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71" r:id="rId4"/>
    <p:sldId id="276" r:id="rId5"/>
    <p:sldId id="272" r:id="rId6"/>
    <p:sldId id="261" r:id="rId7"/>
    <p:sldId id="273" r:id="rId8"/>
    <p:sldId id="274" r:id="rId9"/>
    <p:sldId id="266" r:id="rId10"/>
    <p:sldId id="275" r:id="rId11"/>
    <p:sldId id="277" r:id="rId12"/>
    <p:sldId id="268" r:id="rId13"/>
    <p:sldId id="270" r:id="rId14"/>
    <p:sldId id="269" r:id="rId15"/>
    <p:sldId id="267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F33D1-2D99-40A5-A8B6-939F4C7409C0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94070-F349-4165-8D6B-D51CB4162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94070-F349-4165-8D6B-D51CB41628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66142-CF96-4342-A4F8-646DE48AFEE3}" type="datetimeFigureOut">
              <a:rPr lang="en-US" smtClean="0"/>
              <a:pPr/>
              <a:t>1/12/2011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36EF-A354-4140-A9BE-5396DEF23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ILMU 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Negara </a:t>
            </a:r>
            <a:r>
              <a:rPr lang="en-US" b="1" dirty="0" err="1" smtClean="0"/>
              <a:t>Organis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mandiri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kepentingan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Tokoh</a:t>
            </a:r>
            <a:r>
              <a:rPr lang="en-US" dirty="0" smtClean="0">
                <a:sym typeface="Wingdings" pitchFamily="2" charset="2"/>
              </a:rPr>
              <a:t>: Hegel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2. Negara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mandiri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a. </a:t>
            </a:r>
            <a:r>
              <a:rPr lang="en-US" b="1" dirty="0" err="1" smtClean="0">
                <a:sym typeface="Wingdings" pitchFamily="2" charset="2"/>
              </a:rPr>
              <a:t>Kaum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Pluralis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kepentingan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beraneka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ragam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kompromi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kekuatan-kekuatan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Mementingkan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</a:t>
            </a:r>
            <a:r>
              <a:rPr lang="en-US" dirty="0" smtClean="0">
                <a:sym typeface="Wingdings" pitchFamily="2" charset="2"/>
              </a:rPr>
              <a:t> elite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personel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menguasai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b. </a:t>
            </a:r>
            <a:r>
              <a:rPr lang="en-US" b="1" dirty="0" err="1" smtClean="0">
                <a:sym typeface="Wingdings" pitchFamily="2" charset="2"/>
              </a:rPr>
              <a:t>Kaum</a:t>
            </a:r>
            <a:r>
              <a:rPr lang="en-US" b="1" dirty="0" smtClean="0">
                <a:sym typeface="Wingdings" pitchFamily="2" charset="2"/>
              </a:rPr>
              <a:t>  </a:t>
            </a:r>
            <a:r>
              <a:rPr lang="en-US" b="1" dirty="0" err="1" smtClean="0">
                <a:sym typeface="Wingdings" pitchFamily="2" charset="2"/>
              </a:rPr>
              <a:t>Marxis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alat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dikendalikan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smtClean="0">
                <a:sym typeface="Wingdings" pitchFamily="2" charset="2"/>
              </a:rPr>
              <a:t> </a:t>
            </a:r>
            <a:r>
              <a:rPr lang="en-US" smtClean="0">
                <a:sym typeface="Wingdings" pitchFamily="2" charset="2"/>
              </a:rPr>
              <a:t>paling </a:t>
            </a:r>
            <a:r>
              <a:rPr lang="en-US" dirty="0" err="1" smtClean="0">
                <a:sym typeface="Wingdings" pitchFamily="2" charset="2"/>
              </a:rPr>
              <a:t>dominan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struktural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dominan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Budiman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ym typeface="Wingdings" pitchFamily="2" charset="2"/>
              </a:rPr>
              <a:t>1996:97-104)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PEMBENTUKAN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PERJANJIAN INTERNASIONAL: </a:t>
            </a:r>
            <a:r>
              <a:rPr lang="en-US" b="1" dirty="0" smtClean="0"/>
              <a:t>PAKTA </a:t>
            </a:r>
            <a:r>
              <a:rPr lang="en-US" smtClean="0"/>
              <a:t>ATAU </a:t>
            </a:r>
            <a:r>
              <a:rPr lang="en-US" b="1" smtClean="0"/>
              <a:t>TRAKTAT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 BANGSA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DISINTEGRASI NEGARA: </a:t>
            </a:r>
          </a:p>
          <a:p>
            <a:r>
              <a:rPr lang="en-US" b="1" dirty="0" smtClean="0"/>
              <a:t>REPUBLIK JERMAN</a:t>
            </a:r>
            <a:r>
              <a:rPr lang="en-US" dirty="0" smtClean="0"/>
              <a:t>, SETELAH PERANG DUNIA II TERBAGI MENJADI JERMAN BARAT (REPUBLIK FEDERAL JERMAN) DAN JERMAN TIMUR (REPUBLIK DEMOKRATIK JERMAN) -1990</a:t>
            </a:r>
          </a:p>
          <a:p>
            <a:r>
              <a:rPr lang="en-US" b="1" dirty="0" smtClean="0"/>
              <a:t>UNI SOVIET</a:t>
            </a:r>
            <a:r>
              <a:rPr lang="en-US" dirty="0" smtClean="0"/>
              <a:t> MENJADI NEGARA-NEGARA MERDEKA SETELAH LAHIR DEKLARASI </a:t>
            </a:r>
            <a:r>
              <a:rPr lang="en-US" i="1" dirty="0" smtClean="0"/>
              <a:t>COMMONWEALTH OF INDEPENDENT STATE</a:t>
            </a:r>
            <a:r>
              <a:rPr lang="en-US" dirty="0" smtClean="0"/>
              <a:t> (CIS)- 1992 </a:t>
            </a:r>
          </a:p>
          <a:p>
            <a:r>
              <a:rPr lang="en-US" b="1" dirty="0" smtClean="0"/>
              <a:t>REPUBLIK SOSIALIS FEDERAL YUGOSLAVIA </a:t>
            </a:r>
            <a:r>
              <a:rPr lang="en-US" dirty="0" smtClean="0"/>
              <a:t>(MENJADI KROASIA, BOSNIA-HERCEGOVINA, REP. FEDERAL YOGUSLAVIA, MONTENEGRO) 1991-1992 </a:t>
            </a:r>
          </a:p>
          <a:p>
            <a:r>
              <a:rPr lang="en-US" b="1" dirty="0" smtClean="0"/>
              <a:t>REPUBLIK CEKOSLOVAKIA</a:t>
            </a:r>
            <a:r>
              <a:rPr lang="en-US" dirty="0" smtClean="0"/>
              <a:t> (REP. CEKO DAN SLOVAKIA)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INTEGRASI NEGARA-BANGSA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JERMAN BARAT &amp; JERMAN TIMUR</a:t>
            </a:r>
            <a:r>
              <a:rPr lang="en-US" dirty="0" smtClean="0"/>
              <a:t> = REPUBLIK FEDERAL JERMAN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FAKTOR INTEGRASI DAN DISINTEGRASI NEGARA-BANGSA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FAKTOR POLITIK</a:t>
            </a:r>
            <a:r>
              <a:rPr lang="en-US" dirty="0" smtClean="0"/>
              <a:t>: PENAKLUKAN / KALAH PERANG, PERANG SAUDARA (</a:t>
            </a:r>
            <a:r>
              <a:rPr lang="en-US" i="1" dirty="0" smtClean="0"/>
              <a:t>CIVIL WAR</a:t>
            </a:r>
            <a:r>
              <a:rPr lang="en-US" dirty="0" smtClean="0"/>
              <a:t>)=PERANG SIPIL, REFERENDUM</a:t>
            </a:r>
          </a:p>
          <a:p>
            <a:r>
              <a:rPr lang="en-US" dirty="0" smtClean="0"/>
              <a:t>BENCANA ALAM:</a:t>
            </a:r>
          </a:p>
          <a:p>
            <a:r>
              <a:rPr lang="en-US" b="1" dirty="0" smtClean="0"/>
              <a:t>FAKTOR EKONOMI</a:t>
            </a:r>
            <a:r>
              <a:rPr lang="en-US" dirty="0" smtClean="0"/>
              <a:t>: </a:t>
            </a:r>
          </a:p>
          <a:p>
            <a:r>
              <a:rPr lang="en-US" b="1" dirty="0" smtClean="0"/>
              <a:t>FAKTOR AGAMA: ISRAEL</a:t>
            </a:r>
          </a:p>
          <a:p>
            <a:r>
              <a:rPr lang="en-US" b="1" dirty="0" smtClean="0"/>
              <a:t>FAKTOR SEJARAH &amp; AGAMA: NEGARA-NEGARA ARAB </a:t>
            </a:r>
            <a:r>
              <a:rPr lang="en-US" b="1" dirty="0" err="1" smtClean="0"/>
              <a:t>di</a:t>
            </a:r>
            <a:r>
              <a:rPr lang="en-US" b="1" dirty="0" smtClean="0"/>
              <a:t> TIMUR TENGAH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TEORI TENGGELAM/</a:t>
            </a:r>
            <a:br>
              <a:rPr lang="en-US" dirty="0" smtClean="0"/>
            </a:br>
            <a:r>
              <a:rPr lang="en-US" dirty="0" smtClean="0"/>
              <a:t>HILANGNYA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TEORI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0138" y="1228725"/>
            <a:ext cx="69437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NEGARA KESATUAN (UNITARIS)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NEGARA FEDERAL (SERIKAT)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Kesatuan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397000"/>
          <a:ext cx="84582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SENTRALISASI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DESENTRALISASI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KELEBIHAN: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KELEBIHAN: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KELEMAHAN: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KELEMAHAN: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DEFINISI:</a:t>
            </a:r>
          </a:p>
          <a:p>
            <a:pPr marL="514350" indent="-514350">
              <a:buAutoNum type="arabicPeriod"/>
            </a:pPr>
            <a:r>
              <a:rPr lang="en-US" dirty="0" smtClean="0"/>
              <a:t>Bhs. </a:t>
            </a:r>
            <a:r>
              <a:rPr lang="en-US" dirty="0" err="1" smtClean="0"/>
              <a:t>Inggris</a:t>
            </a:r>
            <a:r>
              <a:rPr lang="en-US" dirty="0" smtClean="0"/>
              <a:t> (</a:t>
            </a:r>
            <a:r>
              <a:rPr lang="en-US" i="1" dirty="0" smtClean="0"/>
              <a:t>State</a:t>
            </a:r>
            <a:r>
              <a:rPr lang="en-US" dirty="0" smtClean="0"/>
              <a:t>), Bhs. </a:t>
            </a:r>
            <a:r>
              <a:rPr lang="en-US" dirty="0" err="1" smtClean="0"/>
              <a:t>Jerman</a:t>
            </a:r>
            <a:r>
              <a:rPr lang="en-US" dirty="0" smtClean="0"/>
              <a:t> (</a:t>
            </a:r>
            <a:r>
              <a:rPr lang="en-US" i="1" dirty="0" err="1" smtClean="0"/>
              <a:t>Staat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Negara: (1)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(2)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yang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Suseno</a:t>
            </a:r>
            <a:r>
              <a:rPr lang="en-US" dirty="0" smtClean="0"/>
              <a:t>, 1991: 170). </a:t>
            </a:r>
          </a:p>
          <a:p>
            <a:pPr marL="514350" indent="-514350">
              <a:buAutoNum type="arabicPeriod"/>
            </a:pPr>
            <a:r>
              <a:rPr lang="en-US" dirty="0" smtClean="0"/>
              <a:t>NEGARA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dominatif</a:t>
            </a:r>
            <a:r>
              <a:rPr lang="en-US" dirty="0" smtClean="0"/>
              <a:t>;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separangkat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</a:t>
            </a:r>
            <a:r>
              <a:rPr lang="en-US" dirty="0" err="1" smtClean="0"/>
              <a:t>Surbakti</a:t>
            </a:r>
            <a:r>
              <a:rPr lang="en-US" dirty="0" smtClean="0"/>
              <a:t>, 1992:4). DOMINASI </a:t>
            </a:r>
            <a:r>
              <a:rPr lang="en-US" dirty="0" smtClean="0">
                <a:sym typeface="Wingdings" pitchFamily="2" charset="2"/>
              </a:rPr>
              <a:t> MEMONOPOLI SARANA PAKSAAN FISIK </a:t>
            </a:r>
            <a:r>
              <a:rPr lang="en-US" i="1" dirty="0" smtClean="0">
                <a:sym typeface="Wingdings" pitchFamily="2" charset="2"/>
              </a:rPr>
              <a:t>(COERCION</a:t>
            </a:r>
            <a:r>
              <a:rPr lang="en-US" dirty="0" smtClean="0">
                <a:sym typeface="Wingdings" pitchFamily="2" charset="2"/>
              </a:rPr>
              <a:t>) DI DALAM WILAYAH TERTENTU. SATU-SATUNYA LEMBAGA YANG MEMILIKI KEABSAHAN (LEGITIMASI) UNTUK MELAKUKAN TINDAKAN KEKERASAN TERHADAP NEGARA (MAX WEBER).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ROGER H. SOLTAU: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HAROLD J. LASKI: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MAX </a:t>
            </a:r>
            <a:r>
              <a:rPr lang="en-US" dirty="0" err="1" smtClean="0"/>
              <a:t>WEBER:negara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ROBERT M. MacIver: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MIRIAM BUDIARDJO: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yang </a:t>
            </a:r>
            <a:r>
              <a:rPr lang="en-US" dirty="0" err="1" smtClean="0"/>
              <a:t>rakyatnya</a:t>
            </a:r>
            <a:r>
              <a:rPr lang="en-US" dirty="0" smtClean="0"/>
              <a:t> </a:t>
            </a:r>
            <a:r>
              <a:rPr lang="en-US" dirty="0" err="1" smtClean="0"/>
              <a:t>diperintah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 </a:t>
            </a:r>
            <a:r>
              <a:rPr lang="en-US" dirty="0" err="1" smtClean="0"/>
              <a:t>ketaatan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monopolistis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(</a:t>
            </a:r>
            <a:r>
              <a:rPr lang="en-US" dirty="0" err="1" smtClean="0"/>
              <a:t>Budiardjo</a:t>
            </a:r>
            <a:r>
              <a:rPr lang="en-US" dirty="0" smtClean="0"/>
              <a:t>, 2007:48-49)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Lawson (1991,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Budiman</a:t>
            </a:r>
            <a:r>
              <a:rPr lang="en-US" dirty="0" smtClean="0"/>
              <a:t>, 1996:84)</a:t>
            </a:r>
          </a:p>
          <a:p>
            <a:pPr>
              <a:buNone/>
            </a:pPr>
            <a:r>
              <a:rPr lang="en-US" dirty="0" smtClean="0"/>
              <a:t>Negara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inklusif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meliputi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sanksi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hukumnya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sekadar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agen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Negara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sekadar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pakta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perjanjian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dominasi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Rejim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menguasai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prinsip-prinsip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norma-norma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aturan-aturan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pengambilan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keputusan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dirty="0" err="1" smtClean="0">
                <a:sym typeface="Wingdings" pitchFamily="2" charset="2"/>
              </a:rPr>
              <a:t>dianut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(Lawson, 1991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Budiman</a:t>
            </a:r>
            <a:r>
              <a:rPr lang="en-US" dirty="0" smtClean="0">
                <a:sym typeface="Wingdings" pitchFamily="2" charset="2"/>
              </a:rPr>
              <a:t>, 1996: 86-87)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Aparat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Birokrasi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agen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diputuskan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keputusan-keputusan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publik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birokrasi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sz="3600" dirty="0" err="1" smtClean="0"/>
              <a:t>Memaksa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memaksa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dalam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arti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mempunyai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kekuasaan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untuk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memakai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kekerasan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fisik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4000" dirty="0" err="1" smtClean="0">
                <a:sym typeface="Wingdings" pitchFamily="2" charset="2"/>
              </a:rPr>
              <a:t>secara</a:t>
            </a:r>
            <a:r>
              <a:rPr lang="en-US" sz="4000" dirty="0" smtClean="0">
                <a:sym typeface="Wingdings" pitchFamily="2" charset="2"/>
              </a:rPr>
              <a:t> legal.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err="1" smtClean="0"/>
              <a:t>Monopoli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monopoli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untuk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menetapkan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tujuan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bersama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dari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masyarakat</a:t>
            </a:r>
            <a:endParaRPr lang="en-US" sz="3600" dirty="0" smtClean="0"/>
          </a:p>
          <a:p>
            <a:pPr>
              <a:buFontTx/>
              <a:buChar char="-"/>
            </a:pPr>
            <a:r>
              <a:rPr lang="en-US" sz="3600" dirty="0" err="1" smtClean="0"/>
              <a:t>Mencakup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semua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peraturan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berlaku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untuk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semua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orang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tanpa</a:t>
            </a: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err="1" smtClean="0">
                <a:sym typeface="Wingdings" pitchFamily="2" charset="2"/>
              </a:rPr>
              <a:t>kekecualian</a:t>
            </a:r>
            <a:r>
              <a:rPr lang="en-US" sz="3600" dirty="0" smtClean="0">
                <a:sym typeface="Wingdings" pitchFamily="2" charset="2"/>
              </a:rPr>
              <a:t> (</a:t>
            </a:r>
            <a:r>
              <a:rPr lang="en-US" sz="3600" dirty="0" err="1" smtClean="0">
                <a:sym typeface="Wingdings" pitchFamily="2" charset="2"/>
              </a:rPr>
              <a:t>Budiardjo</a:t>
            </a:r>
            <a:r>
              <a:rPr lang="en-US" sz="3600" dirty="0" smtClean="0">
                <a:sym typeface="Wingdings" pitchFamily="2" charset="2"/>
              </a:rPr>
              <a:t>, 2007:50-51)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UNSUR-UNSUR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 POKOK</a:t>
            </a:r>
          </a:p>
          <a:p>
            <a:pPr marL="514350" indent="-514350">
              <a:buAutoNum type="arabicPeriod"/>
            </a:pPr>
            <a:r>
              <a:rPr lang="en-US" dirty="0" smtClean="0"/>
              <a:t>RAKYAT/PENDUDUK</a:t>
            </a:r>
          </a:p>
          <a:p>
            <a:pPr marL="514350" indent="-514350">
              <a:buAutoNum type="arabicPeriod"/>
            </a:pPr>
            <a:r>
              <a:rPr lang="en-US" dirty="0" smtClean="0"/>
              <a:t>WILAYAH</a:t>
            </a:r>
          </a:p>
          <a:p>
            <a:pPr marL="514350" indent="-514350">
              <a:buAutoNum type="arabicPeriod"/>
            </a:pPr>
            <a:r>
              <a:rPr lang="en-US" dirty="0" smtClean="0"/>
              <a:t>PEMERINTAHAN BERDAULAT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UNSUR TAMBAHAN:</a:t>
            </a:r>
          </a:p>
          <a:p>
            <a:pPr marL="514350" indent="-514350">
              <a:buNone/>
            </a:pPr>
            <a:r>
              <a:rPr lang="en-US" dirty="0" smtClean="0"/>
              <a:t>4. PENGAKUAN NEGARA LAIN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DAN FUNGSI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FUNGSI MINIMUM: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(law and order)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Mengusahakan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rakyatnya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Pertahanan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(</a:t>
            </a:r>
            <a:r>
              <a:rPr lang="en-US" dirty="0" err="1" smtClean="0"/>
              <a:t>Budiardjo</a:t>
            </a:r>
            <a:r>
              <a:rPr lang="en-US" dirty="0" smtClean="0"/>
              <a:t>, 2007:55-56)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Charles E. Merriam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Budiardjo</a:t>
            </a:r>
            <a:r>
              <a:rPr lang="en-US" dirty="0" smtClean="0"/>
              <a:t>, 2007:56)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lima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ekstern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Ketertiban</a:t>
            </a:r>
            <a:r>
              <a:rPr lang="en-US" dirty="0" smtClean="0"/>
              <a:t> intern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Keadilan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kebebasan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TEORI TERBENTUKNYA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NEGARA-BANGSA (NATION-STATE)</a:t>
            </a:r>
          </a:p>
          <a:p>
            <a:r>
              <a:rPr lang="en-US" dirty="0" smtClean="0"/>
              <a:t>PROSES PEMBENTUKAN NEGARA-BANGSA: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ORTODOKS : BANGSA MEMBENTUK SATU NEGARA</a:t>
            </a:r>
          </a:p>
          <a:p>
            <a:pPr marL="514350" indent="-514350">
              <a:buAutoNum type="arabicPeriod"/>
            </a:pPr>
            <a:r>
              <a:rPr lang="en-US" dirty="0" smtClean="0"/>
              <a:t>MODEL KONTEMPORER: NEGARA TERBENTUK LEBIH DULU, PENDUDUKNYA MERUPAKAN KUMPULAN SEJUMLAH SUKU BANGSA DAN 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743</Words>
  <Application>Microsoft Office PowerPoint</Application>
  <PresentationFormat>On-screen Show (4:3)</PresentationFormat>
  <Paragraphs>114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ILMU NEGARA</vt:lpstr>
      <vt:lpstr>PENGERTIAN NEGARA</vt:lpstr>
      <vt:lpstr>PENGERTIAN NEGARA</vt:lpstr>
      <vt:lpstr>Pengertian Negara</vt:lpstr>
      <vt:lpstr>Sifat-Sifat Negara</vt:lpstr>
      <vt:lpstr>UNSUR-UNSUR NEGARA</vt:lpstr>
      <vt:lpstr>TUJUAN DAN FUNGSI NEGARA</vt:lpstr>
      <vt:lpstr>Tujuan dan Fungsi Negara</vt:lpstr>
      <vt:lpstr>TEORI TERBENTUKNYA NEGARA</vt:lpstr>
      <vt:lpstr>Teori   Negara</vt:lpstr>
      <vt:lpstr>PEMBENTUKAN NEGARA</vt:lpstr>
      <vt:lpstr>NEGARA BANGSA</vt:lpstr>
      <vt:lpstr>CONTOH INTEGRASI NEGARA-BANGSA</vt:lpstr>
      <vt:lpstr>FAKTOR INTEGRASI DAN DISINTEGRASI NEGARA-BANGSA</vt:lpstr>
      <vt:lpstr>TEORI TENGGELAM/ HILANGNYA NEGARA</vt:lpstr>
      <vt:lpstr>BENTUK NEGARA</vt:lpstr>
      <vt:lpstr>Negara Kesatuan</vt:lpstr>
    </vt:vector>
  </TitlesOfParts>
  <Company>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NEGARA</dc:title>
  <dc:creator>UNY</dc:creator>
  <cp:lastModifiedBy>UNY</cp:lastModifiedBy>
  <cp:revision>22</cp:revision>
  <dcterms:created xsi:type="dcterms:W3CDTF">2010-10-20T05:18:20Z</dcterms:created>
  <dcterms:modified xsi:type="dcterms:W3CDTF">2011-01-12T03:12:53Z</dcterms:modified>
</cp:coreProperties>
</file>