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61" r:id="rId7"/>
    <p:sldId id="259" r:id="rId8"/>
    <p:sldId id="267" r:id="rId9"/>
    <p:sldId id="264" r:id="rId10"/>
    <p:sldId id="262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PLANTING THE RELIGIOUS HUMANIST VALUES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en-US" sz="2800" b="1" dirty="0" smtClean="0"/>
              <a:t>IN SOCIAL STUDIES  </a:t>
            </a:r>
            <a:r>
              <a:rPr lang="id-ID" sz="2800" b="1" dirty="0" smtClean="0"/>
              <a:t>OF </a:t>
            </a:r>
            <a:r>
              <a:rPr lang="en-US" sz="2800" b="1" dirty="0" smtClean="0"/>
              <a:t>TEACHING AND LEARNING IN JUNIOR HIGH SCHOOL</a:t>
            </a:r>
            <a:endParaRPr lang="id-ID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Supardi</a:t>
            </a:r>
          </a:p>
          <a:p>
            <a:r>
              <a:rPr lang="id-ID" dirty="0" smtClean="0"/>
              <a:t>Yogyakarta State University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Values </a:t>
            </a:r>
            <a:r>
              <a:rPr lang="id-ID" b="1" dirty="0" smtClean="0"/>
              <a:t>of education can be done by </a:t>
            </a:r>
            <a:r>
              <a:rPr lang="id-ID" b="1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Inculcation</a:t>
            </a:r>
          </a:p>
          <a:p>
            <a:r>
              <a:rPr lang="id-ID" dirty="0" smtClean="0"/>
              <a:t>Exemplary</a:t>
            </a:r>
          </a:p>
          <a:p>
            <a:r>
              <a:rPr lang="id-ID" dirty="0" smtClean="0"/>
              <a:t>Facilitation</a:t>
            </a:r>
          </a:p>
          <a:p>
            <a:r>
              <a:rPr lang="id-ID" dirty="0" smtClean="0"/>
              <a:t>Development </a:t>
            </a:r>
            <a:r>
              <a:rPr lang="id-ID" dirty="0" smtClean="0"/>
              <a:t>of academic skills. 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050" name="AutoShape 2" descr="data:image/jpeg;base64,/9j/4AAQSkZJRgABAQAAAQABAAD/2wCEAAkGBhQSEBUUEhQVFRUWFxgXFRUWGBgXFRcXGhoXFxYYGRcYHCYfGB4kGhYYIC8gIycqLC0sHB4xNTIqNicrLCoBCQoKBQUFDQUFDSkYEhgpKSkpKSkpKSkpKSkpKSkpKSkpKSkpKSkpKSkpKSkpKSkpKSkpKSkpKSkpKSkpKSkpKf/AABEIAMEBBQMBIgACEQEDEQH/xAAcAAEAAgIDAQAAAAAAAAAAAAAABQYEBwECAwj/xABNEAACAQMCBAMEBQgHBAgHAAABAgMABBESIQUGEzEiQVEHFDJhI3GBkaEIFTNCUmJykiQlc6KxssE0U2OjNUNUdIKDs9EWZMLD4fDx/8QAFAEBAAAAAAAAAAAAAAAAAAAAAP/EABQRAQAAAAAAAAAAAAAAAAAAAAD/2gAMAwEAAhEDEQA/AN40pSgUpSgUpSgUpSgUpSgV5XF0kYy7KoyFyxAGWOFG/mSQAK5mlCqSSAACSScAAdyT5CtSRc4BuIOzQhielPhZ0eGTpdSFTG+MvuAUQKrGQ+LAXNBt+lcA1zQeF87CJyvxBWK+e+Djb6668OuOpDG/7aK237yg/wCtesz4Un0BP3VgcsDFlbD/AIEXz/6taCTpSuDQV615yV0Dm2u1Rt1fo9QEeuIWdsfWM1kJzlZk4M6p/aBo/wD1AMV25RH9Btz6xKfvGf8AWpZkyMGg6wzq6hkYMp3DKcqR6gjY13zUNNybaM2oQiNjuWhZ4GJ9SYWXJ+ZroOViv6K7vI/kZRKP+ern8aCdzTNQJ4Ndj4b4n+0gib79GijW/EF7TWknyMEsZP2rOw/CgnqVBC6vwN7e1Y+ZFzIv4G3P+Ncfnm7X47Et84p4mH/M0H8KCepUEeZJR3sLv7DbN/hPXU82EfFZXq/PpK//AKcjGgn6VXzzvbj4xcJ667S6XH1npYH31kcH5vtLp9EEyyOFLaRqzpBCk7gZAJAoJilKUClKUClKUClKUClKUClKUClK4NBDc48O69jPH4s9MsNA1PqTxqFX9Y6lHh860lwe9e4vG1SrFeEhpl0zqhaQrEtuQM6NEjFi+w1OBnzrc352nZS+qCGMSPHlw8hBR2jJJGkAHQTvsPM1ReG+z+4/OksgUxwySJKbqN4wJVGZMKhMhBMzKwB2HTU57UGxOVbiR7OEzK6yBNEgk+PWhKMx/iKlsjYgjv3qXqFk5bhUFi8+QN394n1YG531/h+FUyw9oCSEe7X0ITI8N+8evT+4IgH7f7xi3bYUFx5p1lYI0d4+rcIjNGcNo0u7DODjITFedvyy8aBIby5RVAUA9GTAAwANcRI2A8615zp7QY5ITEksc8+5hMEVwjRSlSqssmSGZQTsBnvtU3yLxVr2Ij3q7tpkIRonlt5nbwhtemWFmGd8ggEUEla3dxFxdLZrqWaMxa2WRIR3EvYxxqe6J95q6k7VQeRrFpeIXtzNM8r28r2cZYRqOmoR8kRooL5JGfQmr6/Y0ETyf/sFt84UI+ogEfgamKh+Tz/V9p/3eH/ItTFApXBNa75g9uVhbTdFepOwOGaLR01PmNbMA2Plkd96DYtKqvAPaXZXUHWWQxqH0N1l0aHxqAZt0GQMg6sfbVpVge1BzSlKBXGK5pQcVReQBqnZv/lkb7Z7m7m/y6T9oq5cSn0QyP8AsozfcpP+lVX2Z22IpW8wYIfshtbdCP5zIftoLnSlKBSlKBSlKBSlM0ClcFsd68zdJ+2v3ig9aViTcWhX4pYx9bqP9a8zxqPy1t80ilcfeqEUGfXBrA/Obn4YJT6atCA/e2R91dWubgjwwxr/ABynI+xI2B++gh7Lji2969rJgJJKTC/bMsoed4j5djlTtnODvgtMvwOPJaPMLHfVFhdz3JXBRz/EprXHH4HubgqWCN74NLoD4WU8PhV1zudLJL9oq9cF48Wa4ScqjQFS++FVWXvqPlqR2BP6rJmgyGgulGA8Mo7YdGRiP3mVipP1IB9VVDjPKHDOoIpVMUjI0jxwMTHHHnSzlMERoSQNWkfYATU1JzW9xFJ7oo7HRNkMqKASZWA8OSMFI86myCQq71rLiAmUyM11MMWsDl1ISV2na2ebqSqAzDTnAGMBQOwxQbEtvZrBFgQaBHgAhlaRj/zBGwx5NGwqP5gmtreAZl1xs3u0amJWRHI1NIkUChW0qDj6MknTuAc05Cusx/m+ZmICO0ZOcoqTSRGLUfi06Aw8wD+6K8OI37LxKGG0iiItWkVEZimZBAZJfpMNglJgASD4lYk70Eh7IAptbh01ESXUrguSXwwRl1Fty2kqCTvV6btWvvY9fp7mULjqvI0uk7E5SPOjPxgdiVzg98VsGgh+Tv8AYLb+xT/KKmCahuTP+j7b5RKPu2/0qRv7UyRsgd4ywxrQgOPqJB+qgi+d0DcOuVZnUNE6gocOSwwqqfVmIX7a19dexC1uRA8MqfRoiTCPdJXjUI26HwFsbnuDvgk1cuPWTiz6M5W6Z54liDqoMmJFkCyjTo2CNkgbqO2c1TDwVCkb2qzW1o2sSyBxaCd3WQ27Ho+FY0dUTqhfFrB8Q3IYXP3sejtI/fLAsvR8Usbkv4MDVIrFgdS7tjOT5YwBU97GecDdRmFiMpGr6cEaDkowUHuh8LLp2Us67DSKlOHWdxLHNaJOksCRrC0kq9Zy7IepEsqsgYIpT6RlJyxBGQaqvsa5TS1vJCRIZUiZJC2AqEumldI3UsAxw+DhQcAGg3JSuquD2IOO+K7UClKUETzbLpsLpvS3mP29NsfjWByBDi0b53Fz/dmeMfggrJ5x3tgn+9mt4j/C80Yf+7munI5zZg+RmuSPmDcTEGgn6UpQKUpQKUpQeNzah8AlgAc+FmQ/aVIOPtrH/M0X6wL/ANo7yfdrY4rOpQYY4PCP+qT+UV3HDYv91H/Iv/tWTSg8obVE+FVXPfSAP8K9aUoFcGuaUGrreTVcW3nrnMnbvqvblwfuUfYKtKcpFr+eaXQ8EghYRkZ1SRo0f0gOzKo8QHq+f1RXew5EiiuEl6kriNVWKJiuhNJkIbwqC5HUbGsnuTucYstBFcfCxWNxpAVVglICgADwMdgO1UvhPLsV1fX0Myao1ht4SMlTlUUZDKQQQUI2q2c8vjhtz84mX7W8I/xqE5HbVxDiDer4+1Z7uP8AwjFBj8e5WuLaVLiwClLdGk6RaR5ZnAuCybg6i5nJ1lsgknBqMsbYrxgRyNk6sOe2ppLRTIR6DPb7vKtpYqvS8lRtfredSQMDqMeV0M4RY1btqGFU7ZwSc/WHpwnk6CC0W23kRWLAyY1hichlZANBHkVwR611mN1ajKg3kQ/Vyq3Sj5McJN/4ijfNjVgFYnFbvpQSyH9SN3/lUt/pQR3JR/q+2PbMStv3GrxYP31hc/XsSQxiVtuoj9LDHqIjDqA6ewAbVqOACFyRXtYStbWNqjK3hihV3AzpKqmoMO4yA2/ke/cVUOe7bROZ51EqyFRA2QsShChjRmKkKpJkMiyeB1wQQUwAn7ng0l/wlYhM0c6AqswJDdWIvCxJ7+LSwJ7+I1pzhH57EDJDLJHbwMV+klQAY1EDS2WYN8OnBUkgAHy3NyLA0bPGVEZ6MEkkaBhGsztcdXQrM2x0qcgnOx88Dw5t4IYwDaHFxI7e7xlIW0yMS7yLJLGzRIMs7YON8LgsMhJcoW93HbQi5CBhAC6oqIOqzFtOlAFUqMA4wCWqO9n/AC4q2rze8SytehJZSWG0hUCUKVGVOrUp3yMAbFarVrb39uHiuZZGSWXpicl8s4RWkZyxGi3RRMw06NZQg4BGbjwCyHD5I7VSZIpzI8bnSHVwAzqwQBShG4IAx23yDQTfC+Bw2+rpKV1BQcs7bLnAGonHxE7dySaz6UoFKUoILmkZNoPW7i/ASN/9NdeQ0xwy0+cKN/MNWfxrtzIcz2K+tyT/AC29w3/tTkU/1ZZf92h/yKKCdpSlApSlApSlApVY9oHO6cLteu8ZlLOI0QNpyxDNuxB0jCHfB8q1TbflJzBzrs4ymfCFkZWA+bFWB/lFBv2lak5e/KDt5n03MXuwJwG1mQAHG5+jXbP/APK2zG4IBByCMgjcEeRBoKl7SufBwu06gUPNI2iFD2LYyWbG+lR6d8geea19Ye3e4Z0hMcMkxbSfC0cYOQB9J1W8iSTgAaTgNsayPykeKxiC2t9jIZGl+aoqlP7xb+6a0vwaxncu8EbSaFw+ldQCvlMHbzBI9e/pQbb4j7fJo7mSJRFMiOFSSKMqHwCHYapXyNWMftDzXz2ryVzdHxG2E0ZGQSjgZwHABOM74IIO/wDpWibL2SmCyW84hOLQagxVlJlVQCUUICC0jtto2KgZO+QNs+xvgSW9hrjcuk8jSKSujKKTGjaQTjUqK2PLNBfaUpQYnFuGrcQvE+dLDcqcMMEEEH1BAO+1YPLfLotVkzI0ryyPIzsFU+J3k0gIAAAXY/WT27CZpQKUpQK6SxhlIYAggggjIIPcEHvXelBAnhkttvaYeLztnbAH9g5/R/wN4e2NHm4dxy14hDJGrZ1IRLC3hkVXGPEvoQdmGVPcE115w5iFvAQpHWl1RReJFxJ0nkDMzkBQoXVk/L1rU9iwklm6CqepIumaASvJAkKLFHGlysZRGwpJMfVzqxjAyQ2PBNKi9YK0s9pm3uUQDXPGAGR1BO7YZJQM/rSKO9Rd28r3Uk12mkWsRuCgYMiwLmSKMY7yPNDrcnbEKAbHNQ/FuYbuxV7teoxMarJ1obgx+EnQzMbaHS/iKhtwdQBAGGHnw7mwySTWtyjl7+LUsuYmkQGPEUfRTSG0qHfSDq3I8RIJC68zcf8A6FMjwzJLLGYkQxsymSUdOMdVAUALuB4iPmB2r1isjDc8PjZ2kKQToXbdmIWAFifUkZ+01hcb40JruzjtTFMyyPLJCztG6aY2CySDpsUVS+MMAdbJ6GvDhnMJueIwKwQSRe9I6qd1ICAhl3xgrgMCVb5HKqF7pSlApSlBAcwJ/S7Fv+LKn2tbzEf5MfbXPIh/qyzHpbxL/KoU/wCFc8wN/SbBfW4c/wAttcEfjXXkL/o22+cYP35OPxoJ+lKUClKUClK4NBqH8pGYiytl0kgzkl/JSI2AUn1Oon/wmtb8mezaSbicEEyhoiqzyMp8JiHcZ751jpn55x2zW9OerQ3fDbyOaIIgV+kWYa2kjP0TBcYAdthvnBH7W0hy1w5baWSA58IjMOolj0RHGjaWO/6VWyOwynrQV3iPs14PBpToRrJPJGiqZJGdh1ULBFZyVGAclcYGd8VeeD8NW3t4oIyxSJFjXUctpUYXJwPIVBc8zr0gqCCSYMpEb6jKUzk9ER+NXyBpIwM+Y71YrKNljRXYuwVQzkBSzAAFio2GTvgUHyd7T5534tdm4zqWUovoEH6ML8tGD9uazfZbxV4rlkjkSNyheEsM6p0BCICSACyNKgB76yO5BG6vaNyXa3kkQ6CveOQEOp1XpIQXabQQSgHhz8WWUAjyjl9jkNo7S2say/SK6rN9I0a7q6IrEJKpDHwvgn9oEBqC58Y4xYtZiW6eH3d8EGbSV1DcDQ43dSPhxkEdtjVG5L9rHD4rZjcXY6jPqZBA6KpIC4RVBBzo1MRtqY7DOK0tzxx8Xd47rGsSLhEjXOkaQFY7gEliM5IBxgHtXflj2fXvEEZ7WHWisFZyyIuo42GojOAQTjOPtFB9W8E5ggvIhLbSrKh2yvkfQg7qfkaka1N7M+TfzdxOSKO6WVTbHrxj9WZXi74J3Af7A9bZFApSlApSlApSlBT+cLBjJE5kjVDIhbVHqISFXnbOWx2jbDAA+Miu3swt2Wwy/wATyyM38WdL/wB5WqS5o4G9xGek6q/TlQawShEqaDnG4I2wRnz2Oa9OUeHSQWUUcoAkAYuFORqZ2c7+fxUHlzp/sMygDVIFhTIBw8rLEh+sM4P2Vr/nrkX3WJbiBQI4Jo5jMGY3EaKChyuCs2klX1EhsKFOrGavnN0+DbBsrH7yjyyEHRGsYMi627KDIIxk4G9YsnH1ueIz8NKq0Qs9cjZOomQhCnpjQ4OfmKDzuLqS5sYL23CtcxAuEGSrHGi4h23IODj1ZYzWPyrapFdQ6HWZZrLImGcu6TGSZiCPDqe6zjJIOoHtWDYchcQtU0Wl8ijt44gVOOzNGQRr04GpSufPNeVrypeWlzBI191JJZplOYY1gVpIxKRoXBGtoMnSy74PfOoNlUqGg5h0MI7peg5OFYnMEh8tEuAAT+w4VvQHvUwDQc0pSggeYziewPpdEfzW1yv+JFdOQD/V0H1Nj6tb4H3YrtzcMC1f9i8t/wC+xi/+5XXkUYs8fsz3Sj5YuZhj7KCw0pSgUpSgV0mlCgsxAABJJ2AA7knyruah+KP1J4Ie/iM0g/dj+DP/AJpQj10H0NBXeO2xukNxcO0UCOnu8TIGDZOgvLDszFtXhXUGUYIwxxXez4ZdyTuksxR7Yo9tgIyyKysG6jleo6kgoR4TsCSxwxsnH7IywEIAzoySoD2LxusijPlkrjPzrB4nfjpRX0eSqKGcAZY274MgIHmm0mO+UI8zQBw2Z7yGaSKJOmsisySFiysPCv6NScNvhjpGScZwRKwWqxAnW2nLN42JA1EE7t5ZGd+2TXaw4jHMgeJw6nzHkfQjuD8jvWnvyhecCipYKoPUUTSOe4AYhFX0OzZPpgeZoLGPaZYWzSXFxMDLcMAkaDXJHboSIQwGyZy0hDEHMmMbVm8D55invVK3SPbypIsW4QdUPGRG6NhllAcgeTLgjJzXyzmrryLyZNMvvbJqtoJYtaZ0ySnUvhjJGB8QySRgUFn417OWi5i6cUZeKTXcKFVToyHOnEuI2KuNQUnBGkHvW4uRuDe7WgUwiFmdmKgkk5OA7gu4V2ABIDMMnuar/E3fhkov7qUydQ6JUyTHbo5TPR1NqwGxkhcMFGQpwastvx6YjW1nLobdCjxu+n9UuhK6CRvgFu++DtQQF3GqcYWK1jjjdlWd3GmMNlytwrYGZi0YjOnyKoxx53wGqNLwW2hF3fcQAh6jhlZpMyQqqoE0uu6yFwSAhOBoUdqx+XPafbXMgtRdBpHGYZtGkt+5IjABZdj28LDcYJ0gLnxbj9vaqGuZ4oQc6TI6rnHfGTv3HaqpxL21cLhYL7x1D59JGcD5lsY+4mtU/lAXsnv0MB1dKGBenqJOot8b5Pc+AKf4a1pZ25kkRF3Z2VR9bEAfiaD614T7SOH3UqRQXKySPnSqpJnYZ3ymF+3FWatYQWEPD7yCG1jhtikkUbkannuUmwr6n2CoG0nxEtqUYCgjVsmS6VSAzKCc4BIBONzgeeKD2pXCtmuaBSlKDgrmvl6147cWXH51tGCF7lrfSyhk0GUKq6c7AYXGCMAAAivqCRsAnGcDOB3Pyr5Ms7wtxgXMyCLN0szo+dSAyiRsD4jpUEk42wfPag277QvaTf8ADbhLdI7edpIuoHEcq48TLjR1W7aQc586nuRWbiVvFd3buzpISsQKLCrocBwI928/iZhua1r+UPGzXtuyHUskGFC5OrDsR54OdYxgffW0/ZXZCHh4iBDdOaaMkDTukhU5XyO3Y70FtngV1KuoZSMFWAII9CDsRUKOGzWv+zfSRf8AZ3bBT+xkOdI/4beH0K9jPUxQRlhzDFI3TyY5fOGUaJfnhT8Y/eUkfOpOsXiHC4p00TIrr3wwzg+oPdT8xvVS4nx6bhs+ltdxaiEynUdVwgEqROEbH0oXqocOdWCfEcYIS3PrYsXfzjeGUf8AlzRufwU1xygcNexn9S8lOPMCRY5h9/VJrG5h4rDecJvDbyLIPd5gcfErBGOl1O6NkdmANc8EvV/OU+Dj3i2tblQe5P0sbYHn4VjoLVSuAa5oFKUoODUPy0NaPcHdp3Zs/wDCVmWFR6DQA2PVmPnUw52qtct280TRxlsxpAiMMbLLGAjBfTJBbfuGX66Cy4qqJxY2zTW4TURIWiUkAdOULJ2GWZRI0qgIrfCAcZzVrFa6/wDiN7q/k0sUjtc9J4l1lZCWRzOjASSRlQB9GNAzu2pQyhl8q2uoSRsWt7uBmVGCgFoPCYgyamEiKrquljqUadwcMdee3zhMrGG4kj0ug6TugZoXXJZGU/qEEsCjb7jBYAmtwcHs2klF1I0JJjKp0AShVihLtI27kiNANhgDG/lXvas0c0HupikndlaXpxylCNOFQsq7yeJiwXG+hiMkYoPnvlSxt5jMlwGGY8xyqdomDLlmGQCMHGCRk4GQWBr6XHD47fg8UFxMsarFFF1myqh/CIyQ+4GvTscfPFY/KfCOHcOhT3QAmV0hMnxTSSHLaWzuuBliuBgDOO1Sl9KtzcxRJh0gfrTMN1V1DCKPPbXqbqY7gIM/EKDy4fxJLxlWWKNg9usgVlDEEkrMDq/VIaIrsMgk1TueefZOD2gtowDODot3cZX3bHhc/tOmBGQfMBjscG18zcOaK6t7+M4ER6V0CcBrd/Dr7HeJm1/w6qqX5RFhq4fDKDgpNpx6q6ksPnvGp+w0Gmudef7nicitO2FQAJEuyKcYZsebE5Ofs7VPezL2XDisNxIZjEYyqR+HUpYgsdW4OBt29awOCchteQ26wjTNN1CjOH6cgRirqXGVQqFLeWRt3xnc/C/ZvJDG9tBMYY9NuTIobLzIJeowXUMjBhO5IyPPTgBrH2jcDu/c43nlN50JpIjOqk6VCxgKxXYLgBtRJJZmzuMnL9m/s3iu4rd5EuInZndZo2KgqjZSRSVIB1KUxsd1YZrYHE+GyYvbJAOgzi4up5NQdlmwWhQKrNuEI6uCAoxuwJHfg/P5hjjtltJJGB6MIjAjjIQHSpkkCR5KDK6fi7YQ+GgmeZLNJJPd4DGs10dNwxUSOIEjJZ9OdmBMYVj2ZlODU/dRwogebThAF6kmM/sjxHzJP2k1EcposrSXbaBNJ4GjUYaBV36T5AbqZ8TFgM+EDZQTkWEHvFzJNJusEjRQIfhVlGJJSOxcklQfJRtgs1BxFzVEPDHDcNGuV6iQO0Y0nSQMbsARjwgjapizvUlQPGwZW7EfcR8iCCCDuCCDXWzsY4lKxoqAszEKMAsxyx28yTVU5nsNF3blZJ4Yrl2imFuwQtLp1xuwwSBpSRWZcNgoSfDQXSlVvlFtTTNCztaZVYC8jSF2XV1ZEZyT0ySoG5yVYjYjNjJoOTXybxhRccUuZh2eeV4xsNWHOnHqNhuBj/T6e5m4uttZzzscCOJ239cHSPrLYH218ycncKRpnbqyNKsErRqiMwkZEyVZgdlx6gg4wcE4oNk+2C0WLiEE/hZjGW1SnKwCJhgojERksX7OCMgnz2sHsXvfeLaafqai0xVl04wwzIXY5JZ36uSc4wFwBite+3ziCT3kehlKxwp4u+TJrkAXyOVMZ+0eW9XP2FFUtlRcfSwrMQBjxrNPC5PzwkW/ng0G1DRe29c0oFVLnGw61xBF260N7Dn+OJD/AIoD9lW2oDmc6ZbKT9m6VT9UscsX+ZloKjylwWK+tJVbMUylsSxeGRUuEEro3k6CSSVNDgjw7YIBFtsOS7eOFY3XqsFUGaT9MSgwpDjdMeQXGPKq/wAqN7vxS5h7LI0qqPLUjC6QD6471/sjPpWwKCAE09ps4e5gHaRRm4jH76D9MB+0nj7ZVjlqmLK8SWNZI3V0YZVlOQR8jXsRURecHkVzLauEcnLxvvBKf3gN0Y/trv21B8AUExSuFzjfv50oOa4C1zSgVXuLcv5juHXPVJaW3Zch45OkqeEjuCyZI7HUQQasNcEUGr7zik63T28RkikDLHLPAubd3meJIpWQgiFxmQsB8RTucir3Z8uRLG6vqmMgHVkmIZ5NPw5wABjJwFAAJJAyc1g8d4esNrPIN26izliBnwSLIBkdwunarBMuVIGdwRscH02PkfnQa24nwqeO8kkuYBdWsAEiysELdHRIJEdG/TSR5yr4JwCM5cirrylZrHY26oFA6SMdIAUllDMQB6kmoPl2ee9sryO5Do/jtikgGVIgRXbw/EGZywOdwRjasrhPN+m2ie7To64kdHU5gkzGHCq+2h/3Gx+6WoPfnPmiztIGS8mVBKjKE+J2DeEkRjcgZrV3NvtItLzh8Fr1NEzpHrmkRzFGMMkrAg5dsBgMK3xHz7al5k5jlvbqS4lY63YkDJwi/qovoFGwqNVWYgDJJ2AGSTnsAPrNBv7gVsvDegkMxnaSOSC0mBUxO0rrMmlSdKeMOsm5Ygxkd8C+3vH4ntpBNN7nKqnqeMB4mG+pdQHUTzBAww9DsNEexnh8lzfSwtqMbQTCQkn6MsoRXAP6wJUD/wDFbq4dzenRQ8SSOJyrYkxmByARKqOw8DgqwMbYJx4dQoJDk+waGzV5dbzyL1Jmf9K7HLKrZJwQpChQdIxtisTi/GVu+H3MkIbMBDjI31QiO5GB5HGBj1yDUnycrDh9qH+LoR7HuBpGkH5hcA/PNYvBrMJeX8elQkhim042JkjKSH56jFv88nzoM2+4QJSJoX6U2BpmUBgy9wsi5AlTfOCcjJKlTvWu5ObpOGcQb355IoneRzGDG1s4cJh4jpEpPU1llOdOR37m3cu8dWK4bh5Yv0vBDLg4bQqu0DHzkjjePJGxBHZgRUb7X+QjxGzDRY94gy0eSFDKca0JOwyACCfNfnQRHFPblbmQx27q2ohUcK2Tkgdpukke5+JmKjGSCK8OBQz8UhnuJjLF0ZNHTZOu8qKEkkRlGkFGGB0oggbbJfatacmchF5Gnu2WOC3DyOutepL0gWZId8MfCMnOBkeordfB7xXs2tbD3lmZmRpZUEZg6hzIzDC6CiltKBRuFA23oLVy3xHr2sUukJrXIUZC6QcKVBAIUgAgEAgEA71nXCkqwU6WIOlsZwcbHHng+VcWlssaLGgCoihVA7BQMAfcK9qDXNzyrrj6d3YT3kjfHKbpSjt6jVInTHoqxgD0qMueSriKB0gtWhikYB4obpGIBYbsohV5EAzlOqfqNbZqsc42NxN0o0jMkBJ6yLIIzIRjQkjk5WI5YtpDMdIXGCchpPnDkV50N1AkjsGZHeOPNpLpbSDBo3iiRcJ4hpwmzE5JuXssuBbRWas0bTN1YnggxJIsTurRyydIsPC4OWOnCyHO673+HhV46gNPHbIBhYrWNWKqNgOrMuO3pGoFe/CuW+jO0zTSzMUEaGUrlEyGYeEAMWYAliM7KPLcJoGuaUoFYHG+Fi4hMZYocq6OuNSSIweNxnY4ZQcHY9j3rPpQa7uOH3n5ziYweLMMjTIR7uTEZIpSc+JC8FxgIQTqQAFgCRsSmKUClKUClKUClKUClKUENzhJixn2zlCnyXWQmtsdlXVqY+imuthx9Q4t53UT5IXbSsgy2krknfRpJGdiw9RUreW6yIyMMq6lWHqCMH8DVO4HZLevBcao5PdnkhdhuJGj1xaiO2dlkU7jxEYOFYBNcvvqlvdsf0rGPL9Bbgb9jkDVt2zg7ivDleNJuHi3kAPTDWsyHfBj8BUj5rgj5EGo7jvAzCVKsDFNMwkaQyjptKWYMTDImtDJpTDb+IDUAMVicscPljluorURjTJpe7ZcxEBVZI44I2VdSF3VjkAEb6mJwHzXx3hvu91NCGDdKV49Q89DFc/hV09lfs7nvWa5QhI4tQRi5QtKRgAMoLJpDh9Wk7gDz22HxP2KK8kkpjilkZ2kGl3gj3OdBgww0+uJAd9iKkPZravawStFbZWSQlraOVOpbOMgI4m06tseIvuNOF9Q9uBW62PFYLMaQotHfwhjqmlkDSuzsxYrqiVVDZO6jJxiueJ8Ylglkso41lYvPcGOSJpFmib6ZItQ8MeomdAzZ3hxg5qT4razRWutgHvriSADBxGsitrSNW30xoA+/c5Y92rH4Pxc33ERcRHTDAjK/YHDKCFkPm2rfTuE6Zz4mIUJHhczxxCW1V5LfcNasfpoSjFHWJicMFZSOmTjbwtjC1gczcQJha/s7iNFSMx3OvKuEU6wq6kbpTKS6hXQ/pO2QKm+UFZoDO4Ctct19A7IrqojXt30KpY+bFq1b+UdDoFs0Y09XqiYrt1On0jEHxs2nU2M5xvQU6z9q/TfWtsFcElJBIxkj3J0qWyHViSZNYJkLEkg6dOxOXvamvGVWxeLpSzOVkAOYzbKDJIFJ3LMqGPGP1i3livntm7bdv8A93qY5auyl/bPHkETRYIODnKg9wf8DQfVPMPKEd0uNTQ6sCRo9i6DICkHwEjOAzK2BnFVjitkbHiFkxlkMJIjWSR1XRGscheKR8AygnQ66yxBVwMbVsXFVS4kln4esmNdzayaiAMa5bd2WRQB26iBwPk4oMeXi010001sztaxaIwihNUrq7Gd48DqAqpQpk4Yr8JDAm1cK0dFDG5dGGpGJzlW8S4Ppg7fLFU254iHj4jPbsMSi2giddstJFGFf1yBdJ/LippOURbge4yG3IAHTOXtn7fFESNJOPijKnO5z5hY6VAx8zGJlS9j93LHSsobXbO3kBLsY2PksgXPYFqnQaDmlKUClKUClKUClKUClKUClKUClKUClKUHDLnvWBw7g6QF+kNKNp+jAAjUqoTwgDw5UKCO3h+upClBG8ftZJbdo4guZPo2LYKqjbO+k7MQucL5nFZHDOHJBCkUS6URQqj5D1PmT3J8ySayqUEVx/iBiWPS4VnngXBxllaWNHAB77N9lVPnvhtwbuN7d3AlhZJFQuGYw5dNKpInUbEsh0lh4Y2xuanue+GmS16ibSWzpcpvjJhYOy/UyBh9ePSu3NodrVZ7fBkhZJ0yCwK9pAQCCcxO+wOTtQQ97brJwmBklANs8LmSLA0NG2mU6WUYIDPlXX1BGa9r+zWYiC9+hnPgiuIiViuFzqCEZw2T8VvJkHJ06hk16Pw1b62aa3ZYppYzHOBlo3JTSyShT4savDKviAwQSpwevE+Mq9hPDcgLcLAdccgHjbGkSx+UidTBDLuDjOk7UGYnNa27iC90RSaS0boD0ZUXAJUbmMgkAo3bIwW71V/atLb8Q4a8cbO0sZEsJEM5BZQQVDCPHiUsBv3xXPLcd809ofeI26lnK6PKjPMkRlhKq5DqJCVaPxnB2bIPepjiUl2JWhjuLiaUKruIUtYURXLBcvMGxnQ2w1Hby70HyqUKsQw3GQQdiD23+o1aPZ3wsNdpPIpaK3ZZGUBiZCpB6aYUgt+tg4BAxkZBqw84WsHDbmRLq1Wea4HVyJlIjRyRgAw6eoWD5cIMDTpCnJrZHAOVrgcLt24ddsiPH1OidGg6/FtKI+orDOCexI/VoNhcK4nHcQpNE2qOQalbBGR8wRkHORg1TOMc7w8Ov7iIrJIZUimVUUlRM2IdLMAdAYCE5x5nuSAfbglpcIqwRTyxSwIpEE8URieM6lGWRmc+JT4hJkHBIIODCx2cr8VmDkQTzQk9OdFlt5gpjTpK+xkXSinK6WGSWXbFBm8E4e6W9pFKoSS5v5LmVQhQaUMtwpCEZQfRQ7NvuM77VsQVQraxVbhNBayvVRkSOZmntZUOkssJc/DlRtGUcDuuKnE5u6bCK6gljmbOkRo08cmn4jG8a5IAIOHVSPSgnp4FdSrqGVgQysAQQe4IOxFQI5fmtt7GQBP+yzZaD6o3GXg+oalHkor3/wDigeVtdnfb6Flz88sQB9uK5/P8p+GxuT9Zt1/BpgaBw7mVHk6Mym3uPKGQjx/OJx4ZV/h3HmBU1Vav2nuUMcnD0ZD+rPNHj6/AsmD8xvUZwxr62u4IGEbQSl/A9w88sSoNRZJDCjFRlVxIWOSuCBQXilKUClKUClKUClKUClKUClKUClKUClKUClKUHWSMMCCMgjBB7EHYitejhUsM6wXly62wTTDMHZRIu6mF2yFgfRgBsFmBbSynNbErhkBGCMg9we1BWOSrdUM6wuJIFMSI4wQzpGEfBGxCqsSZHmpHcGpni/BIbqPpzxh1zkZ2KsOzKw3Vh6gg1nKoAwBgDsBXNBSrW0fh9wrznqWq2628cwXxQqjFh1wP1cFR1VGPD4gvesnhN5/WtzjDLKi4fPbopbsFHkQRdls5q1sKq9ry0tpcQGBToaW5LhVAWMSor9hsqhoVUfWKDXv5QXBEkkszGhNzK/RBBwpTPgVs7A63OD/FnyrZ3JfAWsrCC2dg7RJhmGcEkljjPkCcVncS4JDcGMzRq5icSRk91cEEEEfMDbtsPSs40FZt78S30D40HTfQEZByY5oQu+3dY2cD0Jqc4lwqK4jMcyK698HyI7MD3Vh3DDBHlUCeGv1ZdC+OO6S4jLbK0ciKkyhsfsibb1052NWkUFS4jaNDEY7pDeWe2XYa7iEeRdQMzBe/UX6Re5DbtUd7jMtxatb3wlimDxwu8YmdItBlcrKHAkyY411MCcdySN76aqvF+UXFxHc2LJFIru0kb6jBLqQgnQvwOzaQZFGcZJ1YxQSH5knPxXs31JHbr+JiY/cRQcrAnMlzdyen07RgfZB08/bms7hN60sYZ4nhfJVo3wSCDg4YbOp7hh3Hp2rNoIKbla2VSWM2AMsTcXHYbnP0m+1Y3JPAI4reGfSetJCpdmd3YB8SFAXY4AJA276R6VKcyoTZ3AX4jBKB9ZRsVk8MYGGMr2KIR9WkY/CgyaUpQKUpQKUpQKUpQKUpQKUpQKUpQKUpQKUpQKUpQKUpQK4pSg5pSlB1NdqUoFKUoOBXNKUHVq4h+EfUKUoO9KUoFKUoFKUoFKUoFK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052" name="Picture 4" descr="http://irfanyudhistira.files.wordpress.com/2012/02/55gambar-guru-mengaja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333750" cy="2466975"/>
          </a:xfrm>
          <a:prstGeom prst="rect">
            <a:avLst/>
          </a:prstGeom>
          <a:noFill/>
        </p:spPr>
      </p:pic>
      <p:pic>
        <p:nvPicPr>
          <p:cNvPr id="2054" name="Picture 6" descr="http://1.bp.blogspot.com/_PJDQXdI3UkY/S_5kwegPtRI/AAAAAAAAAQA/yKbZSvtxbZM/s1600/anak+meniru+bapakny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1025" y="0"/>
            <a:ext cx="4752975" cy="3028950"/>
          </a:xfrm>
          <a:prstGeom prst="rect">
            <a:avLst/>
          </a:prstGeom>
          <a:noFill/>
        </p:spPr>
      </p:pic>
      <p:pic>
        <p:nvPicPr>
          <p:cNvPr id="2056" name="Picture 8" descr="http://4.bp.blogspot.com/_lrVN7Yn-dB0/TEe6rdIdMKI/AAAAAAAAAZU/UyJMddfeCao/s1600/DSC0349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51375" y="3488531"/>
            <a:ext cx="4492625" cy="3369469"/>
          </a:xfrm>
          <a:prstGeom prst="rect">
            <a:avLst/>
          </a:prstGeom>
          <a:noFill/>
        </p:spPr>
      </p:pic>
      <p:pic>
        <p:nvPicPr>
          <p:cNvPr id="2058" name="Picture 10" descr="http://t3.gstatic.com/images?q=tbn:ANd9GcTXgV2NIGHc13ki4Os5Hza7D_bC0CrpeniEOEqMK1_CtJCur_Y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352800"/>
            <a:ext cx="4303292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Strategies???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Development </a:t>
            </a:r>
            <a:r>
              <a:rPr lang="id-ID" dirty="0" smtClean="0"/>
              <a:t>of teaching </a:t>
            </a:r>
            <a:r>
              <a:rPr lang="id-ID" dirty="0" smtClean="0"/>
              <a:t>materials</a:t>
            </a:r>
          </a:p>
          <a:p>
            <a:r>
              <a:rPr lang="id-ID" dirty="0" smtClean="0"/>
              <a:t> Learning </a:t>
            </a:r>
            <a:r>
              <a:rPr lang="id-ID" dirty="0" smtClean="0"/>
              <a:t>Method. Learning methods, is an important key in instilling religious humanist education in </a:t>
            </a:r>
            <a:r>
              <a:rPr lang="id-ID" dirty="0" smtClean="0"/>
              <a:t>schools</a:t>
            </a:r>
          </a:p>
          <a:p>
            <a:r>
              <a:rPr lang="id-ID" dirty="0" smtClean="0"/>
              <a:t> Learning </a:t>
            </a:r>
            <a:r>
              <a:rPr lang="id-ID" dirty="0" smtClean="0"/>
              <a:t>Assessment. Development of assessment in learning to inculcate religious humanist values, emphasizes assessment process rather than outcomes.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Conclusion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Planting religious humanist values can also be done by developing a strategy that includes the development of social studies teaching materials, teaching methods, and assessment of learning. Modeling and habituation in school is an important key to a humanist religious character familiarize the students.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Globalization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pic>
        <p:nvPicPr>
          <p:cNvPr id="3074" name="Picture 2" descr="http://edudemic.com/wp-content/uploads/2012/09/globalization-edudemic-400x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7696200" cy="511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7410" name="Picture 2" descr="http://www.religious-symbols.net/Pictures/religious-symbol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4038601" cy="3401400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CEAAkGBhISERQSEBQVFRUUExQVERIUEhcUFBQYGBMXGBgWGhYXGygeFxkvGxYYHy8gIycpLC4tGCIxNTAqNSYrLSsBCQoKDgwOGQ8PFTUkHSQpMC8wMDI1LywsLCwsLSwsLCksKik1KiwyLCwsKSwvKSwsNSkpLSkqLyktKSksLCwpLP/AABEIALUBFgMBIgACEQEDEQH/xAAcAAEAAgMBAQEAAAAAAAAAAAAABgcDBAUBAgj/xABLEAABAwIDAwYHDAkDBAMAAAABAAIDBBEFEiEGEzEXIkFRYXEHFDJTkpPRFSMzNGRyc4GRoaPjJEJSYoKDsrPBQ7HDY6Lh8BY1VP/EABsBAQACAwEBAAAAAAAAAAAAAAABAgMEBgUH/8QANBEAAgEBBAcHAwMFAAAAAAAAAAECAwQRFFITITEyUaGxBRIVQWFx0ZHB8CMzQiI0geHx/9oADAMBAAIRAxEAPwC8UREAREQBERAFr1/wUnzH/wBJWwtev+Ck+Y/+kqstjLR2oqMIgRcedkEREICIiAIiIAiIgCIiAIiIAiIgCIiAIiIAvuHym/OH+6+F9w+U35w/3UraHsLgC9XgXq7E4wIiIAiIgCIiAIiIAiIgC16/4KT5j/6Stha+IfBSfMf/AElVlustHeRUYRAi487IIu7g2yb6iPeNka0ZiLFpJ07lv8n0nnWeifatmNlrSSko6jVla6MW4uWsiaKWcn0nnWeifanJ9J51non2q2Cr5OhXG0M/UiaKWcn0nnWeifanJ9J51non2pgq+ToMbQz9SJopZyfSedZ6J9qcn0nnWeifamCr5OgxtDP1ImilnJ9J51non2pyfSedZ6J9qYKvk6DG0M/UiaKWcn0nnWeifanJ9J51non2pgq+ToMbQz9SJopZyfSedZ6J9qcn0nnWeifamCr5OgxtDP1ImilfJ9J51non2pyfSedZ6J9qYKvk6DG0M/UiiKV8n0nnWeifaveT6TzrPRPtTBV8nQY2hn6kTX3D5TfnD/dSnk+k86z0T7V6zYCQEHes0IPknr71Ksde/c6EO20Lt/qTYL1EXTHMBERAEREAREQBERAEREAWvX/BSfMf/SVsLXr/AIKT5j/6Sqy2MtHaiowiBFx52RYew3xX+Y//AApCo9sN8V/mP/wpCuqsv7MfY5O1fvT9wiItg1wiIgCIiAIiIAsU9S1ls5AzODWk8C52gH1nQdpA6VlWnjGHCeCSEm2dhAcOLXfquB6CHWIPWFK9QbiLibHY2aqkZI/SVt46hvVLGcr9OjUX7iFwx4Tm7wl1O8UwqvFRVB7SDJrru7XyacQT/hW0cm2ktgOzt1ijqfD6mVnlCMtaepzyGA/UXX+pduIWaO4f7KL+FH/6uo/lf34138TxSOmgfPKbMjYXOPTYdAHSSbAdpU3f0q7i/sDcRQ3DNuKh09OyqozDHVlwp370OcMrS4CRlhlJGv199urtzib6fD6maM5XtiOR3S1xs0Edtyo0bTS4g7qLRZirAIQ8jeStBbGNXO5oLiBxyi+p4BbyrcAiIoAREQBERAEREAREQBERAFr1/wAFJ8x/9JWwtTFvgJfopP6Cqz3WWhvIqYIiLjzsiw9hviv8x/8AhSFVBHVPaLNe4DqDiB9gK+vHpfOSesd7V61LtFU4KPd2Hj1eznUm597ay3UVRePS+ck9Y72p4/L5yT1jvasviiyczH4VLPyLdRVF49L5yT1jvauxslVvdVxhz3kWfoXuI8h3QSr0+0VOSj3drKVOzXCDl3tiLFRQPwnYxPAafcSvjzCXNlNr2yWv9p+1Qf8A+X1v/wCmX0v/AAt+VRJ3HM1u0IUpuDi9ReiKmME2qrHVMDXVEha6aJrgXaEF4BH2K51aM+8Z7NaY2hNxV1wREVzaIdhcgpcWnpuDKxgqoh1Stu2Vo7SBn+pR/Gd34kcOaP0k4gQ2G3Pyuq3Sie3Ex7o+Xw6LrY8KWFyyVeHmmfkmJnbE69rPa1sjdei9iP8AwujQbWYlIRD7mubMBlkmkkyU4PS4ODTmb05Wk/WttbFJfGzUDb8KpthVT/Kt6+NdKaGKsgpt46zJDDMGaWlyt3gYQeIuA4j91R7wnh/ufFBI4OlnqYI+a3KCS/NZrbkgCw4krXZikdDEKDE2SlsVzSVETXneMaTks6PnRStBynUadNjrRRvgrtt7+wOyx/jeKAt1hw9jmk9DqmUWLQenLHx6i9anhXxOMUT6XMN9UGNkMQ8p3vrCT2N0tc6X0XLZj80dI84dS+J0sYdI+qq/KN9S5kRJdI8ngXEgkgKKUWCSGrw2Sqc59RV1AnfnN3NhYWlgPUTZxt0AAaarJCnrTb2fbWCdGaPB6c1VYTNVzlrXZeLiOEMd/JiaPbxIC72zW10dWXsySQzRhplp5W5ZGhwBa7taQR9ouBcLTq6ZlRi0YkAcKSmErAeAlmlLQ63SQ2I26ibrl7EQifEsRrm6xl4p4nDg7IGZyOscxlj2rG0pRbe27/i+gJ6i166vjhjdLM9rGNF3OcbAf+9SiUFfV4m4Opy+kogfhrAVFT8wEe9x/vcT9wwxi3r8gTVFjghDGhovYCwLnFx+tziST2krIqgIiIAiIgCIiAIiIAtTF/gJfopP6CttYquDOx7L2zNc2/VcEX+9Vkr4tFou6SZUCKa8nrfPO9Ae1OT1vnnegPaucwFfLzR0mPoZuTIUimvJ63zzvQHtTk9b553oD2pgK+Xmhj6GbkyFIpryet8870B7U5PW+ed6A9qYCvl5oY+hm5MhS7Wx/wAcj7n/ANty7fJ63zzvQHtW5hGxwglbKJC7LfQtAvdpHG/astGxVo1IycdSa4GKtbaMqcoqWtp+TI14XuNN3Tf8artWJ4XuNN3Tf8arterU3mfNbf8A3Ev8dEdDZ743T/Tw/wBxqvxUHs98bp/p4f7jVfiyUdjPR7K3Je4REWc9gi21VOX1uGtaCS2eWVxH6rGQkOJ7LvYPrUpXyYxcOsLgEA21ANiRfq0H2Be3Vm70lwBCcZj8bxmmh4soonVMvVncQIx36Nd9qm6j+ymEPjNRUTi01TO9zv3Y2EshZ3BgB/iUgVpvYl5AiG0LfHa2OhGsMGWorup2vvMJ7yM5HUAonitNU1eLVFVSWecOdA1kZNt7lJMkYPAH4T7lZmG4PHAZXMuXTSulle43c5x0Hc0AAAdAC5ewmzzqWmO++HmkfNUHjz3nhfsFvruskaiind7fII1i21uFVR/SJaikma10TxlkhlyO8qJ+Vrg5t+g8Oi11q8p9FSRMpcKgfLbmxizmtLieOvvkjiT1C/WphtpVRRQhzoI55pHCKljexry+R3kjnDRo1J7AoxUbLtwukNaQJaps0MtRKABzTM3eMjHBjcpI0492gvDuNK9P0V4OfWQyZ458XzVVS/nUeFRDmt/ee0XAHXe/DUu4CX7NbWSyTmjrIGwT7oTNayQSNyZstjbyHjTTXTq4LFDRTeMS1tE2CcVccO7mklc3ctay1soYc7CQHWBBvoeF1jgq6DDpJJqqqbJVzH35/lSG3CNkLLljBoAOwXJsok1JXXa/zy/GwTNFGKXampqD+i0UgZ52reKdp7QwBz3fYFIKLe5ffsma/wDp5soHVztT36LXcWtoM6IiqAirrle+Tfj/AJa85Xvk34/5ax6SPE0sfZ8/J/BYyKueV75N+P8AlpyvfJvx/wAtNJHiMfZ8/J/BYyKueV75N+P+WnK98l/H/LTSR4jH2fPyfwWMirnle+Tfj/lpyvfJvx/y00keIx9nz8n8FjIq55Xvk34/5acr3yb8f8tNJHiMfZ8/J/BYyKueV75N+P8AlpyvfJvx/wAtNJHiMfZ8/J/BYyKueV75N+P+WnK98m/H/LTSR4jH2fPyfwWMirnle+Tfj/lpyvfJvx/y00keIx9nz8n8Hz4XuNN3Tf8AGq7Uj2v2u8eMXvW73ef9fPfNl/dFvJ+9Rxa82nK9HgWypGpWlKL1f6Ohs98bp/p4f7jVfioPZ743T/Tw/wBxqvxZaOxnqdlbkvc8c4AXOgHEnoVcbU+GSKJxioWid97bw33IP7ttZPqsOolcDbrbObEZ/EMPuY7lpLTY1BaCXa+bAB0/WtfXQLt7BeDncbyffRS52N8VkbGc0bmuuXHNqw5hlLOwg24L0o0owXeqfQ9kidDiWL4qXFlSWMD2sdlk3EbS8EtbaMZje1tb6kLzCvBpXT61D3wOMu7aJcznOORzi7R3k821+m+nBWtI5j6GV9PG2ORmeR0TGgWqIXZy02GpzsGvSCD0rLiWJNd4hIw3bNURlh6w+mmcPusradrVFXC8qPCtl8ajGaJ00JEm7bG6dzDIQxzyWtJyOaAw6nQ9F1v7O+GmojIbWMEzOBkaAyUfUOY7u5verSNRvK/djhTwZ3fPmflZ9YZFJ6a51VgcNW2pijjibEN6xpETcrqktLXSkAc4svlvxzZ/2QmlUt+IOzge0EFZEJaZ4e3gRwc0/suadWnvXRVBy4NXYLI2pjkY/K4Rz7suMdzciJ+YDNdovoLtuOFwTc2zG0kVdTtni0vo9hPOjeOLT7ekEHpWGrS7v9UXeiDXbhD5MQNRN8HBHu6Vv70gBllPbazB3OXRxqqgjgkdVFghykSZ9Wlp0sR034W6Vurk4ps82omhfMc0cBL2Q25rpToHu68ovYdbiepY072rwVjR+DkV0u9po5KKk/VMj3OllHHMyMn3tp/eJ69eCszAdkqSjaBTxNaemQgOkd2l51/x2LsIrTrSnqv1AIiLEAiIgPzoV4vSvFoHEhERAEREAREQBERAEREAREQBERAEREB0NnvjdP8ATw/3GqwvC5tMaaj3MZtJUksBHFsYHvh+8N/i7FXuz3xun+nh/uNW54S66ObGWRzuDYYRCx5ObKAffH3y66hwFx1di37DHvS1+Ws97sndl7nR8Hmy9LHFBXz5nEFz2ysfmhiIu3LKwDMwt152resjRTrFWSQXraEb1jgHVNOwgidtvhYiNBMB9TwLHUArLh/6FC2KOkcIm3LfFniYam5JDy2Rxub6BxUXxDEqVj3Pw6sbRT3u+lqGPhglPTmilaN24/tst234rabdSV/5yPYNmXauGKaKvheHUdYWw1f/AEZg20cjm/qnLzHdjWnXS8docXc1lDSOPOpMZ3B+jbnDD3ZXkdzVwcTmcZZM0O6dUC1VStIdDU6331M+5aZAecG3OvAuu5q2KHA6mVu9hY+W2Rwka05Xvjp542vv1kOgJ6Q7MDqCs6hFLWSd/DtrHuZUSwfGcSrTFR3/AFIo2tjEp7Ggk9/cVKqKsBy4dhzubA0MqqoWIi62tJ0fUONyTqG3JNzoqndeA2a8x2Z4uyTKTIyMeUyJmhM7y5zncMgksS0uNpRg1a5sTYXzR4VRs1LDK3x6e/Fziecwnryg9ABFrVnTW1AmG0+EUU8TKFzXvcxwkZDA731p1Gd7naMBzOu6Qi5JNyVANjMR9zMXfSF7TFK8RPyvzhjzrHd1hdzSd2TYcT1KxsBxKlZGGYfTzSM4l7YnMa89LnTTlu8PW67iq58LeFQxPjmY1kNRK90j2Mke9zgf9Q3Aayzm9HEknWxVaWtum9jBdqLRwSv39NDN52KN573MBP3lby02rtRAREUAIiIAiIgPzoV4rf5MKHqk9aU5MKHqk9aVq6KRzfhlb0KgRWu/YHDBK2AudvXML2x745y1pALsvG1yBdbHJhQ9UnrSmikPDK3oVAit/kwoeqT1pTkwoeqT1pTRSHhlb0KgRW/yYUPVJ60pyYUPVJ60popDwyt6FQIrf5MKHqk9aU5MKHqk9aU0Uh4ZW9CoEVv8mFD1SetKcmFD1SetKaKQ8MrehUCK3+TCh6pPWlOTCh6pPWlNFIeGVvQqBFb/ACYUPVJ60pyYUPVJ60popDwyt6FQIrf5MKHqk9aU5MKHqk9aU0Uh4ZW9CsNnvjdP9PD/AHGrJje5935/G93ut5rvs27+BbkzZNbXt2deitCl8HNHG9kjRJmY5r23kJF2kEad4VceEuhjhxlkk7Q6GYQveHFwaQPe33LdbDKCbdfat+xR7rkn5o9WwWedCMlPzLVlNfb3sUnZcy2+4KKbXeP7v9LGEbvo35l/7c/T3aqR0LX1kTZI6z3pwIb4rG2PgbEZpM7gQRbTKVFcUwujMjo6Gk8fqgbSTTyPmhiP/UlkdlLv3G69yyU9T/Pvcb5AaXLd7Y9yW8XspzVOi73NmjfGO827wp9tZ7pl9GcJLvFzEwsMZaWl5JJMpJ1bbLqbg87pUNxSmc2R7HytlNPzqmRjAKOk1sGRRABkk1+aLgC/QbFzc9BjtQwCKOSWPO6JpaJHXa6oD3NBPS/Ixri7iXSu7ANuSvua5knc8IWTxw7ryzE3e7sOuSL5h709srm2tcNuB02JK5Gx9t4PFfcjeX034qRLfs32t/mrktc6e1mbwvjFQ2K5BlYL7wRu4tnjc2QNIuSxtiCGhplOC0BfE2Z8EeKUjtMxjb4/T24td0yEX4BxJ0IsLBVa7sLgWDS+6X+p4n/Bvv8AKg3hhEe6Zv8Ac+Nc3dZN5n3efndmXj5XbbpUvwLCaZ0Yfh9RNGwaFjZXPaw9LXQ1Aduz1ts0quvC3iUUr44mvjmqY3mN72RvY5oA+DN3Fjjmd0cCCNLlYKK/URBZng9v7mUl/MM+zo+5SFaWCUG4poYfNRRs+trAD94W6taTvk2AiIqgIiIAiIgOLtXgMlVDlgqJaaZhzRSxvc0ZreS9oNnsPSD398c2V25nZN7n4w0Q1X+jNoIalvW0+Tm7rA8LNPNU9Ve+G+mifhvObeXfxNpdOcXudYtHezNp2DqCA5ngzL67FK7FHXMYJp6cngW3aRbuYxh75CrVXB2WwSPDqCOEkARRl88h0BdYukeT1Xv9QHUtOTb9gpfHtxMaW/wtmZ8mbLvd0XZt3f8AitrlsgJUi1YcVhflyyMOePesGYXcywOcDjlsRr2rTqdp6dklNFmzuqy8QGPntdu25nOLgbAAIDrIozhO1TqmWRzHRRQQ1T6V29BMk72gC7HZw1gzuAAIcTboupMgCLDWVbYo3ySGzWNc956mtBJP2BQjZ6gGMUxqq7eZJnyeLU7JpImRRNcWNJEbhnkJaXFzr8QAAEBPUWth2HxwRMhiGVkbQ1ouSbDrJ1J6blbKAIiIAiXRAEREAUG8LezJqaPexi8lMS8AcXRke+NH1AO/h7VOUVoScJKSBUXg82mpZYoKCZzoyS5ghja5rJjq7NJKDmOa55osNCDcEKd4jnePEqC0IaMs87GgNp2keRGBoZiDoODQcx4tBrzbfY6bDaj3Qw8WjBLnNDQ7cFwIdoR8GQTY/q36NF3dhfCN4wJohDHGWBppo2yEulc9xGUl2rjm5zn9pJ6zt1I979SGz7kmWfZSGWeKghZlo6O01Z076Zw5kbnfrHLznHqcBpoo5S4S5zKGreNazGRMfmEu3Y7rNce5ysOWARUErYXh8smdrpWkHNUTOyFxtw57xp0AAdCYxhbWNw+Jgs2GqhDB1BkEoH3WVFUa1EEHodkZAypig0qcNrTNRn9uORrXtjPY4N+3vKldBRjm4lhzbCdodVUmjRL+0QDoyoabjoDiCDa+YdZ1Pu68SDhUU5jf2vhdmZ9eSSX0FoVOKRURqJWuYYX7yQDeNDWVLWkvjLuDc9g637Qd0uChzcvz68wfO0mM0UMLa57nsc5wjbLC20pOvMe06Otlddsg0IOgKr7Y7DRiWLyVeQCGKTeuIZkD3j4O7STZznDeEXPA9a0pcbrcbe2miiZHmcH1BZm3Zto2R+a+Ww001dYDWwAuPZjZyKhp2wRcBq958qR54vP2cOgADoV5foxu/k+SJOsiItMgIiIAiIgCIiAKtMVmNdtFBTWvDh8e/eOjeua0tJ7i6O3c5WWvhkLQSQ0AusXEAAusLC56dEBztqMKdU0dRTsOV0sMjGk8AS0gX7L8VDDBVPwQYcKaVtVuW0pa5tom2s0ymbyCzKM2hJvpZWOiAqmr2NqqeeUU9OJGjA/FBM0sZmlsQSR5T3kNAAt0tBIGo+aDZeqZJg730AcKeCSKoZmhJB3TWtkeSbWvcgXJFj06K2EQFOR7GVTYaOU0eaf3YfVTAGPeCLO5wu8nmtNgbXGtri6uCIktGYAGwuAbgHpF7C/fZfaICE+GFkQwqeSVjXOYGiEuAJY572szNvwdYnVe7LYNQUMFG58cLKp1OwBwjBqJHGNpkLQ0F7um5A4LS8McZmho6JnlVVbG237rWuLj3C4P1JRu3W0dQag5RLRRtoi82aWtLDIxhOl8wcS0a9KgklE22VE2F1Q6dm7Y4seRcua8alhYBmDgATltdc7C/CZQ1EkEUDpHvqC8MAidzcma+cnRmjS63G1jYAhQuuec20NXF8WkpxC148iWUQ5Hlp4Os4kEjpcpf4JqbLhFKCLEiR+o1500hB+wqQTBVxhFWMZraxk73+K0bxFHSskdGJTmeHSylhDni7DZt7dl+NjqnNs9kqvC6t+K4WSWOc59TFbNlDjmfmaPLhJ1628eAuAJPUeDZkFZST4bnga2b9LjZM8RvjDXOF2udrzg1thoQ7hpdTxRvYbbeHEqfexjI9hDZoibljiNLH9Zp1sew8CCFvR7VUjqgUzZ4zM4OLYw65OW+YAjQkWNxe+h6kIOsi5Em1tG2YU7qiISnNZheOLRdwvwBA4gm69ptrKORsz46iJzIADO9rwWRgg2u/yeg9PQgOsir7bva57m4dHQy2ZX1LWGZlw4xB7GuyO4tvn8oa6aFSWWtosMhAlmETC5xbvpnyOJJuQDI4vcNeGtkB23NBFjqDxCrrajwPRSuM1C/wAXkvfJruietuXWI91x2BS122VCIW1BqoRE6+R5kADiDYgX1Jv0BcTazbmJsMjaKtomTxSxtlM77taM3PAA4usDoAeBGhta8KkoO+LBX+H4fi+FZmtpd5GZGyHKwzMLmtIa68ZuOIOoGrQvMN8JlbEA2qifO5kwlYXgxubzHNLLCPhd1+zh3XJi20FPSxiSplbGDwJub2tcgAE21Fz0XF1jO1NHmiZ4xFmnyblgkBdJnF2lrQb2I6eCz4hPegSVDhe1uNyizIpJnbzeRyOpz72S1zSAbBmUhxFncFtbPeBepksa14hZe5jYQ+Rx7SOY09vO7la7dpKQmUCoiO4DTP7420WYkDO69m+SdCehbWH4hHPG2WF4fG8XY9pu1wva4PeFDtD/AIK4GvgeAQUkQipowxvE9LnH9pzjq49pXQRFrt362QERFACIiAIiIAiIgCIiAIiIAiIgC5uPtqzFahMLZMwu6cPLA3p5rNSTw4jiukiAj+GbOymdtXXSMlnYxzIWxRmOGAOtnLGuc5znmwBeTwFgBrfuT07Hiz2tcONnNDh9hWREB8GJtsthbTSwtpw0X2iIDkbR7WUtC1jquQMEjwxgsXOJ6TlbrlANyej6ws4x+lMRmE8Jitcyb1mS3a69lmxHCoahuSoijlb+zIxrx9jhoVyaPwf4bE/PHR04cDcO3TXEHrGa9j3ICutn9n5Y6bGa2kY6OKojmbQMDS1zowXu3jW8QLHmdP3Xx7K4lTT0LXxOfLW01DNDSwQwPtTExFpkzC7S51gc7nW1s0A3BulY4qdrb5Gtbc3OUAXPWbdKElXeC/HsPloqWBzBLU0+9a2IQGR7DJI4l4NsrWkEXcSOkEqI4diGTCsZaIpM8lTznNjIijZvWtIL9GgglwyjXUaWuRf8cDW3ytAubusALnrNuJX0YgQQQLG9xbQ31OiAoiuxdrRs9I6OZsNOGte4wuGZ43ObILXk8m9wNei+ttiq2gzS7QbxkxlkgDYQ6F944Wtf5Vx7y3K5j+da/adFd7mA2uAbG47Da1x9RKGIa6DXytOOltetQCgsanjlwHDomRu3njEUed0RbmJ35LWOIu8XIN23HO43uFJ/DfQQxUlM2OFjM9WwOMcTWkhsMgtzRrpYAdgVrbsaaDThpw7upHMBtcA2NxccD1jqOqkXlP7XYu+Wrlq8Nqt3NTwtgkoamEsfPG7njdQyDNJmz2yloJLRY6i+THsPE2K4LFPBGx5py+phY0BoIjuWEDi0GMixv1K2jTszZ8rcwFg7KMwHVfjZfWQXvYXta9tbdV+pAURFhUBh2il3LCIpXMg5gtFaSUEsFrMIFtRwsrK8FdYHYZTNayRu7haC57CxrnXObIT5Y6cw01GvG0s3LbFthY3uLCxvxuOlfYCE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7414" name="Picture 6" descr="http://talkingstreets.com/wp-content/uploads/2012/05/seculari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971800"/>
            <a:ext cx="4651374" cy="3037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Rate of abortion (abortion) is illegal in Indonesia: 2.5 million cases each year (Suara Merdeka, 18 April 2012). </a:t>
            </a:r>
          </a:p>
          <a:p>
            <a:r>
              <a:rPr lang="id-ID" dirty="0" smtClean="0"/>
              <a:t> WHO : from 1000 there are 28 pregnant women that an abortion (</a:t>
            </a:r>
            <a:r>
              <a:rPr lang="id-ID" u="sng" dirty="0" smtClean="0">
                <a:hlinkClick r:id="rId2"/>
              </a:rPr>
              <a:t>http://www.bbc.co.uk/</a:t>
            </a:r>
            <a:r>
              <a:rPr lang="en-US" dirty="0" smtClean="0"/>
              <a:t> </a:t>
            </a:r>
            <a:r>
              <a:rPr lang="id-ID" dirty="0" smtClean="0"/>
              <a:t>indonesia).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Humanism?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Religious Humanists regard the universe as self-existing and not created. Second: Humanism Believes that man is a part of nature and that he has emerged as the result of a continuous process</a:t>
            </a:r>
            <a:endParaRPr lang="id-ID" dirty="0" smtClean="0"/>
          </a:p>
          <a:p>
            <a:r>
              <a:rPr lang="id-ID" dirty="0" smtClean="0"/>
              <a:t>Thought </a:t>
            </a:r>
            <a:r>
              <a:rPr lang="id-ID" dirty="0" smtClean="0"/>
              <a:t>humanism much conflict with religious thought, which puts religion as a way of life.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35000" b="33000"/>
          <a:stretch>
            <a:fillRect/>
          </a:stretch>
        </p:blipFill>
        <p:spPr bwMode="auto">
          <a:xfrm>
            <a:off x="0" y="0"/>
            <a:ext cx="91076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1447800" y="1828800"/>
            <a:ext cx="2819400" cy="1828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Religious Humanist Values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The values are based on the individual's independence but still be based on religious values that is called religious humanist values.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b="1" dirty="0" smtClean="0"/>
              <a:t>Planting Religious Humanist Values in the Social Studies </a:t>
            </a:r>
            <a:r>
              <a:rPr lang="id-ID" b="1" dirty="0" smtClean="0"/>
              <a:t>Learning ?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Social Studies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"</a:t>
            </a:r>
            <a:r>
              <a:rPr lang="id-ID" dirty="0" smtClean="0"/>
              <a:t>The Social Studies are comprissed of those aspests of history, geography, and pilosophy roomates in practice are selected for instructional purposes in schools and collegs".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285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PLANTING THE RELIGIOUS HUMANIST VALUES  IN SOCIAL STUDIES  OF TEACHING AND LEARNING IN JUNIOR HIGH SCHOOL</vt:lpstr>
      <vt:lpstr>Globalization</vt:lpstr>
      <vt:lpstr>Slide 3</vt:lpstr>
      <vt:lpstr>Slide 4</vt:lpstr>
      <vt:lpstr>Humanism?</vt:lpstr>
      <vt:lpstr>Slide 6</vt:lpstr>
      <vt:lpstr>Religious Humanist Values</vt:lpstr>
      <vt:lpstr> </vt:lpstr>
      <vt:lpstr>Social Studies</vt:lpstr>
      <vt:lpstr>Values of education can be done by :</vt:lpstr>
      <vt:lpstr>Slide 11</vt:lpstr>
      <vt:lpstr>Strategies???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PLANTING THE RELIGIOUS HUMANIST VALUES  IN SOCIAL STUDIES  OF TEACHING AND LEARNING IN JUNIOR HIGH SCHOOL</dc:title>
  <dc:creator>user</dc:creator>
  <cp:lastModifiedBy>user</cp:lastModifiedBy>
  <cp:revision>9</cp:revision>
  <dcterms:created xsi:type="dcterms:W3CDTF">2006-08-16T00:00:00Z</dcterms:created>
  <dcterms:modified xsi:type="dcterms:W3CDTF">2013-05-22T23:23:20Z</dcterms:modified>
</cp:coreProperties>
</file>