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62" r:id="rId5"/>
    <p:sldId id="261" r:id="rId6"/>
    <p:sldId id="258" r:id="rId7"/>
    <p:sldId id="270" r:id="rId8"/>
    <p:sldId id="271" r:id="rId9"/>
    <p:sldId id="267" r:id="rId10"/>
    <p:sldId id="257" r:id="rId11"/>
    <p:sldId id="268" r:id="rId12"/>
    <p:sldId id="274" r:id="rId13"/>
    <p:sldId id="272" r:id="rId14"/>
    <p:sldId id="259" r:id="rId15"/>
    <p:sldId id="260" r:id="rId16"/>
    <p:sldId id="263" r:id="rId17"/>
    <p:sldId id="264" r:id="rId18"/>
    <p:sldId id="269" r:id="rId19"/>
    <p:sldId id="275"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a:t>Mewujudkan FIS yang Sinergis, Responsif, dan Kontributif</a:t>
            </a:r>
            <a:endParaRPr lang="id-ID" b="1" dirty="0"/>
          </a:p>
        </p:txBody>
      </p:sp>
      <p:sp>
        <p:nvSpPr>
          <p:cNvPr id="4" name="Rounded Rectangle 3"/>
          <p:cNvSpPr/>
          <p:nvPr/>
        </p:nvSpPr>
        <p:spPr>
          <a:xfrm>
            <a:off x="0" y="5351319"/>
            <a:ext cx="9144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smtClean="0">
                <a:solidFill>
                  <a:srgbClr val="FF0000"/>
                </a:solidFill>
              </a:rPr>
              <a:t>LKMM FIS UNY TAHUN 2015</a:t>
            </a:r>
            <a:endParaRPr lang="id-ID" sz="2800" b="1" dirty="0">
              <a:solidFill>
                <a:srgbClr val="FF0000"/>
              </a:solidFill>
            </a:endParaRPr>
          </a:p>
        </p:txBody>
      </p:sp>
    </p:spTree>
    <p:extLst>
      <p:ext uri="{BB962C8B-B14F-4D97-AF65-F5344CB8AC3E}">
        <p14:creationId xmlns:p14="http://schemas.microsoft.com/office/powerpoint/2010/main" val="1838107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Siapa Yang Harus Sinergis?</a:t>
            </a:r>
            <a:endParaRPr lang="id-ID" dirty="0"/>
          </a:p>
        </p:txBody>
      </p:sp>
      <p:sp>
        <p:nvSpPr>
          <p:cNvPr id="4" name="AutoShape 2" descr="Image result for BERSAT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Image result for BERSAT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AutoShape 6" descr="data:image/jpeg;base64,/9j/4AAQSkZJRgABAQAAAQABAAD/2wCEAAkGBhQQERQUEBQUFRQUFBUUFBYUFQ8VFBQUFRQVFBUXFBQXHCYfGBkjGRQUHy8gIycpLCwsFR4xNjAqNSYrLCkBCQoKDgwOGg8PGiwkHyApLCksLCwsLCwpKiksLCksLCwpLCwsKSwsLCwpLCwpLCwpLCksLCksLCwpLCkpKSwpKf/AABEIANEA8QMBIgACEQEDEQH/xAAcAAABBQEBAQAAAAAAAAAAAAAAAQQFBgcDAgj/xABHEAABAwIDBAcEBwUGBQUAAAABAAIDBBEFITEGEkFRBxMiYXGBkTKhscEUI0JSYpLRM3KCwtIVQ2OisvAXJDTh8RZTVHOz/8QAGQEAAgMBAAAAAAAAAAAAAAAAAAQCAwUB/8QAIxEAAgICAgIDAQEBAAAAAAAAAAECAxEhEjEEQRMiMlEUYf/aAAwDAQACEQMRAD8A3BCRkgdmCCO7NKgBUIQgBEjzkfBKh2iAKlV4xMNHn0b+ihqzaapbpK4eUf8ASn1eM1AV3FZk5yXs0a4RfoY1+21a32ah4/hi/pUt0Z7U1VVWSMqJnSMbC5waRGAHb7AD2Wg6E+qp2JnVWToai/5qodyhA/M8H+VdolJzWWSvhFQbSNcSpELSMwEOdbMrjW1jYmOe82a0XP6KhYhtc+p3mA7rL6gZ+BPEfoq52KHZZXW59Frr9q4YuO+R90tt6qr1e28kjyYnFjRkBZpv3kkaqvVE5jFnAFv3tR58vNNzBf2Xbo5HNvkdR70lO6Uh2FMY/wDSXqttKgaTH0j/AKVBVnSBWjSocP4Yf6V6qKYEZ594OY/VQGLYLILmPtjkPaHlx8lVzl/WXcIfxHafpLxAaVT/AMsH9Cn9g8YxTEpwDVSiBhBmeGU+nBjTue0fcM/GqbJbHTYlNuMBaxpHWyEGzBy73HOzfkt/wPC4KKIQQbrWsFyLjeJ4vf3nn8k5VGT22KXSitJEmEqh5Nq6Zu99YLtBNrOF7DRpIAJUaOkGFrrStcwE23snAeNsx71e5xXsWVcn6LSlTeWvjY0Oe9jWkXBLmgEcCCTmoer25pmey50h/A0kfmNh711yS7ZxRcukT6LqgV/SLIcoY2sHN5L3egsB71XK/aGeb9pM8jkDut/K2wVMvIiutl8fGm+9Go1+0NPB+0lYD90Hed+VtyoGq6SYR+yjkf3ndYPfc+5Z06cBNpa4BUPyJPovj40V2Xqo6SpT7EcbfEvcfkoqs29qnaShlr+w1g+IKpc2J96aTYncHPgfgq3ZN+y1VVr0fRvXHmhct5C0TMKbHjL4nXYbfA9xHFXHBcYbUs3hk4ZObyPd3FUCZl15wrE3U0oeNNHj7zeI8eI7ws2q5wlh9GhZSpx12akkXiCYPaHNN2uAIPMHML2tQzRUiVR+N4sKaLfdzsM7Z5n5LjeFlnUsvCKziDdfNVvEHaqUl2ijdcuaM+TifgoufGaZxsWj1d+qyrHno1K012isV2ZV06GobGrd3xN//Q/omjI6VwuI2nvu4/ErvRYiyAERER7xu7cJbcjQm2q5VPhLLJWrnDijUEErMJNr3jISv/M5NJ9oidST4kn4pt+XH0hNeLL+k3tVtA28scpO6CW7oJANjlp63VMiddt4Tf8AC4i/k7j5+qjtoKoSdoZO48nePf3qOp8dFrWsRwVEpOexqMVBYLNQYlckOuCMiCLEeIRVYvGOyBbhbIe5Rf8AbzALkXdaxPG3imU2INeVDBNEyanku8cygWTcinDaogarmDpecCx51JA57bkOcSW2G6NWl19bnd+GSj6/F8t6Nx3nC4cNbEWJv33z8VHYZVB9MQ4+yXDyOfzXLC3AwhvFl2Hvt7J/LYqxyeMFfFZySEjBIwP4FuY79D71xY0SRW1MZLT4DNp9CF0wyImJzTwe63gQHfElc6dzI3PN9QAR3jT4qBJEO2u3Hlp4aX4Dl4LucRVd2kr29bvM4apgMWy1XVHOzuUngtE2JpnJiXeq+6vXN1au8Q5InJcS71Hz4io19SuDpFJRIOQ9dVXSGUkHwPwTMOXUyZHwPwUsEcn1QhF0ieM4oLJrhcJhdR1FW3T/AH1jSRsIs+xGNWP0d51uYz36ub8x5q6LHzIWuDmGxaQQeRGYK1HBMTFTCyQakWcOThk4evuIT/i28lxfoR8qri+S9j9VrbugbNTtD37rWyAnmRY3A5HvVlVX27rY2RsZK0lrnE71y0AgaXHE3OSYs/DF6s81goU2J0rTYQxWGQyz8ydVwn2hZazYmW7o2W+C6vqGQduKDdGu/uOcfzuBULUbbSEnt++yzGjVHgxRjxuhzYwOAaB7gmlTHC3++e4+AA8lFVO0rnHMtPjulMt8ynW3hZRwSTJSSraPZJt3rj/aSZGntq66HCy7gMneoqARmouoYDmNea6verPsn0eVGIWf+yg4yOHtD/Db9rx071ZCLfRTZNLsp8cpIIPDjw8+S6sfu6hfSGz2xtNRRGKKMHeFpHPDXOk/fuLW7tFWNpuh6GY71G4QOOrCC6I+A1Z5XHcmnS8CyvWTHI6sBdxWhWPFOiOuhuWMbKP8JwJ/K6xPldV2bZOsB3fotRfl1M36Kp1MuVqJDA5BJ1gJ03T63HyUzhIAMvLsEePaHyCYYPsXV0jXT1MRjjcA0bxbvb17jsA3AyOtkOrTYgKuUWmTjLkiQmxvcYQ3U3Vckr3lziTqnErbhNZIlEsTIqppHzPDI2l0kjgxjRa7nONgBfvspuk6H8UcM4A39+WAe4OJTGhrfo9VBMcxFNHIfBjw4+4FfT8UgcAWm4IBBGhBzB9E1TFSWxO+bjLRgEPQfiB1MDfGVx+DSnkXQNWH2pqcecx/kW7IV/xxF/lkYtB0Ayk9uqjA/DG93xIU1Q9AtK39tNPIfw9XG30s4+9achdUIoi7JP2Uym6IMNZrAX/vyzH3BwCdf8L8N/8AiR+sv9StKFLiiPJ/08fR28kLohdOHz7QTKdhkuE4262U+hzdbEPqJToNI5DmW/unMjzHJRlJJksmyDi8M2ISU1lD5xVg2FxXqpnROPZkFx3PaPmPgFBUlC6TO+60auPwA4lSlPOGdmPsjict495OvkoVZjLkgsSlHiXirx1jNM/gq5jOONmaWvALeRAI8SDqoiasF7XuojEcTsCGg8rq+d0paKIUJDXEMTqGXcJGSC+VxuvtyvoVBu21YCetibf8TGn32XrEJ94WVerIgVCLz2MSWidk2yLxuxbovoGhgz8E3rqucftonN/fjLfiE76K9mBVYgxxH1cH1z+V2n6seb7HwaV9DPjBFnAEcjmPRMxoUlkUl5Di8YPmKMmQ2YwuceDQSfIBT2GdHddVHKExtP2pfqx6HtHyC32Kmaz2Gtb+6APguinHx4rsrl5Mn0UDZrogp6ez6k/SJBnYi0Q/h1d55dyvzGAAAAADIAaADQBKhMKKXQu5OXYqRCVdIiISpEAR20GF/SaeSLi5vZ7njNvvAWIuZ9kixBsVv6ynpFwLqJ+uaPq5jc8myfaHn7XryS18crIz488PBU3xAJnIy+ikQzeC8up7aJMeRBTUN1sGz+2QpqWninjkLo4mMe4bmRa0DIXzta3ks/wmC9THcZNu7zAy95B8lYq9pIO7rwUozcNo5OuM9M1annD2tc03a4BzTzBFwfQrosz2ax2ak3GzPL4bWcDnuZ6x8QG8uQWh0OJRzt3onteOO6dPEahPV2KaM6ypwY6SISq0qEQhCAFQhCAGmJ4cyoifFILteLHmORHeDYjwWQx0YpZHMqb3Y4tAGjrH2v3bZraCsUrsNeZpHVpI3XuBZftPN73uNGG4PfdK+Qk0mOeLJ5aFlxiWpO5Tts0ZF2jGDvPDwGacNDYW7rXXdxc7Vx8OXcot2KSSnqqVmQ4MADW97joPNevojacb0zuslPAE7jf18T6JMdJVoO6XF3eSbf7AUFUTGQ9nQceCaVtY+bLes3kOPiuM9QWNsOCi0TOVdJYqKc0vcGtBJJAAGZJOQAHNI+Zzjmtk6Nej0U7W1NS28zheNhH7IEan8ZHp46MVVZFrbuKJ3o+2TGH0oa4DrpLPmI52yZfk0ZeJJ4qzoQn0sGa3l5FukQhdOAhCEACEIQAISpEACbYjh7KiN0crd5jhYj4EHgQc7pyhAGH7RYHJQzmN2bXXMb+D2/1DiP1CGMbui5zWw43gsdXEY5Rkc2ke0x3BzTzWHYlC6nmfG433HFu8LgOAJFwD4JG2vjtD9NnLTJfBqcNe5+uW6PifkpI3JJ4BNcGFoml32rny0HuCkJHttkqMaGeQwqn3GemiaRVLongxuc3LVpIN/EJxM29rjLgP1TKrsL24ZqGSfouGye2MjqhsM795sl2tLrbzX2uBfiDa2fEhaAsCiqC12+D2mWc08QWm4+C3mlnEjGvGjmhw8HAH5p/x5uSwzO8mCi017OiEITIqKhCEAIsu6QMEJrd9z92KSNrja28XM7BAHDINzWoqidKOzMtSyOWna57o7tcxubi12d2jjYjTv7lVbHMS6mXGeSiVuPthb1cIDWjl8SeJ71Vq3FXPcGjec5xsGtuXElD8IqXymPq3tcNQ5paW+N9PNWzC6KHDI99+6+dw113Ryb8ykcJdmjn+HIYQ2liBlN5CLkcB3KIoqKatl6qlYXk+1bRo5udo0d5TTGsddM8knjkFpfQfUnq6mMgZOjkBsL9oOaQTqQNwepU64ZlsrtscYvBJ7JdFENK5stQRNKLEC1omO5gHNxHM+iviVCfSS6M1yb2xEISrpwRKhIgAQhKgBEJUiABCVIgAQlSIAR7rAk8Bf0WN45h30xr5GkCUlzhy7RLrH1Wy2WYY+WU08sYB1u0DQBwDgPK6ov6GvGf2ZFRz2Y0fdAb4WATiGS4UHEbOudCpOOqACRbHUj1PeyYTN+CeOmDk3dEeVycgFUy2JCVE/VtJIWzbC7RQ1VJEIn3fHFGyRhye1zWBpJHIkZHRZU7ZyPN9SSB9xrnXI/Eb2HgPVMYJjFMJcP32GPiCSO8XOo5tN0zTZwKLq/kWvR9DoVS2O2+jrQI5bRVA1Ycg+2pjv/p1HfqratBSUllGZKLi8MEIQukRE1xSF74ZGxGz3McGnSziDbPh4p0hAGBY5is1PeORjoSNWkbtzzH3vEKqy9dKcg7Pi64/7lbFtxMKqcR6sgJ8DIfaPkMvzKty4UGrLm1FtI1oZlFN6KTSYMQe1meJWg9F83U1m5wljc3+Jvbb8HeqiTT2KcUUhheyVurHBw8jmPMXHmoQsxNMLIZi0bYhIx1wDzzSrXMkEIQgAQhKgBEIQgAQlSIAEIQgAQhCABU/bPYl1U7rqd4bLu2c13svtpY/Zdw5aaK4IXJRUlhkoycXlHzvUVLo3uZICHNJDgciCNQU9oqgOFlsWN7H0tYbzxAutbfaXMfbh2mkX87qi7UdGToGdbROc8NzdG8t3rc2uFr+B9eCTnQ1tDtfkJ6ZB0pJeGgXJ0UrUzNgYeLrZn5DuXSjohCy5t1hFnHl3DuTaakDjd5Lu423fTj5pXobzkhYKN9Wd592w68jJ3N5Dv8ARdq+uvuwUzQTawa2wDRzPADvUhXMe8brchz0AHkmEe5TsdufxvPtPdyHd3Iyd7Gs2GsibvPcXSZdoEjdI03bcu9WPZjpXfEAysBlYNJBbrAPxDR/jkfFVWChdWXfISyG+XBz+e7yHeuGMSwsYQwABuTbanhrqVZCbj0VzrjNYZ9DfSB/sITWyFpZMrA7ima8BzCHA6EEEHzXitqerje8/Za53oLrM6SukiN4nuae7Q+I0KfV+1sssJje1udrubcXAN7W9EnHy4tbWxp+LJPXQzgjNru1JuTzJzKbP7Tj3KNqtoHF240Z93AaLx9OdE0Am7nuyA1PJIsfSO8sPat3LxOOyQm1RXdXdz9bDL4fFSdVRmOEbxu93LmeAXEgb0avhbrwxE8Y2H/KE5XGig3I2M+6xrfygD5LsttGKxUiELpwEIQgASpEqAEQhCABCVIgAQlSIAVCRCABVLazGr/VMOQ9sjieXl8fBSm0mM9Szdae24flbz8eSzuoqLkpW6zH1Q1RVn7M4VEhvl5JDNa1zpwXkEk/HuXJ8zdM/HgUmP5Cqr3yAsZkNC7kO7vXOajYWXf7DRpewIHNR2IYw1uTdB71XcX2hLxuA5cRz8UYySyiUxjaAkWad1pyAGXZ+QVdlkdKctADnwvZeIIXTOudP95eCnabDrDIcPkpP6kF9j6GQvdkq0jKwZTTVwdYBdKqpFjbgqrhGIgElx0Fh4n/AGV2qMREkjYwRZx7RH3Rmf081kKODWeyRpIQ3eld7T/ZHJo09b39F0w2mBc6eTRt2svz+0fl6qPxOtvk3iQ1o9wXHEsWc0Bg9luQHcPiSjB06VMf0qoYzPdJL3kW7LGC9zfvsPNWjAmOrsQY0ZwwWlfys09gebreQKgMQcaKHIN6yS2+dXdwA+6L+eqisBhqGzCVrnxuvkWktPnb4KcWo45eiEk2mkfRgSqm4Lts4ANqhf8AxGD/AFMHxHorXS1jJW70bg4cwb+vJaULYz/LMydcodo7pEIVhWKhIhACoSJUACEiEAKkSpEAKhIhACrnNKGNLjo0EnwAuV7Vc2vxhsbOqvm/N3c2/LvIUZy4rJKEeTwiqYlWume57vtG/gOA9FGSng0aak6BdKmvboL+mqaSOJFyQG8AD8TzWW5Z2zWUcLB5lItmcvT1UJieJhoIGugXnE8T4DP4KuVtZbM5lC2S6PNZVADjdRVM3rH34XVj2H2Qdi1S6LecxjY3vkkH2CQWxDzfbLk1yi5MKkpJ3wzN3ZI3brh3jiDxBFiDxBCYUGo5FXYpSwTWG0tgFNww5HwKiaCVS7ZcsuRVDQwmbghCFpGUZztr0YshgMlAyQkOBfHdzyW2ObBqSDwzyPcs0/suWIdZLHJGDdjC9j2gnIutvDO2S+nUyxfBoquMxVDA9hsbG4II0IIzB7woSpT6LIXNaZ83Ye4mTeJyYLi/3jkPmvclQJXbt/a1PIcVr2MdENNI1jab6gAnrD25HPB73O1HDhmusvRDRmARs32yC5E17vJP3hoW92XjqqHQy9eREoGGU7TZzi6R+gLzew7lP09KAuUOzL6KUxSODyAC1wuAWm9jY6HI5J+4WSU008MaUk1lHkwoppnwu3o3Frhy0PcRxC6DVLLEAFBaeUd70y64Bj7apudmyN9tv8zebfgpZZlTtdG4SRmzmm4PyPMHktBwnEm1ETXttnk4fdcPaafA/JalF3NYfZnXVcHldDxCVCZFxEJUIARCVCAEQlSIAFE41tEynyHak+6Da3e48Ezx/agR3jhIc/Qu1DP1d8FSpnOcbm5JzJvmT3lLW3cdRGqaOW5dD7EtupjcE9WPwAj/ADZn4Kn4ltEMzfPmTr5qVrH7gvu352TIYvFxDfck3NvsfjGMfyiswbVjeNy3IrpUY11jbtyJPDipOsxOK2jT3EAquT0WRfEQ03vu/ZPlwK7pk8tdnHFJ3RuLX6/HwUnsV0e1GKv3heOnB7UzhkeYjH23e4cTwV32H6KvpIZVYpmHNBigBsN3VrpSNb39m/jyWuQQNY0NY0Na0ANa0AAAaAAZAJuunG2Z1t+dIjNmtl4MPhEVMzdGrnHN8jvvPdxPuHCyofTRsrvNZWxjtMtHNbiwnsOPgTu/xDktSXGto2zRvjkG8x7Sxw5hwsVe1lYFlLDyfM9HNZSsUuXkm2P4G+hqZIH/AGT2XffYc2u8x7wRwXOGfK3cUjOODQjLKPolKvKE8Z4+QvEs7WC7iGjm4gD1KhK3bekiy6zfPKMF/wDm9n3rrkl2cUW+ieQqJWdJh/uIPOR1v8rf1UJV7bVkukjYx/htaPe65VTvgi6NE2WXbOG00T+DmFt+9rr/AM3uUFLI0HMqvS10pfeSWR9xbtvc63hc5KPxCrfdovcE29xWfa1KWUPVR4xwyy1mLNa6zDcgXUPiW0TnOaBlYZqCmkcNNXOA9TZOqyl9rnoquOi5NJljwjETMDyGXmntPVTUpc6J5aHkFwFrXGhsfFVfYTFPbY8AWcSDfN3aIOXC2XqrXXu7J5WUmnHaIZUteiVpduJ2jthj+8gg/wCU29yfQbf/AH4vyv8AkQs6o8RvcX0JCk6eS6tV9i9kJePB+i/RbdQn2myN8mn4Fdf/AFrT83/kKo5jBXKRtuCsXkzK/wDNAvMu3dO0X+s/IPmU3m2/jGbY3Ed7mj4XVFdKDlaxTcQRvG6+7XcQHEeY7kf6JHV40F2X6Db4HN0Yt+F4J9CB8U2xba50xMcIcxtu0SLON+AIyaPO5Wc1tAYmkwyuvwDrOHhcWIXei2jq2NsyJriRbe3gW+f/AIR8smsZJf54J5RZsm6JlVTnnZN6KR4jHWuu/V1uZTSsnPBwHiqcli7OVRioBsSuPXQSe2xhPMgX9U0qAHm0gafJI/C4LcWn8L3fAoJ9jfEqOnsbNIP4XO+F7KAfUuiFySWHQ/Ip1ilHY2ieXcSHW9xC67MUjqqrgp2s3iZWFzSLgMa4OeXfhDQf9lWRWSucuJ9AbBUL4MPp2S+3ubxB+zvuLw3yDgPJT6AlWilhYMlvLyIhKhdOFS6QdjBiEO9HYVEQJjOQ3xqY3HkeB4HxKwt92lzXgtc24IIIIIyII4G6+oVnXSb0d/SmuqaVv14B32D++AGo/wAQD1GWtlVZDOy6uzjpl0ulSbh5H0KFMqMiqqp0hvI9zzzcS74pq6pAUVNiKZS16zNs2EkifdXBcnYgOarr8RTWXEV1RZxzSLHLiguM+KStqxbwIPvCqE1cSn0eKSTjcZGXPto1rnOOWtgpOpsr+WJOy1A32ng1zT6OBTnEKom9lW6uVzGjrWvY61iHtc03t+KylcOhqKiDehpppbWa5zI3uF7cwM1H4pHfkj/SCp8TdFOQ3XfsP4rZe9WbG9q5WjcGRGV+KktmeiOrqH9fMBTEEbgkbd7s+0SwG7bC9r2N/VPf+DdZNUDr3xMiv2ntcXOLeO4zd18dO9XOlvGipXpZ2UfB8RIc6545+NgrNBi1k76Qui/6B/zNEHOgy61hJc6I/fBOZYePI92lIbiFgoTq4ssruUkXyHFwu39sst2j4LOnY7ZPKDGw45552uq+DLlOLLRUTOY/fBuw6/h/7KSYGStzz9xHgVH0c7SMk0rmui7UNyBmWj+X9FDBJneWjMRJcS5vAnUeP6pjV4kYLOHsk2d56H1+KjsRx98rQBoVH0tDUVr200Dd97jYAua0HIuzLjbQE+SsjBtkZSSWSfftGCNVFVmN96tGFdCNUO3WzRQxNBc/cJkfutFzbINGQ1JPgVSKHBuukLs9zeO4CbkNv2b8zaysdXHbKFby0jz/AGm9/wCzBPwSyuntnb1KtcOGNjbkEwrmqvkvSLVFv2VllRJvBoaS5xDWgXJLibADvJX0H0V7JGjpesnj3KmfOS/tNYD9Wz8OWZHM56ZY3svSCTEqNp0NRET4NcHn3NX00nKUmuQj5EnniCEITAqCEIQAIQhACoQhAHye+sTd9UrLgvRZiFXYiHqmH7U56vLuZm8/lV4wfoCjFjV1Dn82QtDB+d1yfQJVVMblcY26ZWTAejavrbFkJYw/3k142W5i/ad5Are8D2DoqKxgp2B4+2675PJ77keVlPq1VpFLsbMv2e6CaeKzqyR07vuNvHF4Zdp3qPBaJheCwUrNynijibyY1rb+JGZPeU8QrEkitts8SwNeLOaHC9+0Ac/New0DRCF04KhIhACOaCLHMHIg6WWSbcdDVy6bDbc3U5sB39S45D9w5cjwWuIXHFPslGTi9HyJW0m6XNe0te0kOa4EOaRwIOYKdYLs0ZRvG+Zy19VvHSfgtE+AyVELHTu7ETwSx9+Zc0gua0XNjccOKpeHUrWDKw9Ela+GkPUr5FyZV3Us1MOLmjjxCVu0nZOV+SseIzCxGSo+IuaxxOVjr3HmqE1Ia2kNpantFx0cfIFa50L7MRuj+mu3+sEkjGZjctutaXAWuT2nN1tkVleD4Y6uqI6aIgOldYE6NABcXG3AAE+S+ocMw9lPDHFGAGRsaxoAAyaLXy4nXzTdMN5EvInjSK50n4n1OHyNHtTEQjwfff8A8gd6rLMIog1oVv6W6zeqKaG+TWOkI73O3B7mO9VA04AaqfIlmWCzxo4hk41Oigq4aqbrH2UJVvB5e5LIcQuwzrYrRk/+9bzLHAe8hfSIXzBh9YIKqnluPq5onnTRr2k+66+ngVo+O/qZnkr7CoSITAqKhIhACoSIQAqEIQAgSoQgBEIQgBSkQhACpEIQAISoQAJEqEAVna/2ov4/5VFN0QhKWfocr/KGlSoKr4oQoItfRIbDf9ZF+6//AEOWpIQm4dCVnZStrv8Aqm//AFt/1OTaPRCEtZ+hiv8AKOFSmEqEKBaMalbBFoPAfBCEzUK3dntIlQrigCkKEIAEFKhAAhCEAf/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8200" name="Picture 8" descr="https://encrypted-tbn1.gstatic.com/images?q=tbn:ANd9GcTSY1RVBGXyK3FUxxO1neeDi7ulf9bYxcBxkJOMFzO9Kvsp-X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056878" cy="421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391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8" descr="mahasisw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232" y="2057400"/>
            <a:ext cx="1428750" cy="2857500"/>
          </a:xfrm>
          <a:prstGeom prst="rect">
            <a:avLst/>
          </a:prstGeom>
          <a:solidFill>
            <a:schemeClr val="accent3">
              <a:lumMod val="20000"/>
              <a:lumOff val="80000"/>
            </a:schemeClr>
          </a:solidFill>
        </p:spPr>
      </p:pic>
      <p:sp>
        <p:nvSpPr>
          <p:cNvPr id="5" name="Regular Pentagon 4"/>
          <p:cNvSpPr/>
          <p:nvPr/>
        </p:nvSpPr>
        <p:spPr>
          <a:xfrm>
            <a:off x="1239981" y="914400"/>
            <a:ext cx="990600" cy="914400"/>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smtClean="0">
                <a:solidFill>
                  <a:srgbClr val="FF0000"/>
                </a:solidFill>
              </a:rPr>
              <a:t>FIS</a:t>
            </a:r>
            <a:endParaRPr lang="id-ID" dirty="0">
              <a:solidFill>
                <a:srgbClr val="FF0000"/>
              </a:solidFill>
            </a:endParaRPr>
          </a:p>
        </p:txBody>
      </p:sp>
      <p:sp>
        <p:nvSpPr>
          <p:cNvPr id="6" name="Regular Pentagon 5"/>
          <p:cNvSpPr/>
          <p:nvPr/>
        </p:nvSpPr>
        <p:spPr>
          <a:xfrm>
            <a:off x="1239980" y="5116458"/>
            <a:ext cx="1198419" cy="1039250"/>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1400" dirty="0" smtClean="0">
                <a:solidFill>
                  <a:srgbClr val="FF0000"/>
                </a:solidFill>
              </a:rPr>
              <a:t>MAHASISWA</a:t>
            </a:r>
            <a:endParaRPr lang="id-ID" sz="1400" dirty="0">
              <a:solidFill>
                <a:srgbClr val="FF0000"/>
              </a:solidFill>
            </a:endParaRPr>
          </a:p>
        </p:txBody>
      </p:sp>
      <p:sp>
        <p:nvSpPr>
          <p:cNvPr id="7" name="Regular Pentagon 6"/>
          <p:cNvSpPr/>
          <p:nvPr/>
        </p:nvSpPr>
        <p:spPr>
          <a:xfrm>
            <a:off x="252844" y="2923310"/>
            <a:ext cx="1194955" cy="1115289"/>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smtClean="0">
                <a:solidFill>
                  <a:srgbClr val="FF0000"/>
                </a:solidFill>
              </a:rPr>
              <a:t>JURUSAN</a:t>
            </a:r>
            <a:endParaRPr lang="id-ID" dirty="0">
              <a:solidFill>
                <a:srgbClr val="FF0000"/>
              </a:solidFill>
            </a:endParaRPr>
          </a:p>
        </p:txBody>
      </p:sp>
      <p:sp>
        <p:nvSpPr>
          <p:cNvPr id="8" name="Regular Pentagon 7"/>
          <p:cNvSpPr/>
          <p:nvPr/>
        </p:nvSpPr>
        <p:spPr>
          <a:xfrm>
            <a:off x="6508173" y="1143000"/>
            <a:ext cx="990600" cy="914400"/>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smtClean="0">
                <a:solidFill>
                  <a:srgbClr val="FF0000"/>
                </a:solidFill>
              </a:rPr>
              <a:t>NEGARA</a:t>
            </a:r>
            <a:endParaRPr lang="id-ID" dirty="0">
              <a:solidFill>
                <a:srgbClr val="FF0000"/>
              </a:solidFill>
            </a:endParaRPr>
          </a:p>
        </p:txBody>
      </p:sp>
      <p:sp>
        <p:nvSpPr>
          <p:cNvPr id="9" name="Regular Pentagon 8"/>
          <p:cNvSpPr/>
          <p:nvPr/>
        </p:nvSpPr>
        <p:spPr>
          <a:xfrm>
            <a:off x="3621232" y="0"/>
            <a:ext cx="990600" cy="914400"/>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smtClean="0">
                <a:solidFill>
                  <a:srgbClr val="FF0000"/>
                </a:solidFill>
              </a:rPr>
              <a:t>UNY</a:t>
            </a:r>
            <a:endParaRPr lang="id-ID" dirty="0">
              <a:solidFill>
                <a:srgbClr val="FF0000"/>
              </a:solidFill>
            </a:endParaRPr>
          </a:p>
        </p:txBody>
      </p:sp>
      <p:sp>
        <p:nvSpPr>
          <p:cNvPr id="10" name="Regular Pentagon 9"/>
          <p:cNvSpPr/>
          <p:nvPr/>
        </p:nvSpPr>
        <p:spPr>
          <a:xfrm>
            <a:off x="7162800" y="3195205"/>
            <a:ext cx="990600" cy="914400"/>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dirty="0" smtClean="0">
                <a:solidFill>
                  <a:srgbClr val="FF0000"/>
                </a:solidFill>
              </a:rPr>
              <a:t>RAKYAT</a:t>
            </a:r>
            <a:endParaRPr lang="id-ID" dirty="0">
              <a:solidFill>
                <a:srgbClr val="FF0000"/>
              </a:solidFill>
            </a:endParaRPr>
          </a:p>
        </p:txBody>
      </p:sp>
      <p:sp>
        <p:nvSpPr>
          <p:cNvPr id="11" name="Regular Pentagon 10"/>
          <p:cNvSpPr/>
          <p:nvPr/>
        </p:nvSpPr>
        <p:spPr>
          <a:xfrm>
            <a:off x="6539346" y="5061866"/>
            <a:ext cx="1118754" cy="1023584"/>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1400" dirty="0" smtClean="0">
                <a:solidFill>
                  <a:srgbClr val="FF0000"/>
                </a:solidFill>
              </a:rPr>
              <a:t>ASING</a:t>
            </a:r>
            <a:endParaRPr lang="id-ID" sz="1400" dirty="0">
              <a:solidFill>
                <a:srgbClr val="FF0000"/>
              </a:solidFill>
            </a:endParaRPr>
          </a:p>
        </p:txBody>
      </p:sp>
      <p:sp>
        <p:nvSpPr>
          <p:cNvPr id="12" name="Regular Pentagon 11"/>
          <p:cNvSpPr/>
          <p:nvPr/>
        </p:nvSpPr>
        <p:spPr>
          <a:xfrm>
            <a:off x="3850696" y="5605816"/>
            <a:ext cx="1407103" cy="1099784"/>
          </a:xfrm>
          <a:prstGeom prst="pentagon">
            <a:avLst/>
          </a:prstGeom>
          <a:solidFill>
            <a:schemeClr val="accent3">
              <a:lumMod val="20000"/>
              <a:lumOff val="80000"/>
            </a:schemeClr>
          </a:solidFill>
          <a:effectLst>
            <a:reflection blurRad="6350" stA="52000" endA="300" endPos="35000" dir="5400000" sy="-100000" algn="bl" rotWithShape="0"/>
          </a:effectLst>
          <a:scene3d>
            <a:camera prst="perspectiveFront"/>
            <a:lightRig rig="threePt" dir="t"/>
          </a:scene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1400" dirty="0" smtClean="0">
                <a:solidFill>
                  <a:srgbClr val="FF0000"/>
                </a:solidFill>
              </a:rPr>
              <a:t>ORMAWA</a:t>
            </a:r>
            <a:endParaRPr lang="id-ID" sz="1400" dirty="0">
              <a:solidFill>
                <a:srgbClr val="FF0000"/>
              </a:solidFill>
            </a:endParaRPr>
          </a:p>
        </p:txBody>
      </p:sp>
    </p:spTree>
    <p:extLst>
      <p:ext uri="{BB962C8B-B14F-4D97-AF65-F5344CB8AC3E}">
        <p14:creationId xmlns:p14="http://schemas.microsoft.com/office/powerpoint/2010/main" val="3793655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6600" b="1" dirty="0"/>
              <a:t>Ciri- ciri </a:t>
            </a:r>
            <a:r>
              <a:rPr lang="id-ID" sz="6600" b="1" dirty="0" smtClean="0"/>
              <a:t>sinergi</a:t>
            </a:r>
            <a:endParaRPr lang="id-ID" sz="6600" b="1" dirty="0"/>
          </a:p>
        </p:txBody>
      </p:sp>
      <p:sp>
        <p:nvSpPr>
          <p:cNvPr id="3" name="Content Placeholder 2"/>
          <p:cNvSpPr>
            <a:spLocks noGrp="1"/>
          </p:cNvSpPr>
          <p:nvPr>
            <p:ph idx="1"/>
          </p:nvPr>
        </p:nvSpPr>
        <p:spPr/>
        <p:txBody>
          <a:bodyPr/>
          <a:lstStyle/>
          <a:p>
            <a:pPr marL="0" indent="0" algn="ctr">
              <a:buNone/>
            </a:pPr>
            <a:r>
              <a:rPr lang="id-ID" sz="3600" dirty="0" smtClean="0">
                <a:solidFill>
                  <a:srgbClr val="FF0000"/>
                </a:solidFill>
                <a:latin typeface="Arial Black" pitchFamily="34" charset="0"/>
              </a:rPr>
              <a:t>Memanfaatkan </a:t>
            </a:r>
            <a:r>
              <a:rPr lang="id-ID" sz="3600" dirty="0">
                <a:solidFill>
                  <a:srgbClr val="FF0000"/>
                </a:solidFill>
                <a:latin typeface="Arial Black" pitchFamily="34" charset="0"/>
              </a:rPr>
              <a:t>perbedaan</a:t>
            </a:r>
          </a:p>
          <a:p>
            <a:pPr marL="0" indent="0" algn="ctr">
              <a:buNone/>
            </a:pPr>
            <a:r>
              <a:rPr lang="id-ID" sz="3600" dirty="0">
                <a:solidFill>
                  <a:srgbClr val="00B050"/>
                </a:solidFill>
                <a:latin typeface="Arial Black" pitchFamily="34" charset="0"/>
              </a:rPr>
              <a:t> Kerjasama</a:t>
            </a:r>
          </a:p>
          <a:p>
            <a:pPr marL="0" indent="0" algn="ctr">
              <a:buNone/>
            </a:pPr>
            <a:r>
              <a:rPr lang="id-ID" sz="3600" dirty="0" smtClean="0">
                <a:solidFill>
                  <a:srgbClr val="0070C0"/>
                </a:solidFill>
                <a:latin typeface="Arial Black" pitchFamily="34" charset="0"/>
              </a:rPr>
              <a:t>Keterbukaan pikiran</a:t>
            </a:r>
            <a:endParaRPr lang="id-ID" sz="3600" dirty="0">
              <a:solidFill>
                <a:srgbClr val="0070C0"/>
              </a:solidFill>
              <a:latin typeface="Arial Black" pitchFamily="34" charset="0"/>
            </a:endParaRPr>
          </a:p>
          <a:p>
            <a:pPr marL="0" indent="0" algn="ctr">
              <a:buNone/>
            </a:pPr>
            <a:r>
              <a:rPr lang="id-ID" sz="3600" dirty="0" smtClean="0">
                <a:solidFill>
                  <a:srgbClr val="FF0000"/>
                </a:solidFill>
                <a:latin typeface="Arial Black" pitchFamily="34" charset="0"/>
              </a:rPr>
              <a:t>Menemukan cara lebih   baik</a:t>
            </a:r>
            <a:r>
              <a:rPr lang="id-ID" sz="3600" dirty="0">
                <a:solidFill>
                  <a:srgbClr val="FF0000"/>
                </a:solidFill>
                <a:latin typeface="Arial Black" pitchFamily="34" charset="0"/>
              </a:rPr>
              <a:t>.</a:t>
            </a:r>
          </a:p>
          <a:p>
            <a:endParaRPr lang="id-ID" dirty="0"/>
          </a:p>
        </p:txBody>
      </p:sp>
    </p:spTree>
    <p:extLst>
      <p:ext uri="{BB962C8B-B14F-4D97-AF65-F5344CB8AC3E}">
        <p14:creationId xmlns:p14="http://schemas.microsoft.com/office/powerpoint/2010/main" val="231561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lstStyle/>
          <a:p>
            <a:r>
              <a:rPr lang="id-ID" dirty="0" smtClean="0"/>
              <a:t>Bagaimana Membangun Sinergi?</a:t>
            </a:r>
            <a:endParaRPr lang="id-ID" dirty="0"/>
          </a:p>
        </p:txBody>
      </p:sp>
      <p:sp>
        <p:nvSpPr>
          <p:cNvPr id="3" name="Content Placeholder 2"/>
          <p:cNvSpPr>
            <a:spLocks noGrp="1"/>
          </p:cNvSpPr>
          <p:nvPr>
            <p:ph idx="1"/>
          </p:nvPr>
        </p:nvSpPr>
        <p:spPr>
          <a:xfrm>
            <a:off x="20782" y="1143000"/>
            <a:ext cx="8229600" cy="4525963"/>
          </a:xfrm>
        </p:spPr>
        <p:txBody>
          <a:bodyPr/>
          <a:lstStyle/>
          <a:p>
            <a:r>
              <a:rPr lang="id-ID" dirty="0"/>
              <a:t>Berbuatlah kepada orang lain sebagaimana Anda ingin diperlakukan orang lain </a:t>
            </a:r>
            <a:endParaRPr lang="id-ID" dirty="0" smtClean="0"/>
          </a:p>
          <a:p>
            <a:r>
              <a:rPr lang="id-ID" dirty="0" smtClean="0"/>
              <a:t>Jangan </a:t>
            </a:r>
            <a:r>
              <a:rPr lang="id-ID" dirty="0"/>
              <a:t>menilai buruk terhadap pihak lain </a:t>
            </a:r>
            <a:endParaRPr lang="id-ID" dirty="0" smtClean="0"/>
          </a:p>
          <a:p>
            <a:r>
              <a:rPr lang="id-ID" dirty="0" smtClean="0"/>
              <a:t>Jangan </a:t>
            </a:r>
            <a:r>
              <a:rPr lang="id-ID" dirty="0"/>
              <a:t>memberikan Janji yang Anda tak yakin memenuhinya </a:t>
            </a:r>
            <a:endParaRPr lang="id-ID" dirty="0" smtClean="0"/>
          </a:p>
          <a:p>
            <a:r>
              <a:rPr lang="id-ID" dirty="0" smtClean="0"/>
              <a:t>Jangan    </a:t>
            </a:r>
            <a:r>
              <a:rPr lang="id-ID" dirty="0"/>
              <a:t>mengecewakan </a:t>
            </a:r>
            <a:endParaRPr lang="id-ID" dirty="0" smtClean="0"/>
          </a:p>
          <a:p>
            <a:pPr marL="0" indent="0">
              <a:buNone/>
            </a:pPr>
            <a:r>
              <a:rPr lang="id-ID" dirty="0" smtClean="0"/>
              <a:t>    harapan     orang </a:t>
            </a:r>
            <a:r>
              <a:rPr lang="id-ID" dirty="0"/>
              <a:t>lain </a:t>
            </a:r>
            <a:r>
              <a:rPr lang="id-ID" dirty="0" smtClean="0"/>
              <a:t> </a:t>
            </a:r>
            <a:endParaRPr lang="id-ID" dirty="0"/>
          </a:p>
        </p:txBody>
      </p:sp>
      <p:pic>
        <p:nvPicPr>
          <p:cNvPr id="10242" name="Picture 2" descr="Kerjasama Tim adalah Siner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099" y="3505200"/>
            <a:ext cx="4470401"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83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5943600"/>
            <a:ext cx="6400800" cy="914400"/>
          </a:xfrm>
        </p:spPr>
        <p:txBody>
          <a:bodyPr/>
          <a:lstStyle/>
          <a:p>
            <a:r>
              <a:rPr lang="id-ID" b="1" i="1" dirty="0" smtClean="0">
                <a:solidFill>
                  <a:schemeClr val="tx1"/>
                </a:solidFill>
              </a:rPr>
              <a:t>Craig T. Chappelow</a:t>
            </a:r>
            <a:endParaRPr lang="id-ID" b="1" i="1" dirty="0">
              <a:solidFill>
                <a:schemeClr val="tx1"/>
              </a:solidFill>
            </a:endParaRPr>
          </a:p>
        </p:txBody>
      </p:sp>
      <p:pic>
        <p:nvPicPr>
          <p:cNvPr id="4098" name="Picture 2"/>
          <p:cNvPicPr>
            <a:picLocks noChangeAspect="1" noChangeArrowheads="1"/>
          </p:cNvPicPr>
          <p:nvPr/>
        </p:nvPicPr>
        <p:blipFill>
          <a:blip r:embed="rId2"/>
          <a:srcRect/>
          <a:stretch>
            <a:fillRect/>
          </a:stretch>
        </p:blipFill>
        <p:spPr bwMode="auto">
          <a:xfrm>
            <a:off x="429491" y="1447800"/>
            <a:ext cx="4495800" cy="4495800"/>
          </a:xfrm>
          <a:prstGeom prst="rect">
            <a:avLst/>
          </a:prstGeom>
          <a:noFill/>
          <a:ln w="9525">
            <a:noFill/>
            <a:miter lim="800000"/>
            <a:headEnd/>
            <a:tailEnd/>
          </a:ln>
          <a:effectLst/>
        </p:spPr>
      </p:pic>
      <p:sp>
        <p:nvSpPr>
          <p:cNvPr id="5" name="Rectangle 4"/>
          <p:cNvSpPr/>
          <p:nvPr/>
        </p:nvSpPr>
        <p:spPr>
          <a:xfrm rot="415463">
            <a:off x="715766" y="206549"/>
            <a:ext cx="3521470" cy="1569660"/>
          </a:xfrm>
          <a:prstGeom prst="rect">
            <a:avLst/>
          </a:prstGeom>
          <a:noFill/>
        </p:spPr>
        <p:txBody>
          <a:bodyPr wrap="square" lIns="91440" tIns="45720" rIns="91440" bIns="45720">
            <a:spAutoFit/>
          </a:bodyPr>
          <a:lstStyle/>
          <a:p>
            <a:pPr algn="ctr"/>
            <a:r>
              <a:rPr lang="id-ID"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ranklin Gothic Heavy" pitchFamily="34" charset="0"/>
              </a:rPr>
              <a:t>F   b</a:t>
            </a:r>
            <a:endParaRPr lang="en-US"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Franklin Gothic Heavy" pitchFamily="34" charset="0"/>
            </a:endParaRPr>
          </a:p>
        </p:txBody>
      </p:sp>
      <p:pic>
        <p:nvPicPr>
          <p:cNvPr id="6" name="Picture 2"/>
          <p:cNvPicPr>
            <a:picLocks noChangeAspect="1" noChangeArrowheads="1"/>
          </p:cNvPicPr>
          <p:nvPr/>
        </p:nvPicPr>
        <p:blipFill>
          <a:blip r:embed="rId3"/>
          <a:srcRect/>
          <a:stretch>
            <a:fillRect/>
          </a:stretch>
        </p:blipFill>
        <p:spPr bwMode="auto">
          <a:xfrm>
            <a:off x="5334000" y="1600200"/>
            <a:ext cx="3406035" cy="3371279"/>
          </a:xfrm>
          <a:prstGeom prst="rect">
            <a:avLst/>
          </a:prstGeom>
          <a:noFill/>
          <a:ln w="9525">
            <a:noFill/>
            <a:miter lim="800000"/>
            <a:headEnd/>
            <a:tailEnd/>
          </a:ln>
          <a:effectLst/>
        </p:spPr>
      </p:pic>
    </p:spTree>
    <p:extLst>
      <p:ext uri="{BB962C8B-B14F-4D97-AF65-F5344CB8AC3E}">
        <p14:creationId xmlns:p14="http://schemas.microsoft.com/office/powerpoint/2010/main" val="503875569"/>
      </p:ext>
    </p:extLst>
  </p:cSld>
  <p:clrMapOvr>
    <a:masterClrMapping/>
  </p:clrMapOvr>
  <p:transition>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pPr algn="ctr">
              <a:spcAft>
                <a:spcPct val="40000"/>
              </a:spcAft>
              <a:buNone/>
            </a:pPr>
            <a:r>
              <a:rPr lang="id-ID" dirty="0" smtClean="0"/>
              <a:t>Metode sistematis untuk mengumpulkan opini atau pendapat tentang performance kerja manajer dari teman sejawat secara luas seperti teman, bawahan, bos, teman bos, bahkan orang-orang di luar organisasi seperti pelanggan, suplier, bahkan anggota keluarga.</a:t>
            </a:r>
            <a:endParaRPr lang="en-US" dirty="0" smtClean="0">
              <a:solidFill>
                <a:srgbClr val="2E0010"/>
              </a:solidFill>
            </a:endParaRPr>
          </a:p>
        </p:txBody>
      </p:sp>
      <p:sp>
        <p:nvSpPr>
          <p:cNvPr id="3074" name="Rectangle 2"/>
          <p:cNvSpPr>
            <a:spLocks noGrp="1" noChangeArrowheads="1"/>
          </p:cNvSpPr>
          <p:nvPr>
            <p:ph type="title"/>
          </p:nvPr>
        </p:nvSpPr>
        <p:spPr/>
        <p:txBody>
          <a:bodyPr/>
          <a:lstStyle/>
          <a:p>
            <a:pPr eaLnBrk="1" hangingPunct="1"/>
            <a:r>
              <a:rPr lang="en-US" smtClean="0">
                <a:solidFill>
                  <a:srgbClr val="A50021"/>
                </a:solidFill>
              </a:rPr>
              <a:t>What is 360° feedback?</a:t>
            </a:r>
          </a:p>
        </p:txBody>
      </p:sp>
    </p:spTree>
    <p:extLst>
      <p:ext uri="{BB962C8B-B14F-4D97-AF65-F5344CB8AC3E}">
        <p14:creationId xmlns:p14="http://schemas.microsoft.com/office/powerpoint/2010/main" val="326070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Sinergi Internal dan Eksternal</a:t>
            </a:r>
            <a:endParaRPr lang="id-ID" dirty="0"/>
          </a:p>
        </p:txBody>
      </p:sp>
      <p:sp>
        <p:nvSpPr>
          <p:cNvPr id="3" name="Content Placeholder 2"/>
          <p:cNvSpPr>
            <a:spLocks noGrp="1"/>
          </p:cNvSpPr>
          <p:nvPr>
            <p:ph idx="1"/>
          </p:nvPr>
        </p:nvSpPr>
        <p:spPr/>
        <p:txBody>
          <a:bodyPr>
            <a:normAutofit fontScale="92500"/>
          </a:bodyPr>
          <a:lstStyle/>
          <a:p>
            <a:pPr fontAlgn="base"/>
            <a:r>
              <a:rPr lang="id-ID" dirty="0" smtClean="0"/>
              <a:t>Sinergi </a:t>
            </a:r>
            <a:r>
              <a:rPr lang="id-ID" dirty="0"/>
              <a:t>internal </a:t>
            </a:r>
            <a:r>
              <a:rPr lang="id-ID" dirty="0" smtClean="0"/>
              <a:t>: sinergi</a:t>
            </a:r>
            <a:r>
              <a:rPr lang="id-ID" dirty="0"/>
              <a:t>  antara organ-organ </a:t>
            </a:r>
            <a:r>
              <a:rPr lang="id-ID" dirty="0" smtClean="0"/>
              <a:t>di </a:t>
            </a:r>
            <a:r>
              <a:rPr lang="id-ID" dirty="0"/>
              <a:t>dalam organisasi </a:t>
            </a:r>
            <a:r>
              <a:rPr lang="id-ID" dirty="0" smtClean="0"/>
              <a:t> yang memungkinkan </a:t>
            </a:r>
            <a:r>
              <a:rPr lang="id-ID" dirty="0"/>
              <a:t>seluruh organ  organisasi tersebut dapat bergerak seiring dan sejalan. </a:t>
            </a:r>
            <a:endParaRPr lang="id-ID" dirty="0" smtClean="0"/>
          </a:p>
          <a:p>
            <a:pPr fontAlgn="base"/>
            <a:r>
              <a:rPr lang="id-ID" dirty="0" smtClean="0"/>
              <a:t>Sinergi eksternal :  Suatu </a:t>
            </a:r>
            <a:r>
              <a:rPr lang="id-ID" dirty="0"/>
              <a:t>organisasi akan berinteraksi dengan lingkungan </a:t>
            </a:r>
            <a:r>
              <a:rPr lang="id-ID" dirty="0" smtClean="0"/>
              <a:t>eksternal agar </a:t>
            </a:r>
            <a:r>
              <a:rPr lang="id-ID" dirty="0"/>
              <a:t>dapat  mencapai tujuan dari organisasi tersebut.</a:t>
            </a:r>
          </a:p>
          <a:p>
            <a:pPr marL="0" indent="0" fontAlgn="base">
              <a:buNone/>
            </a:pPr>
            <a:r>
              <a:rPr lang="id-ID" dirty="0"/>
              <a:t/>
            </a:r>
            <a:br>
              <a:rPr lang="id-ID" dirty="0"/>
            </a:br>
            <a:endParaRPr lang="id-ID" dirty="0"/>
          </a:p>
          <a:p>
            <a:pPr marL="0" indent="0">
              <a:buNone/>
            </a:pPr>
            <a:endParaRPr lang="id-ID" dirty="0"/>
          </a:p>
        </p:txBody>
      </p:sp>
    </p:spTree>
    <p:extLst>
      <p:ext uri="{BB962C8B-B14F-4D97-AF65-F5344CB8AC3E}">
        <p14:creationId xmlns:p14="http://schemas.microsoft.com/office/powerpoint/2010/main" val="7859618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lgn="ctr">
              <a:buNone/>
            </a:pPr>
            <a:r>
              <a:rPr lang="id-ID" dirty="0"/>
              <a:t>Menurut Deardorff dan Williams (2006) sinergi bukanlah sesuatu yang dapat kita pegang  oleh tangan kita tapi suatu istilah yang berarti melipatgandakan pengaruh (multiplier effect)  yang memungkinkan energi pekerjaan atau jasa individu berlipatganda secara eksponensial  melalui usaha bersama.  </a:t>
            </a:r>
          </a:p>
          <a:p>
            <a:pPr marL="0" indent="0">
              <a:buNone/>
            </a:pPr>
            <a:endParaRPr lang="id-ID" dirty="0"/>
          </a:p>
        </p:txBody>
      </p:sp>
    </p:spTree>
    <p:extLst>
      <p:ext uri="{BB962C8B-B14F-4D97-AF65-F5344CB8AC3E}">
        <p14:creationId xmlns:p14="http://schemas.microsoft.com/office/powerpoint/2010/main" val="88983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id-ID" dirty="0" smtClean="0"/>
              <a:t>Sudahkah Kita Bersinergi?</a:t>
            </a:r>
            <a:endParaRPr lang="id-ID" dirty="0"/>
          </a:p>
        </p:txBody>
      </p:sp>
      <p:sp>
        <p:nvSpPr>
          <p:cNvPr id="3" name="Content Placeholder 2"/>
          <p:cNvSpPr>
            <a:spLocks noGrp="1"/>
          </p:cNvSpPr>
          <p:nvPr>
            <p:ph idx="1"/>
          </p:nvPr>
        </p:nvSpPr>
        <p:spPr/>
        <p:txBody>
          <a:bodyPr/>
          <a:lstStyle/>
          <a:p>
            <a:endParaRPr lang="id-ID" dirty="0"/>
          </a:p>
        </p:txBody>
      </p:sp>
      <p:pic>
        <p:nvPicPr>
          <p:cNvPr id="11266" name="Picture 2" descr="http://uny.ac.id/sites/www2.uny.ac.id/files/field/image/Optimalisasi%20pembelajaran%20IP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429500" cy="4953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057400" y="5105400"/>
            <a:ext cx="548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Rutinitas atau produktivitas?</a:t>
            </a:r>
            <a:endParaRPr lang="id-ID" dirty="0"/>
          </a:p>
        </p:txBody>
      </p:sp>
    </p:spTree>
    <p:extLst>
      <p:ext uri="{BB962C8B-B14F-4D97-AF65-F5344CB8AC3E}">
        <p14:creationId xmlns:p14="http://schemas.microsoft.com/office/powerpoint/2010/main" val="1880789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13314" name="Picture 2" descr="http://images.solopos.com/2014/11/pentas-fssr-pecah-370x2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4698998"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QUExQVFBUXGRgWGBgXFhcaGRwcHRoYGBgYHBgaHyggGBolHBgYITEhJSkrLi4uGB8zODMsNygtLisBCgoKDg0OGxAQGywmICQsLCwtNCwtLC8sLCwsLywsLCwsLCwsLCwsLCwsLCwsLCwsLCwsLCwsLCwsLCwsLCwsLP/AABEIALcBFAMBIgACEQEDEQH/xAAcAAABBQEBAQAAAAAAAAAAAAAFAgMEBgcAAQj/xABKEAABAwIDBAgCBwUGBAUFAAABAgMRACEEEjEFBkFREyJhcYGRobEy0QcjQlJywfAUYoKy4RUzU5Oi8UOSwtIkNGOD0xZUc6Oz/8QAGgEAAgMBAQAAAAAAAAAAAAAAAgMAAQQFBv/EADERAAICAQMCBAMIAgMAAAAAAAABAhEDBBIhMVETIkFhMnGxBRSBkaHR4fAjwTM0Qv/aAAwDAQACEQMRAD8AqsU8gUkppaBSgzxYtUUipaxao5TUIJivIpzLXkVCCs9qQFGlqFJioQV0tekgxSFDlSkCoQ9IrwClKrhUIINIOtOHWkRerRCrT1j3n3qQiow+JXefepKRrRgsObMPWaiR1k6a61eVpKrIUlShaM3mCNRMcaoeAJzNwYOZME8LiDVt2KFIeUQpKhJCyTEi5zCe0etDONg7qEvx1gZDbnVWBwP3h2g1Hx7RSIMEhIuAACOtBAHAipQezlajELVIAmPAnzv21BxiSEqE/DaDfnoaVgm1Ovn9GOnHfC+nT6oKbtMj9mRrqr+Y0S6Dtoduv/5Zv+L+ZVFCTXJmnufJ1op0hrZBhtwc1f8AVQLaGy3VrUtKCoHkR7UZ2ceqfxGorg+tIuLxM9k/rurRj5dVfBn1GSWKO5dyvPYNSfiQod6SKjKwqTwFaXgNkqWmemI77i5jj20vEbru65WnB2og+lX4mPu1+BmWtv4omYpZKfhUoeM+hp5GJdTxCu8R6irlit3gn4mSntQu3kagL2Cg/CtQ/EmfUU6Mm/hkmF4+F9VQCRtZY+JBP4SD7xUhG20falP4gR66VNd3ec+yUK7jHoYqA9spxPxNqHhPqKZuyLqi9mKXRk5rHJVooHuNPdKKrTmDE6QfI1yW1p+Fah4yPWrWoXqC9K/QshcrwrqvDGOp1yq8x86UraxGqFT3pjzmmLLF9BbwSQXdZQoypKSeZArqBq2o4dEpHeSfyrqnjR7k8CXYkEUsJrjShVixC09Wo8VLXpTFQggCklNOgV4U1CDahSYp5afakhN4qEERXqaW40UqKVApIMEEGR3ikpqyClV4KUUKVZIk0Jx+KWhRE37Ij1F6lECNcBegbe0VA6z7UVwWMDnYRqPzq6IVlPxHvPvUpIsaio+I1KbogQzs5pSlJypKgmFKtMJCgCT2Xo+htM3GaxBBkQbwQRyEa0jczKhb+YggsLSnkqYtHG4FTk4YKTExM3N9DYQLm0+VDO0RRi+Wug9gWSUlWgBgDnzgcqg4/wCFfjRFgqDUZjIItqYIgzOg5d/MUNxnwK8fypWFVkfyf0Y2ct0b919UGd3EgYVq3A/zKogUfr/eh27AH7Kz+E/zGiSk1y5xe5nWiuCBs4WPeaeDSVKUTrP6+VI2aOr4VJZaC81/tCfAhXtFOwcSMf2hxi/EJbOTlEXgjKeEi8259oogH3bkKBOWAZIvaVWsNKC4XDx8KpuAfAkkW439BUhDDgCbzAHG89WbnhYnxPdWlQd8S/Q5EX7hMvLMpUBlM8v3Y7+PlQ9zD30pa+kKOsDOZGmsSM3w+NRl45QupMRHZqO0U2OF3ZfUcDFOJZpr+0U3lKrGDEHiBz7akM41tRgG9uB4zF4i8VojAJDOIwiCCVJSrvANU/ab7KVR0EjmlZSfK4q6bXXlR3/o+lULFozGTQZqVIqWWUXwxCmmloWWukSpAzELCSImLKSfyobim+qkxrRXZzcJf/APeoOPVDaLcvaudndTVf3qdbR5JTx3JkEN11ILprqDk0WwuoUno+2lqFJJrpHJG1tmNabyRSys0mahDwVxNezXhFQh4o0maUquioQQBXi1Usim1mrIWDdVjOYSJKzkHofCn94Po8dSOqMxJMEQEjsPrVq+jPZzZQ06Lqyu5hfXMEg8haaPhxanli3RBMm5kETwM20uKTkm10HY4X1MJx252Ja1SPBQk+FBsEVNugGxCoI8YIrXdrY8vJzAKBzEQEpIAGhN5v2Cs92xhD+2EgWJQomLXAq8WVy6h5sKiriDMBs1p0kZ1AmcsAG/2ZB4TrRbB7kqcUtIeAKMpJyEyFJSr4QrhPOtM2zu5hWylTeGYbIClSltINgOPO5oDso5XHucMxz/ALpJnu7afPiKfzM6XLXyAGB3ZXh3R9eFpBkjIQLdua3hRhxzKCEjrAWsLiZV1dOduU0XbwRJIgE3m8ePDSajowRXm6qiE2kGCCLjyvQqMpKwZSjF7fzIrKV9GDESeEaASb8R7RFDsePq1ntV7CjDKSmUERJnThoSPzHCe6hW1RDDkcFH2FDh5m37P6MOa2xr3j9UGd3QP2Vn8P5miKkJi1Rt3yP2Vj8CamLAg1y5dTrRlwRdkYfqTOqfyp5vZ5Cic1s8xHK3Px8BTuw0/V+FN4nFFDiiLiVEibaE6cNKZgk1IxfaLrEvmSWsKrMDNpJjl1YgeN/GiiUxFiZ9NfzjzoM3tXKTmSSDpEWgkakCanYbaSFmBmBuYMcAD28IrowafrycmMl6hBKKYxroQAoibx5/7U3gtpoVIVCSO0x23gCvNpLQtA+tQIIOsnQxYX40+rjcS91rgjYgNGFqsRlJSIJ1zXHgJ8KfZwLSsq0jiFCCRcTw/iNqGYzZykXUpHWm8qvaOCeRFJd2U8DOUnuItz1I17KpZMifw2Vul2Je20TAOhCvYj86q2Lw1zGlqse1G8iGxeQkzPO0/nQYQu01l1kmp/gIzye5A5tuEvEaZQB50IxxAQiez2qz4xpKW3MpkZR53mq5jEDIif1aufOW5p+37nc+z/8Ahr3ZA6XsNeU+Ep5D1rqHjsaicRTbgp1QptddY5ZGWaXg8Kt1aUNpKlK0A/Vh20hdWz6M8OTis4KRkSZB163VsO6fTnQzltjZaJCNwRlIU/Cx+71Z5XMnvtVTxmFWy4ptYhSDB/pWv4xIgq0IAUtMSQTwHt8qznf4H9qkiJQg6RPxX7+HhWDTZ8jyOExko+WyuCva9Ar2K6QoSabOop4jtpuYNXRDQPoo2sUOrw5MJWCtM/eGWQO9N/4atWLBaQ65BlZgyJEXiI7/ADrNd1MEtbzTxORCHm05oN1E2SPAGT21re8gPQmBNtRwpOZeo/BKpJdzOMBiEBp4DNOYcLX4DymqzjsSlSyEzdQKuUiwj9cqJ44KShZEi1uc6A1X8OOsO8VWGCtsdqcr+FGx7awS3EwhSRCVk5kzKQm4sbHS9UTcXZjjOIxBWpCiltshIKiVBSG1FQzH7hE6mVGr/jsbkQ4pXBCx/wAyYHrFZtsvaqXcU8kLSk5WSysHrShltswPtJOUyPfWtLtoxNrdXyLi8yj6wAm+hvpIPHUzTm7GGTmUH05AASO0mQTm4WOlAenKpB6qwTmg2/qk8KSMSecAWtx7O6lvLRPCVhjeRtsokQFZlKQeSQAm45Eg2PnVJ2u7OHdlJBKgdLaAxNGX35BcckokAD7xJsOxPbUDb7k4Z0qsc6J0t1EcqPEtzb9n9CTe2Kj7r6iF7YGHwbAmFFtJ7YgaDmahN7IxmKQHkoUkESklcT23M1L2ZscYtCSTGRpoJnSyQok87H1rSt18Ef2NnML5PTQelZPhXl6mx+Z+boYpj8Q/h3MpltQH2VGR2kjXxq4bj7XGLQtt0npRBJt1he8ERN4PfXu+m7md0uIISTYhXdFqrm42GW1tAJOqUrmNDbTum/hTsUozruZ9RicU16GiO7KbBguFJIMTHieF5PrTjGz0SFB0EJzJ1tmuOB4cuypbqG3IzIzdsGBf2tQ4sslbiQ0AQUKEymQsCVWNxPrWnwoRVtGDbHqeL2G4SCFojhc8wofZ0t61BxuBU3lCxMkyRpB4dnl8xPGHEQEWmeq6oXiNe6uWDcy8Lz1XE2sRYERx9qU44WuLQDjAS7g1BpoBBV8SlDviB2WAqHmdSSB0iSAcwk8YvrpFTOmVaHXRxEhCu68jjTeOw4dCQtaswk5uiFwYtAOg/OrkoNXGX+iNR9GO7SkoazTOUzOvwk37bUC2e1BUCbEe16O4pADbABkDqyRHApNuFQ04NPQlebragdoOnpS9XBzpLsBlTtUDMUn6p0iIhPn1rVWtoZihASBNvarG8SWXj2I9lUESJy9wrnxj54J/3lnW0cnHSNr3AilODiB4GvKKuovXV0fBh2M33jJ3ZJVxptdSVCm1JEGoMIbgq27gYZPXeBPSIJSQD9lSbW55hI4dQ1VXm7x7GfWrBuVs55xw9H8AKOkuLCZCoPxRB86TmTcWkFHryaA9iOspStFKSNJtlbJjxnwk1lm8rjqsQsvEFVrAyEgiUp8AR61e97dqLb/ukZoUYMKsImSBw1vas1cWVKKlEkkySax6ODc3MbkdJI8TSq8SKI7JwAcUc5ISnWNdCQJ8DXVhFzdIztpKyE0wpXwifYd54VKw2ysx6xtxj5mj+MwoCYQIABIA0qF8McjeuhDSxj8XIl5W+geShoYJDCVRiFqViWkAGYQcqTOg6qYEm80U2ft9eIR0akkrjsA7SSdKrG7j2faWGKvhydAAeSW5HmpM+NX93Y6W3ipH27mBoAT8/SsefBGc+WasObbHp8im71NJwuFW6sfWnqNjWFKkBXIkCT4VnGFx4BTmtpfXSr19Lb6T0DIN05lrSOBIGWe2M1qzhxqBNTZGKpASm5O2alvXvC0vCq6F1DpXDYCFdYFXEg3SQATfiKpDrIZfLrcQ0psGIjKpttK4H4lE9l6DN2gg3NGdl44LLqXUFXSIIJSBbqpTIHAwkHvqvTl8IF8u0uWWjFPN5YU6hLogpOdIkG5Qq9tJCuB77xNntgyqVKGoTxJjSB71F2a+y40gOsBa0jKownUW11pvauGYDSi22UKtBBIjrDkeVBJYq+NfKmHjWZtLY/na/cIY/B4xaRLJKbEFKVWj9RQ/eZlaGVBVpIMTySlM9lxxqa1gkJEAu2JH966OJ5KqHtPZLikKCSpRJtmdWq1rdY86kcmOKtSXR/QuWDLu2uL4f0ZePo1YBa+G/Qs/y6TeOFW119aWVEgCIAjlpyFVHcLGdBkQuxLaEXNsyQIE9pmrg0lTjZQoFBIkqJFydYiYg1jhclS68mmfEuVxx/IH2vsptbOcEG1oCRfnIE+Zqn7GwQGIzDjdVhoBA/XbVoQcheQVjokhRMJIlRF5JN791Adi4tJK0BXXIFtClJJhc6cD4jjRYI7snIed7Mb9f5C6EqTKQqdbZYPHzGscPMUvCgAukgAApEG8JCE/lfwpGAGQlNh2TJmTfnER/SnmVCX5uJuOzokGK68UcmKpDikJn4G48J8opQwjcSEp8B8qiNbSavIMpE/ComJAHDtFS8PjEKBAkEEiCkg2NzB4dtX4cejSIkmrRHVhGpjIrlbPHnyrjhGySATIFxnMgGmsVtHK6EcOPEz/ALEU+wsFxYESACerBvpJm+lDGGJtqkTZ7A/baciUAfeHfrJ/OhCTA46k+Zmiu8F1Np7T/KfzIqBtYBCoHAAeNYNfHnjoqMmou+AfizDeJH2fqyByzBZ/KPCgLa9O6rHtFqMO6rmloeXTfOqus2Hd+VZGqyQ/vc62m/6bELeBNeVDWuureZKD6zTSlU5GtLQ2g6qA8aAeQFmrv9HW02mw+gkB1wAIk2VqMvKZPj4VXdm7ObddQ3nkrUEiATr2DWrtu7sJnDJcfWAtTaoQoEKAsJgcFDtuIpGWaXHrRd1y+gI2wlLTLudQSpYypAPWm1lAwdDVJOtWvbmFRiMrjWbOVFJkRmET3SNJ7qFHBoRKV5c4srrcfA1n0SUY03y+oyclLmPQFCrDsJn6lfNZseWQWPmahltn93zNE2yEtDLxFu4yon1FdjSLz37GfL8JNaXmQk8wfYSKD7RHtPv8q7YW0M7SoPwrPkZHvfxFeY/Ufh9s3zrfKacbFKFMiYDFFt9hwaodQr/UJ9DWybXxmQSgZnFjKgczrfkkC5PLwrDpgyeBmtZwLx/Y14pZ6/QqKeSUgGAO+xJ4kDgBWKbt2OSpGR7fXmfcJUVmTKjqo6FX9OAgcKDYgcKmvruTRrdjZaHUqWqCQRMgHnIgg8B71XD6snJU3rKSOQqZs9eV0H9aUztptKX1BGk+GprxRhQPaPelSVpoKLpphvBuZVrA0VCvHj+uyuS4VsOFRnrgD/mTQ/BOLUSmAISoptxHW9grzqTgsQC2WycpUsGVWT8QOvhWF4/U6GPKtyT7ljJ17z7miA0oDilLSSQ6wtFyMisytbTwFIxTq1WKrctB40WHQ5JO3wg9RrYKTrkkbQ24hCw2mVrVy0HaTyq9bt72AJbafE5kdRfMhSklBnj1RB/RyfAtziHZHWAAk8o+dFsQ+pAJCelSIOUn4RJKlNmeqq88jArVLSbcdw6mJajfOp9C67xh10nKnKjWx9TFVXZuz1pceeUpLaUoAClmEiJM+3nVv2NjfhQeslQlJINx2g6EcRVO+kPbXTgYViCiZcyn4oM5JFoETzMaRXPxKW43ZXHbQITv1iW15Xm21lJj7SSOyZNqObJ3+aVmD7a05yJUk5h8CUcII+Gbc6ou8ZCsS4pNkqOZI5CBA7xp4VFQmAnvg+NdnG36nHkkuht+y14d1JWwrOn4VQpRjjBBMg8aKIQAkRoNOPrWDbKxK0qUlLi0TrkWUzE6xrqaJl93/He/zVfOrllipW1yHDC5Lg19xsTMXrsOghRM6xblFY90zn+O9/mr+deocc/x3f8ANX86F5otp10Gfd5GqYrDLU9mynKlIjS5JBPsPOgON2fiFrJ6NRE80/OqVmd/x3f81XzriHD/AMZ3/NX86Rl2ZHbv8xctC5dWXrb7am8G4FpI6rfn9ZI8LedU9arDu/KoTrLihCnXSORdUR5E0hvCKGileJn3pE8ac1JehrhilHC8aPHDeupRwS/vH0+VdTbEfdchom3thtMu4lCZIbw/SozG4Vni8ajsoxu3u7hVsBx1sG0lRUoAcZN4Apve3/zOLHPBn/8Aqn50K2C45imAF/VYZAlU2zRxUfu8hx8qXYBI/ZmnHgvCNhhpo5ulkgqjU9Y9VHqasux2W1N4lvLLczmiM5i5HCdDPaKEYLBHHQlMtYJB10U6QfQe3fpYcZhkMtu5ZAUkBKeCYATYeA1rHq7it/s/1GwSflBTGy0gISlCQHFETlCiIBVmE6GPKaMJ2MwB/ct95QknxMXNdssoKytKiYSEhBB6s3KpJuFHiKJKXRaTFtx2+pWSXNIgjZbYBPRtgD9xP5CqhtHZC3C4UlABmPigTpomrwvaCUQk8Zk8BbT9c6DtJCgqO/2osuqlhdY38wo44tXPuq/Eomw9yMQyFlS2SFWGVSzeRrKRyoji903jBztDhqvh/DVxaIy5YM29KkAEyI4cjSVrs1UvoU4VLzcdf2Rn6dw3ihR6RkgwPtyLg8he0dxNWZ/Zrn9njChYCsqUFUGMoVOmvIUcZScqhB8jXi8OSBY9tqqWszPlduwKj5GpfFz/AAZ459GjkZi+3fSEK+dObI3BfAUlvFpSDqOjPdzrRykmBBECNKi4dspcmDB1tRx1eVZVV0KyX4afqqsznFfRUUkqXjE2ufqVH/rp9r6KCtIIxaf8k/8AyVpW08OpwEAaiK7ApIRlV1SB5U2GXJ4jjLoDkbTjRUsZuXhWwgJzIWlQUFBUlfYc1gJvAql76bLZw7qEsmxSCU3McPiOp18q1TG4POEzOa4BnUdtDF7Iwj0HEnIpIyiSAMoJ0zC4maThySll2voP8Sqr8TIUPj4eetSnlylEfaIHzoIXIeVeesoSNNdR2VP2a+F9XiDmHcNfc13sUuNpnnbe5kpDMYl1VwB0Z/pUsiJTw/Km8dqFD7eUHwM0nEOwfb5VoVIDqWfCvp/sxYC4dQVNgD45MlvKdQVJhMi8g029u7+zM4JaRIznPEyZSVBRMjLJB/Mmqs/ji11gSEmAqOwyg+BJ86sWzd4FKbbYdjrZE5tSTokEzbUie2wrkajHsm6Orp1vhfbqU/azATtJCCOr0zYhQ1SVjhpBB8jX0P8A2Fhf/tmP8pv5VgW+z6f7WGRUhC2Ez+HIOHdV3Xv9i+bY/g/rXQwaXLqVcPQ52WcYPkDYxQS65AAhagICR9o20ppvGK5+3yqOpa3F2BKlkmANSTNhS38K43GdJTOnIxrcWnsr1EcWJVFpX+BznKfVWTQQuCq57QKibWbnIAkCAdABxp/Dmj+xtiN4hKlLjqmLk8geB7a5/wBp44rA6XYdpMso5U2UroDXvQ91aEvdjCp1W2nvV81Uw7s3AJ1xGHHe43/3V5radb7y+xQ1M93pXdF+GrwUbM0GJYJ/dUgn0mmUubOH/GTykI+Sam0n3hspvQ/hrquA2rswfbJ/9tX/AGV1TaV47Cm9ZT+2uBZIQrCqCiIzR0iDYGATMUP3f2erG9TrowbRFlEBThGl02j201uJe/GDDuMAJiGFudpyxbu4+FFNw1zhkdyfalivQsjLASkJACUpAAA0AHACgu3ngolKNRcgSDziIvodOVHSAQZMCJqq41lSnFpJgORBPxQPukHTwrJrPg9K91Y7T44zbv60R9i4xpIDjr6EoaCpzEjWwidaF7wfSW1CkYYKJNukPVH8IN57TFCG1q66ViSlSkEcyCRljt5dtUDHN5HFpGiVKSO4EgelaNKlGHAGeCi+GbNuJtJTuDKlkqJdcuoydExc06rajiX+jCUwoqKetFhE2y98d1CPozJ/Y08s6/cUY2hjlNOZUoCuqFGxm6gI8iTpw8sGZynlZj0mRPNOMlf61Q41vGopScuoUbEnLCssmBMRe1FGNqqUopGUxEKmxkT3+9QW9ouXAQAM60hWRRAAEpkAz1jadBFTMNjnSoBSAgFKSeoTBMyJm/Dhab6UVPr/ALNzS7foO4TaK1IWsgdXNABNyJ7ONo76Zf2u4CiE5irNIEyIAI0MfrnSRtDEZZLYByFQhJIJlMCNUm5tS8RtB4QUpCjCifq1cIga3tPlRpc/yVXsOr2k50iUgEpIHWhWsSZBIKR502dpP5EqyfEQIhRIsomRNoIAk89KeRjHCuMpAmB1LZYnMVEiDPDW0UvCvuFKyvVJIAyETGio1vyFU2kiDQxzxVASSJbA6ixII65k6Ze2oWHx2IUEBSCQVQoZFA/GQDe0ZRNyNamMY3EEI+qiSQoQRxHM26pJm4kRScRi3wCQi4WQE5FdZFoNjY95ipT7L+8Esn7HUpSQXBC5ULiLSctu6Krf0nYgowzmUXLZE2scwHeLE1dWtBVA+mfHBGES3HWcWLwPhT1iJ11y1rx4ko897ESlzZimGV1qd2YVl5sIEmdOz7XpfwqKF1bd08KyMI6+SOmD7TaJBkIMBZB0v0n+itW5pWgscYymlLo6CDmCKgAYEGedTsPuypxOYBayTERAgcZ4efCr1sHAtFCVBCZUnWJNxzNGsO2EiEyfCBRN5ZcuX5G6c9Lg4hC2n/6d/p0KJgdyXIultA7TmP68az/eJ7o8SgHRuXSP3k/D/qivoNonSPWvnr6TmOjxbhkAkxHGJUfKlOCUk2NWrllwTVJVVUq9SuNvqcxCFqMkuJJPMlQNXEGao2AP1jf40fzCrzavQfZD+P8AA4Gp9CbsnG9C6lfAG/G0g6cdPKaKbybwIeCEtpygXPVju1Nz/Xwra6VgcMtxWVCStRmALkwJNu6unPBjlkWWXVfkIU2ltROwa5IFRN6NlOryLDSlogpzZZEk6T4CrNuE2j9pSHNYIQCEkZoOubTsjjV23kaSGSVqypCkFRKkgAZhJPCIrkfbGrp+DXWuTTpMKfmswlnY7h0YI/gAqZid3n0LKAkKgA5knq3EwFECY7K0RW09mp1xDau5eY/6KZXvXsxOiio9jbp9wBXGpGi2UJG7mIPBI71fKpw2LiykoU91TqnMsirM59IGBT8LDqu3I2PdVRnfpQbH93hD/E4lPslVTgvkr6dz1ff/ANJ+ddRg/So7wwyAP/yKPrlFdU8pPMWze4/+NSOeGxA//Xm/Knfo9V/4dPcPlUffdQTjGVHi0+NCdW40GutI+jl6GYJk3/mNJosOb5PZcI9Bg5FAHtUMo9VVj6sa+5CjiHzAAEgTFgmOvHnGlaF9IO1PqFIMJBU2ATP3wo6Ds9azFhQCYzNZhp/eFPK8omarYn1RFJomN4t1lo9A650xWSpJSk9QpnNBzAKChqDMGu2Puy7i+kczJhEFcmVX+0EjhIN7VL2TsVL6VLzg5SEwnSyU876zR3YiTgnkuJuk9VafvIOo/MdoFMTpUU+Sx7r7NDDCEJJIlRvrc61aMO1I0HjEedIw+CTYoMo+IEcQq4A+dFGmQP1YdgFZo6db3KXqzFjwNZJTI4ajke75U+2gV2HdC0zrcjyMV6Uwf160/ZH0Rqaa9RnGgATJTzITPZy5kHwqHP8A6hEawkdnz7qm41wBE3HIgSRIsYoMdpg6LX9n7IHvzkULxzb8sbAnqMcOJSomdJH21WBPw9/tBpvFOEuIbBMi6jpNo0HdPjUZO0rHrOm3K9gRb38jSmHMzylwbJ49g/rSs0JpJSVW0Z8uqxzW2ErbDGc6Ck5u33PrXjCLAnS5Php86eS9MAaaHsp6qhydpNs8Q54jnWefTZg87DLgE5CR4Kyj3ArRCxeZgHUdvA99B9vIZdw7jLxAC0qSkkTBgEEdoMHwo/Wg+jo+d8Ngs4vPIUV2aop2dioPWS6gkRpdATx5g+VE8Ls6GwFJ6wBm/Hjp20DxbbiG3lZQA4kJUkE2haV5+02j+KtM8VRTJCfJsu52NC2UEcRI7jcehFWlKDPCPM1kW5O8bbLLYWb6QASer1dB2AedXdG+rcApSo99qSpLalfJ1s+izZpb4R4dP25La2jjJNYL9N2Gy4xKvvD8k/1rTsZvI+lKVENtJWOqVGeEj07Ko2/Wx39oytBzdEEkkpIkEEWtOWQbwRrS3JWisWknCMk2uV39bX7GW4Ozjf40fzCtOZ3dxCm1LDZGWCAfiVP3U69tUBnBLYeaS8gp+sQZsQQFp0OhrbXN88NJPSrANxKXLHnAJHDSIrdp9TlxL/FG79r6HLzYqdT4oDbF3HU+2lxbhQCSCjL1hBIOptpyqzbV3PDpSW4aKUFqAAQRHUmDMgWnjamNn70sAQHekUtRlSm1gwqJjK3e40oxszEIQpQE9czZh1PCLgpvw5VebVapz3Stdk1/bAjCHRAbdrdZTbxz/YPxCRPKJ96C/S9iXfq8OEFQUCsqAkxJAT/WtWFVHfLAF11siLI495pObPLUSuYcI+H8JiOH2O6fsK9B+VTmt3XT9kDvUT6CtKY2GfvAdwmpZ2U2kStcDmSE+9JqPcO32MxRuoo/EpI7hPvUlvdEcVqPdary9tDAN2ViGpHDpAo+STNDMTvhs9MZVqURr0bRv/mAe9Tyk8wCTuk1+8fGuoov6S8OD1WHY7cg9JNdU47E5C+/5K3mMsk/WJETN0af7VXdj4ZOBR0y1rfcVJbZQVFKeUgWJ7TYcJ1rzbG8PSMJfaVKmnHADFpDWbxF6nfR7L2HcWqVEuqudbIbt3TNLUW0W3RWtpjGY1YW8kgCcot1QeHbpxozupuoy6XUvIUVJSFphahoqFDqm+o8qtzmDAGle7JRkfRwCpQe5Qj3jyottA7iFgt3mcOSWklOaxlSj7ml4jDAg20os6g6RTKm+6ropssG6zcYZsHt/mVFEVqIBgSYsNJPATUfYycrKByB9zUtQn+lLnFumvQtELZchEH7y4P8av6VNXp6V5AHPz+dezPdUp7rZOiPCgEQaFPNgGekAAJHwjkDHofOiOIz/Zjx8f6VHDbhNwjhOt9Z9I9aHJCT+F0A1H1RFbRmSoBebqkTlAvEgz3KFebGhTZ4zIk17i8SUhfXbGUXHeRE8rED5UMa2ulD6ROVCkyn4QOIJEGIrO4uElKTsRlh5lJLpdlkwXwQdRIpsMgEQT5Uk4lEghaAToMwv3V6cYJjMmfxJn3rWkqGbVST9CWtdqrO8DRyNxzVpPIdoqwBBVrpTWPwRcAAIEc6JK3yE7b3djNNo4AypUEBQOa3rU7c/d5t9xRcGZDYHV4EmYnsgacatbmxVx9lXZPzqnbTGI2XjMO8EqVh3Cpt3LcAGCmeRHWIPKRxrXLJeNxT5KS81smbcc2cw+llOFaLpBV1UpSEwJAVA1IvHIVD2rjsMpxJSk5QiMreZPWkRKhBVaePKvcbuzhFuDEqxUFRzpWpMkzfUqkiLR4VWt4nENEJw7vSzqrIUhPPX4jXNeKcuIev6He02fTwh/mck10p9f7+AfY2u2nMUtZFRCSI/wBR15UHxW8OWcz6UdWCAoJtygXNU/EtOrPWWojlJjyFqGYzCRPYJ+fpNFHQNct8/wB9S39q4IN+Fj/P9v5C+2tsMuqYjMQh1CyoiBlBGbtNuzhRpjGYElQcUhwBRykOFBy9bSbalJuPsxxqhhOW+qTXrjQ1Glb9NLwIuKRy9VnlqZ759fY03DYzAwQgLiBo4lUKgwZJmDy96t+7qsP0oUlx5JSSQFrQREdh51jm6+GLr3RiJUgkT+7f2mjuP3XdUUgBFhqecnTwpuTVuSca/Vmfw1XU3pGPQdFTWYfSrvE82+0lhwoBbkwlBk5jxIMVUmt1nB/xAO4n8gKmt7rJVGda1xzM/wA0mstKuEWuHyyvP7bxC/jxLp/90j0TaoaxmuQVHmZJ8yavuH3baT9me8k+mlT2tlITokDuEVSxsvxEZwnZzitGyfD5CpbW7zx4JHfWiN4PgEz4VLRstZ+yR31NldSvEM6Tusr7/pXVpY2KrmmuqtqJukU7E7GbawyWkghKnhN5+JOU+1W3c/Z6WcOEJ0zKPsPyqDt/DEIbH/qtn1o9gIS2gX4n/UaqKKm+CWtuahvpiDxBB8R/tUwTTLrUg/rhTKAsPKwDbvXSo9brWjjTCtingoeUVWMIcsjkTr5jj+VEEbQcSLLV4kx5KyihpjKTC6sM+kAJNhyI/OomIbegyVjtvSGtuOj94cyn/t+dSkbezAgpBsdFD2uatNx9CnjTKrjMY7/iLHco1W8btN28vO/86/nVixgtVS2vZKu8Uf3hvqkB4ESC7j3FGEuLV2lSvzoQWXXnFpSSSDcFXtNPYN2Cqju7GzlAqeUBldJyHichhR7pMeBpMpOQSxpA/ZG338MS26jpWkpLSkEgEDgkLExBgjXSo+0d431htMJQGgEJgSYBkTMg+VTnsHmDquapoDtBEHyNBtj2Hb5VVlk3Kxzj2JUXVqWciiJNhJTNoIHlV/zWi4HgPzSfSqB9F7ObFKtMNKP+pFagpjmPSnwhuQp5KYNQuLpMdoCveD70sbUdTo6rxWPYxT68EDwge9NqwY4FQ7jV+Ey1lid/9QPj7RP8KY9jQveTbzj7HRrCIKgbAzafD0qS5gJNj3ylJjxjWh22cGUInXrDn28JiixY3vXBU5xcWAGWoptxiTpUxIpLhjSuntMiYHx6sohIuaYYwguVXsZnlxiprjPWk0zj1lKFHsIHeRApbSXLGLsioAZFKQbibd2oPlFJdai6TblT+0WSAgxEJCfD7J8reFMpMiKwJpmmUXF0FdyDOOwwJyysInlmBR+dbjiN0nCRC0HXWR+R7awLYkh9ChqkhY7Cm4PmBWlYff8Axo1cSr8Taf8ApApUpUy1DcWd7dx5GoSRzmltbDPFQHdeqrtP6R8XkgBiZ1yK7eGeq5jN88avXEZByQEp9Uiam9leGkaqdloTckxxkwKhYnbmBZnM81PIHOfJMmsbxOKW6ZWtxw9pUfU14zhFq+FHufa1DuYW1Gn4z6SMKizaHXO5IQPNRn0oDjvpMeP90whHasqWfTKKrjGw3VanL6e0k1Ma3Y+8Z/XbU5JwMvb9Y4memCexKG49jXtEUbvJj4ff511TzEtF73kCUthaieqpJgcTMAdmtHcNg1ltJAkX4j7yuddXU6Xl6COqOjnSSkGva6jAIqsKNIFNnDAaWrq6j2qiJsQcKZ4eIBPmaV0KuN++/wDNIrq6gcFQSmyBikWNUneayf4h7GurqyDyp9Lc9taBsRg/sWFdklP16CCbSXCpMDh8KvSurqtFniMPZXM3ql7eTlWB2exIrq6qIW76GsUlvEOlQP8AdRIGnXTWutY5h0wIUe1J/MV1dR0VQ+rAtnhUd3Y6ToSPI15XVW+S9QdqGFbDjRXmKH7T3eW4gptzrq6jWaRNiuylYvAKaWUK1EDzEioL8Dy/Xsa6upsNVk5TNi0WKcVLpfYhpQVZSPtRlm0yJ9gahbTRC0j4kQocrxMRxuK6upM9ROfDY7FpscFaXP7EVGGW4yEwDJ60xYTNj+tKjP7BShMyeEC3bxrq6qjwjHkm5Pk7dTAhzFdHpIVwB0E8auit1rmFDhqOc8jXV1MhBS6iZTcXwRMbuipQSM6Rcz8XZH512H3NaTdSiryA+ddXUbxRQHiSZPb2IynRA79T5mpCcIOVdXVFFFNsUMGDShg66uqUirPQxXldXUJ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3318" name="Picture 6" descr="Tim Bio Ener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3846611"/>
            <a:ext cx="4551218" cy="301138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xQTEhUUExQWFBUXFxgYGBcYGBccHxocHBgXFx0VFxwYHCggGBomHBUUITEhJSksLi4uFx8zODMsNygtLisBCgoKDg0OGxAQGywmHyQsLCwsLCwsLCwsLCwsLCwsLCwsLDQsLCwsLCwsLCwsLCwsLCwsLCwsLCwsLCwsLCwsLP/AABEIALcBFAMBIgACEQEDEQH/xAAcAAABBQEBAQAAAAAAAAAAAAAFAAIDBAYHAQj/xABFEAABAwIDBQUGAggFAwQDAAABAAIRAyEEEjEFBkFRYSJxgZGhEzKxwdHwB1IUQmJygpLh8RUkM6KyI3OzNKPC0mODk//EABkBAAMBAQEAAAAAAAAAAAAAAAECAwAEBf/EACwRAAICAgIBAgUCBwAAAAAAAAABAhEDIRIxQQQiEzJRYXGB8AUUQrHB0eH/2gAMAwEAAhEDEQA/ANmE9pUbVI1AxK0qnt8ThqvRs+V/krbVHj6ealUHNjh6FFGL+0cRL8HUkXfS56Oa4fNasmFjMY/NgcLUnQUDPc5g+q1FWpnOVpaQNb9enzRfX6sNWz3DPc9xdJDdAOfVW141sWC9QM2Jcy/FJkYnDu/Zj/cumrnX4sMvh3dSPK/zRQB/4bjt4tvJ7TNrSHcx0Wxzl3ZZpxeAL8Oz9Vz7c7/XxLZiRSMSROvL95dDoMNhAtH65nSQNISsquiZjMogA+GX5rxhcdcw6dn7hOydP9xTmsjhx/MUAWeNBv73+1KT+16fRe5enD8xXgF9Hef9UDDWNvq/ibgfRBt6zOHIJdqDcDqOWt/VGo6O8x9UD3raTTjtRl46Wc36orswH2m7/pP973eX9NFn/wAPTGOZ+7WH35LSYtk0n+97p17vgszuIYx9L/8AePR30TeB8vaOsB99Xfy/0QfaZ/zmE76v/if9EZnqfL+iC7V/9Xg7n36gv/2aqURGX/EL/wBfhP3XfNSboD/Kt/7lb/zPUf4jD/PYPud81LueP8qP+7X/APK5FgfSC7wh1UdpFXBDaw7SUUL7EC0Sz+xQtAmQBJJJImEvHBepLGKtRqrVGK+9qrVGogKLmpKdzV4tRrMsE9qaE9qUI8BSZZEJjVK1YxXoNzbIaPyteP5XE/8AxW0w3utPMD4LL7GpTgarOVSs31d9VpsB/pU/3G/AJ32w+CdJJJKASxP4nYN1VlAMaXOzmAO4ei2yD7VxVyNGtH958kUYzO5ezatLF1DUplrX0Ww60SC20g66+S25Y0EdkX6aLkOP3sxDqxdRyikLBrh7w/MeI6Lom5u8IxlIkjLUpkB7dddHDmDdB0xtoOvYACcoMcISFIR7o8gpElgWyM0hyC99kE2viWMEve1o5uIHxQfF74YKn72Jpn905/8AhK1Gthk0R18yq+KwbXmHSQQePVpWVxP4m4QWptrVT+yyP+RB9FSq7/4h/wDo4Fw5OqOPwygeq1G5M1WM2KwU3wXe6ePQ9FzLdrHU6GMp1KrsrGurSYJ1a4CzQSbkItX2ztWsCC6jRBtYA28c6HUt3KhIc+vDgSZpsDTfW4I+HFNegWbuvvpRF208Q8cxSLW/zVMoQHH72GpVpVAynT9k5zhnrB2aWPZBFFryPfnwVCju7RF3Z3nm53/1hEcPs2i3SkzxaD6ukpdBszu39p1MVXpVS9jjS0bRpVDIM6ue4Em/5QtLudTcMKA9rmO9pVMOBBu8kGD3ohSVqmgzWeuCG1x2kSdUbJbIzDUSJHeNUPxA7SVmC2xQjyAbGN0fTIBHiK7WNL3uDWtElxMADmSVmKH4iYB1UUvalpcYDnNIaTMRJ07zAVjfvA+2oMplxDDWp5wP1m37I8cp8FxzePZFFuIyU3ks933gb94WbSGUJNWj6GSVDYOI9phqL79qmwmdZyiZ8VLVxYBhEUsuVeoE0YiUK3j3jp4SnnfLifdYNT9B1RQGEHNSXND+MFO84Z3hUHzakiAPhPATWp4SDD2qRqYE4LGLO6VRrv0midRVzeD2tP1Wlw9MMY1o0aABPIBcrxW3f0TGvJdUDHBji1gYc3ZLblxER49y92lvUMVlDMPWqZZjtm8x7wpt/Z58SqVYLOmV9p0We9VYP4h8EOrb2YZtg8vPJjXErAUKWLd7mEpUurmif/fc4+iuN2XjXWfiRTHJhcPRga31WpGtmrrb1GJbhqsc35aY83GEF3wxx9i4CzqjskaxN3adAVRwu6DC9pqVX1DImwE34zmMeKvbfpghpdaTY/tAEeoJCzSrQY97OdPzZiAIhFd09p18O9z6TA5zmhhBmPeBDnQLAdrzVDaBcHnh98EU2FhHto1Kx0MDuH5j4x5KWFOU0i2dqMHI2dPemrZuVrjxdmyD+GSY8Sgu3qVaq/s4uswHVgqBw8CwtjuMobRfx1Vlr9YsvafoIvS/weCv4hJblX43f+iqzdakTNR9SoeZcPpPqr9DYeHbpSaf3pd/yJUmFxGbXX+31HryVsFeVNOLafg9WElJJryKlTa2zWhvcAPgnhNlS4R4D2l3uggu7pEnwEnwSDE+0qD2MAZDCRMm58osFi8btfEYd01DmaTrqD8wje2N9KFaoYFRg0Be0ARzMEkA9QOsIVtR4qU3NNw4dPAhCxuLXYd2XtBtamHttMgjkQYI++aL0KTQ3O92VvS5P0WF3MxjWYV76hDWioZJ/dpj4ofvDvcHMPsXCXOjLcy0T2ogZJPCdPR4peRWdCG18PMCrBLg0B36zjo1pGpUG8GLqhrWUMmckZi50BjTIznmBc+C4/S2qX1aftZGR4IiRDpEOI1JEIrvZtjE1a78hy05sABBAFsxN3H0Sya8DRTLmMotp1w+lWc6qD/qZmgOPOJjL0JXSS8kNJiS0ExcT05hcOGJP62v3otv+He1HOz0XGWtgt6TMgdLT4qexmdP2SbrQhZfZb7rTZ4bJ4CU6EKe26rG0XOfcNGYDW4uI8lxrbmKpPqU2U2sA9o4uLQAe0W8jfTlxXRNsbVa+m4B3aLgI5iLnzHqsXS3Zoh4qtcRBnJYiRcQeS04Fcc+KaOpbL2lRexopkNAAAbYQI0CDY/GgPIWWbiMtgb/AGUP2rtMimS43mB1P5TGk6T1RJG0o7apAwarAeRe0H4rH75YepicQ4tBfTphrJDoAcGmo7vhpBXL9sY0lxBIcbHNAHDQRFr+iJbv7xmnRq0XNLmmXNIMEEgNOuohoRproaNXsG4zCHMcoMcElJXxLyfy2FtfOOKS3uGagdyanhManhKIOCeE0JwWARVMDTc7O6mxzojMWgmO8hWm6Rw5JgTgsYcvEl4sYmb2WmoYtYTxP9AUFxuJzyCJB+56Qr22akZWjgIPfr8yguQlP0YH4jCEm4BE6wPUHj1RbBS2w++9VnUjwJVnA4Unj4IUYz+0f+nWc0RFiI4AiYVvZVA1nhjSBxJOgA1J6IZtDD1aleqQ0lrSb8IbaxOthwRfdE9iu7MWhobndYBrO05ziTp7g05L23mcMHJbaSPF/l1PPxek2Hf8Lw9ODmqVHa5g4NabESBBkdoqGtTAu0mOR1H1WZ2jvnPZpUgWCAHPJBMcQB7g9VZ2Xt9td2WMj/yHjzLTx7tbLxZ5Ocrb2e0sPCKSWgxKGb71jhsNBtUqQI5NJEz1IzR3FHdm4X2kvPuN16ng0fPosJv5ndWdnOYvcCOjGtAa0DgAXVLdEtV2Zb2U9qYwV3VKrR7wE9CbkR3yhB2qaUBslpN2H1y8ivH0y2MslxAGUcbm5jhorFPd2oYhrsx/WymBzdf0SKG7LSypxqiHYtUvcKVaSxvay3jtGLcJmZKo7cwDWHNTnLOl7dQeS11DZjsOA1rCXPEEm+nC2nvT5qVuza72ezNB5F75DBB4AnVLKUlLoaEYyhtnP8XtN9Wo174loaJ5hpmTPFaTHAtLmEO7EC/Gwv46qpS3DxbquQ0XtplwHtCWCGlwBcZdNmybAmy222th16jn5KbQHPzat5RAM6I5U2lQMLSbtnOq9OQSLELT/hyO2Xwe0SB0hpuelyEtrbr12sLjkDREjNe5AnSOPNVdpPq0KdKlhpFV7gBGoBBHhN7oRTrYMjV6Om1dt0cMQ6tUawHnJJ7gLlV9p/i7goLWNrvsRmDWAf73THguQbybMrUS11V5eSO0SZgoCXqsKJSTTOjYDbjageW1Ifcw6xAkwGAe9qge0dqEGz3F545tPIBZZtSLojg2h/aPkOJ5nkFmvIyl4OlbHqOfTY993FrZ8h68UD3mrOLW5WyMx4gazqTpafNDn4+owNpzADASOZNyT4n4ITjsS42JXUsKSTbOB+plypIE4kHMeZVzY9K+bTsmPO/wVdzLqenWMAAxCk4l45EzeV93KzcrRTfIY3N2Qe0RJmDrefFJNbvQWgEVw1z2te8ZjIeWgOm9jLSkuflI7VGNHRGp4TGp4RIDwnBMCcETDwnBMCdKwD1T0Kf6zrNF+/kPNV0N2nVObKJkjWAQLaXI4fHxTRVhHYupmceKhAA1QvZmJosJNRwY4G1zHLQTHmpH4+mHBudpcdADJ8gi5IPF+C3UqgdEmYm5AmygNUdCvH1+wXNgkfZ70lt9Gquy2wgzOkanqgWBwJGHx1MPa8hlBxNMkgtbVDni4BkNB4KvvI0ua2AIjmY8pjzRrczZFTD4Y4h5AFbshgAMsvczzjTknx5ZU4eH2CWKOp+V0YrH7MLahvbwHinbAwkVmmT7090Xn0W8/wAMovE+zjhcuFv5lVo7LoscHU2a63cbeJUHBw3I6ZZYSWkEN19rtq06nsj2Q6+nEC48vRT4jCU3OzOpsLuZaCf6IVgMAKfuNNMT7rXWdf8AWzSTrz7lfdWkxB7zp4LreRZW5JHDGKxJQs9sDAAHdZV8bUytc6JgE8eAngCVO/XRR1Gggg3nXqpsovuO3axpqUc+UCXkQCTpAm6MPcs3unjmdqi1hhhcQ/hc3BECCtAHypxdrsecafQytUgSLppenOd3qviBPGI169E7VCqmVtrAGk606W8QsOMJ7Q1KhdBBIbqIGVzS636sOiOOZafH7UpOovy1ASBpInUcFkhVzB/AQdATAJtmveS30U5vWimOPuVlHbFb2jS0kltmgkdNbaCR6hYWoIJB4LeDExTjLxN+c3WI2t/qu75SYX4KZ4rsr5lawtZ0EAxpJ+iorTbmbE/SjUaK7aJYAYc1xzAyLZeUequcxbDQ99R17fDQDyBPiEKxTrrQV9kGg+uXufaWsiQHyBcj8vFZmsV3y+U8uHzNETimtqLxxVfPdczZ1RiarYwpmkC+jTqOk9pzgCbnmfBJRYHA0nU2GoLxbXST85PivVVYE1ZJ+qcXX7/udqapAoWlSArhPQHgqpW2vQZOaqwZdbi3TvWe352/7BgpsMPeCSRqG9Op+q5LXxJcTfUyikBs7/hNpUqgllRru4j4aq4vnbDY+pTMse5p6EroH4d71VX1Bh6oc8OnK/8AKQJg/swD3dyLRkzpModtPAOqEOY7K4Ai8xBjl3DyCvyvCULCc2x262LpCQBVH/4zJHeCJPhKrbIwT84m97iH+RkC66gXa9x+CB0bl3R5QWNVaKc5cRNp+VrJzwIjQQo8QGmziO5VnbQBEtBiJBP01TJUI7ZZbTBi2miKVtrtpilQc15JE2bYdogamfAcFncHtBwLKhOlyBpYg6IOA/HVnvaYBJOYzYTYc56SlbroeEF/UdAxjjl7Ik8lQaRmyjlEX0XuHp5Tz7IE8zxPivC92eI7POPmjNt1+SdJMgweOLg7O0sh5a0HiAfe7ipsZicjHOicoJjnAmE2o5rjqJaZ5oRvHij7F3s+0CIJB0mOhnX1QTew17qDJqknSPvRMqOBaWyJIIg9baawsTs4vdlac14FyTrbQ6eS1lXYThRMVGsOphgyxfxNuPHkn5aBWwju/sv2FMCxJFyBCIuaQCGmFyer+I+MBhvsCAInI6SRaTD4uL2Ca38Q8YQDNIfwcf5kFSQZXbs6xRaQIJlNqiywmwN9jUBFeo2m4cYAafHh3IxjN5KbWEiuwxGhYfiQFrQNgfeTZ9cEuIbUYL5g1ocO+NViBtWpQc8DjZzTw+h1Wl2nvbVcCKcQRZxyunyaB8VhMbXc8+1eZc8S6wEkWOlgpuKbLc5KJNX21UPJC6jy4yTJK9my8YwuMBUUUuiMpt9sZK3/AOEuVtaq9zg3sBoF5Mmc08AMsfxLHswwHU/eivbPxBpOlpiQQe4q8IU02cmTNp8Tbb07TbVJOYAaMvyn6+q59WfdGNoVGNYJdMaN7+NkFY0vdA1cYH3yXRml4ObBHy/JA5115hqBe9rRfMf7+QBKIYvZzBo4k8TA9L2Cn3eoQ95k2YQCCIvaD6+S5orlJI7ZvhBss4jEvJ7BytADQOgtJSTMXiWsdlmYCS7OvJwJN7o7c0p+ZQByjxdaGOPQ/BeWescn36x3tcU8gyGwweE/NZhxUuNrkuJOp+KpF6ZCsJbJBdUAHC5W33fxp/SWQcrQRJ6cfSbLI7u4gNkQJKOsqhz2NENlwlxsOVzwClJ+46McVx7OvZ14XKk2pAAaIAECeQsOvmvajHRJNhEwRaZiYMjQ6piVFhzhcfeoQaqCKTuZe647wrecMBMQOJ+9VTrVZpP/AHp84KrB6CnqgSyRYcePn/RMouIZa/CPGJTjUvYWjX5KOi/UeX9kowqTbNPIqXdmqaTGtIgEu9TA+AVSkbG/RHq1AGlTIFiwHxiD6rAl9Ctt3bdWg9kNa6m7Uw+QQb6CNCNSNEz/AB18mWsLeDhMGfdi/KZQTe2ofZ023dL5iCYABH5Hx7w4DvQrZu2vZnI8ZwOV3N8MznHxDQEVTJ3Rsf8AF8paMjRmHCfAKXeFtZlKXsAa8loIM3EdOoWbr49lVwNNwIgjuiJB5G60O/1PEsp06ga51F4Y8XBDSWMlsai7SfElBpJ0g3YAwocyHNIDxoSCYMaxGveq4wry4uq1X1Cdcz3R5aeCE1dsvAtln+L6plPbD4uAT+6THmgAH7X2Y72jnNgg8joIA49ypYafdi/BFMTtCq+1/BoA+CCYtpaRIjX0P9U3aoWqdhGIAE6n+/30T3D3+75J2Cw7nBpMlwBIEXiCZgdOPeoK1VwBsL66qZQm2XWmWnhp9/eqg2swRAtBJ81XY4sIf6DlpB5K3tFuZmYDs8HE69wSVUrKqVwoFUaBd3DiiNGmGiB5qv7TsmOAhOpZsumX71XdFJHmZG5fgme4KI1xylQVdeJ71Es5AjjRdNNx7QaXD4LzC0alWrTZTb2iRE2E8ZJsAAD6o3ua3OXsjNIaYt1BN+8Lb4Pd6mxwcWjNFoGkiCdb2KdxXw7cv0Gh89KPXk5tjaL6Tyx4yuHDnNwRzBCKbPxbaVMB7Jc7tE200aPn4rW7cosLHFz6dS2jmwTyMk2PMlc62xtAl7iALiBBnhGo1SYJUubKerhyaxr8g3E18zieZXitYIEN92b62XiHFvYvxYx1R3bE4ttNsuMDT+i53vJvC+m+qxj5bVFhIOXmRGncVp9qY5lSi6o006jWtdY9rgQLd65XiKbXOIaLzcgAeC50t0dLklHkUqxk9ya5sK8+ixumqr19LKrhSOdZrejzD1spkIrhtrXjLdAWuVl7DY+qjJI68d06NzgvxBe1mSowPqSRmMjW8ug3N4ERpxTNnbVrmoDTc4ve4kNF7kRp0HFYbGuEgt+PH5I7ujt2lh69OtV9q4szCGZA0ggiHTc8D4BGUeTsXHPgmjswwzn0iKga1xaZDdBxA68EAq4g9po0N78NZ9AtPsDeLC42hXNAkPp03OLHQHQGntCCZE2WPrVYe8cHARb74D4J4xaA97R47vCVQkUjGswliXtMZYm0x4ap+FecrtIuNe4+aDQeVopskTyn5rWYNs4SmejxPc50LFOrdssm0+PTvC2GysUx2Ea2QS0ukcpe4gkcrapqoVNsw2+5mqxkSAyYy5rucRxpv/KOCzzryNbaax/DcD/+QRPeyoHYp5sQ0NbJA5SbuYRq48UNjs8x3SPg4fJKZkuy3xWbOhzNPiDaT1i0j90L6N2eKWIwVIVMjmuosDpgwcg0nQgr5paLiNbEHuIIOuk947uHYtn7KPsaVbD1TSe+kx5DjLTLQSC09bdIWqzXRzLaOPq0KtSnLSWuc2co4GOEIc/bVZ4PbFjcBo08ZR7fzDE1nPLSXOu5wAyugAZhBMcba6LI4cweYgoNU6Zk76E7FPBzZzPp5aKXC0jiqtCn+Z7s+uli7/aCoq7QdD4FE9wKM4qdQ1jz/wAR81rMdCxGxKFSczYcREtMH6cBwWbxu6tIE5artdLH4ALWUn3IhVMW0AEwZMi8BIxzE47YDWt951pkxHzI/ugzycoaTIbYeZWq28Molx4aDzWULJ143VcKVnP6htR0U28QOfxViq60ckykIJMRwCZVer9I5u5EblEV696jCkzoSdGp3DrU2V3VKlTIGsMACS4uIEDuE+a22I205xy0ab3dZgfxGNfTosDuS4fpdIEA5szbi0lpgrp+Ix7KQyk5nd0enALKMpOohUlFWwfS2M18uxQFSRAbeG93M9Vlts7Bw2aKTSP4iR4SjuNxzqh1tyChw+Ce+IFuf0XbD00YLlkOafqHJ1jMl/hL22D3AJLoFPZTAIME+aSDzYPow/Cy/Y5bh8cR2RHaubCTGjQdY6BPp4Y5S58tJ0boe88giGFewAOaxrSReB9wpa9YkaMPR/yMFea83uO+Pp1wAbjHJQPeiOKaSCMlJs8Z+CEOKqp8iHwuDPESw9JwDZGtx1GqGsK0+0sjabXH9UiBz6JJRtHThy8J2ZirZxGtyvGlWdpYfK4EXDmh09+oVWESYb3R2u7D4qlUabEljhwLXjI4HwdPgF0jaoEsAd9Y71yDD+83vHxXTKlEsYHzJHDppdOnopjimnstsw9Rt3ZTNhEyeAV7ZdAmk/mXH0j4hCjtKR2WGTxN/Lkptj1amWASGyAT1J4TxRk/LGjia0WNo4RofZgHUxZUcfi6mGZTcDAc3MMx7Ja7SznsHCf1jxBGiobcfVpvOc5mk2de/ToeiubxbwUcS2l7MPY5lFlMyXXLBHZySSP5eM6BJHJGStMWcOJl61fO8ukEkkkgtmT+48n4ryoLXETzaR6upt/5DvXjmFxjtHvDz/zpvUTmQbACP2Wj4UmH0I5rE2OJ8TrFvUEA+f8ANoD9DbO3ecKTAKgfTLGFoIhzOyILSLOtAiBYDkvn3CtLjaSJAAEmSbBrWwbmdAR5L6R3GpVWYDDsrsNOo1mXISCQ1pIYDHHIGplNx2hHBS0zGfiJs6m3CuIBDmENJ4dojn3a9Vxj2cOA5k/Ar6o2rs1tZpDtCIPIjqvmnfHAOwtcsc0cxBtHTkklJt2ykY0qXQDr09RxHr1707Z2OfSOem4scBqOpkgg2IsF6awfcWIF+5U57JPM/fxW8As22xd+Oz/mGzOjmAd12k+o8lfq704Z5nM6OEtcuf0x2QFJVOVnVIMEt59u06pAoyQNSRHxT9i4M4mjiaziKYw1IGw9+S4wZNoDT5hZlrFpdm7Zo0tnYnDkF1avUhoHBoayHE8BIcI490p46YslapgerW171WdUT8spezVXbOdVErTKkanezXoalodyRa2biTTqseDBa4GfG/pK6DmzHiSuatK63ulVY/C0ngZnlsO72nKZ8RPir4s3w09EZ4nka2OwOyB7zx9/P71RN9h+VvxXtR0XiTymAOpngsvtXbL3kilDiPeqC7W/uyO0ep8OalkySyO5MvDHGCqIZrbUbTOXOxvGDr3nVJc4rVXOcSe0ZuTqSkp2hzR70bGpYXZ1GrlyVyKTTJddxEuBaTqAHeSxdLaVoMg9IPoVe3r3kfiKdKi4yKbi4Om5kRB5xz6rPgJeCYebXRar4mbSSONgPgqZK8eV4EVrQO9skoaq5tXGZ4aNBc96oh0KTA+z9o32pcKcjOWRmA4luaxPej9gfc1W7e7lXaIo0aXvAw55FmMkguPcItxMBdJ/EL8L6FPAMfhW5X4Znbhsmq3Vz3R+uLunlI5I7+Hbtn0MPmwpqFpAGeoxzS7V2rgA67j7ttBwRHFb5sMtaWgaW7R+iEnWh4wbR8xNoFzg2mC9x0DRJPcBddc3LpVYrO2hQ9nT9mRTLjBa8ggEtm4M8eSMM2hh6L2spURTaSScjQ0STJJ5k28ktuuqVWAAB1OZzBw9bzPRTeRpMtHF1fkDtw0UTUJIa0TMDtd0GShGy9vNLyx49m8G0mYdEEeqO4p803MHulpA4DSLLlu0w72pgSSBMcx2T8FLk8lxY79jtI32MxQc72bmzIvOh7lm8fszKZZMflOo7uao4Hbz6cMqgmNDxCIuxwqOzB2a1hy7wpRjKD/dMdyU/wB7QPpVWtBkAGOIA6Xm3LzVetiGNEmSeDRA+Vu8Sr21cG97WicoMOAPEcD3IQ7Z1Q6j1C78S5R2cOV8ZUi7u1W9pi6LqhyspvD4FgMpDg0d5Akr6O2ZvD7QAtdPePnqvmrB0cjp0IWmwW8L2Eds2HHpxK6o+nbRzv1MU6o7ttbF1KlPLTdkfIMiCCL9l0iw+i5xtzc+tjKjM7qYIc8l0jS2VkGJNj5oDgN/q5eGOcMhMaad8LomD2zSyDth5i8EH01UMmBxdl8edSjS/wCnG989mfodR1CQX2JIHMSB5H1WbptsJW+/E7Y4qVP0mi7NIAezlAgOBnSIEdFiRhHtY1xaYM8ORIvGmiSXQUtklFtvFQYoy6ODfip6LoZPRMxOBqMphzmOGaHT0IsLacNVMcol0XVfLzVgMm5UdQpkhbLWVNlSN0CRK6DksjJKbdSlRvcgxkzzRbfcnbgpYd7Dme/OclNo1kC5PASD1WFlancTEFlR7s9NktAl8c5kTyg+aRlI9mrrYSpVa12Je+NTRa3K0XsLGTA5oNvHj2tHsqYDQLkAR8tVo8Rj2taTna89CPRc32riy6pU70tPsqmUziDJvxSVWV6gYpkqY6KFSOKKFkMckF44pIBHESQBc/dls92t2msHtsS0OjSmbgcMzx+sdYbpzWX2I2a9MdSfIE/JdA/S2hobqYsApzk+kWxxVWwq7HktgnO3gSbcrDh3Krh8cQNYvwQLPUkj/T6Hio304MuLnD78CoOm9s6Le0kHMVjm5gS71TTtdzQRSLp6WHigxc2LAeP9VawuJkRYBZJLpAcm0rfRfZiar7uqQeQuVltvYI03+0uQSZnhPFE6joJi/UKCvj8wAde0Lcn5A1HwAqGBNQ9kHwWk2XuTUezOHMB1h3z/AKqHZ2Np0mwZnS3GPmrdDaJqDK1xDTq2fiutY2o2zkeSLlXkt7Q7DA1zmYipJLy0ER3OB/6hHd4oXE3t4LWbKp0mt0BPElSY2k14ytED78EKCZOnQkXEheNogMIY2Q7Xj/ZEsTg3N6hUcPRIsEVJrQHFPYIp0TTNx3FTNxjgZk+B0RbEVIgECO5VauBa7S3cuzH6pVUjin6Z9xZPhttPPvdvhfXukXRENB92Axo1EGZJJNhzMeCzdXBOZdt+9e7Gxbqb2sLstMulwIEA8/PwQzRhkVwobFKeN1Ow5Q2MHVHVKoGUEENkRoDLvgFT3q2k1zWsaZloPhz8xHgVV2hiw7OXEwe6/kUDx2IDjIXEkdbZWquUdOlm7k6kzMVcLYCcUiiOqjdVSqVFA9yPJifDi9j3VU1naMceqhJSYwnRByY6gkGNlbNbUqBr3QP2efK609TZ1FjcrWHzknrfh18ljqDnU3Aak6Rx7lrHVSBfU6pVLeynw7WilWw1Om1zr57QQbcojy8kFq1Blcf1iie03HISdPpdBKruC12ZpLSK1TVJNebr1YBao7Erv92nP8TPm5HMJubXc0ZqYB/fb8ikkutYIv6nlS9bkXhFfH7o4hl/ZiBxDm/MygxwDkklLLBQ6Oj02eWS7H0KL6bg/wDKZWtw1AZQ4Os4TmIM+SSS5MnaPTw9MpYvaYa4NaS4zEu08lLXxzg3tNa3nBJ9EkkOKi6QOTa2DK+LpjiTPf8ABVf8TaDLZ+qSSooITmwth6gc0OaSJT2s5/NJJcstOjoW1ZWxlMDMeMg/L6Inu5u1UxEPJDKc+9qT0aPmfVJJenim44bR5+WEZZqf0OlbH2XQpj2WTMObruJ5zw8IV6pu0w3pvLOh7Q+vqkkprZV6B2K3arG0NPUO+sH4obX3UrxZo/mb/RJJHigWY/bEsqmkRDmHtdOPO+oTqdOwPPjp/deJKb7G8D56+f8ARQ1mtI7TRH34+i9SRenoC2tlGvs0F2YGIGkffmgO0KRa6IhJJFPl2B+3SJsAyGTxKjr1F6ksApvemwkkgEfSpg6q/Tw4i+nJJJFoyLeBoNzNIGnObdyu4isS7KOnqvElOWisCrtG7Mo4G/1Qaqb80klofKCfzFaoLpJJJhT/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3322" name="Picture 10" descr="http://fiducia.perbanas.ac.id/wp-content/uploads/2011/05/DOKUMENTASI-300x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071" y="13854"/>
            <a:ext cx="4712644" cy="3110345"/>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aliansi mahasiswa  un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071" y="3954550"/>
            <a:ext cx="4607504" cy="2903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726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AutoShape 2" descr="Image result for KEDAI 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2052" name="Picture 4" descr="http://stat.ks.kidsklik.com/statics/files/2013/09/137915218013552754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2453" y="1607126"/>
            <a:ext cx="3652405" cy="48698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h0uZ1G-HOcE/USoN5d9XPLI/AAAAAAAAAyI/t5qd52dC32o/s320/2013-01-30+11.55.03.jpg"/>
          <p:cNvPicPr>
            <a:picLocks noChangeAspect="1" noChangeArrowheads="1"/>
          </p:cNvPicPr>
          <p:nvPr/>
        </p:nvPicPr>
        <p:blipFill rotWithShape="1">
          <a:blip r:embed="rId3">
            <a:extLst>
              <a:ext uri="{28A0092B-C50C-407E-A947-70E740481C1C}">
                <a14:useLocalDpi xmlns:a14="http://schemas.microsoft.com/office/drawing/2010/main" val="0"/>
              </a:ext>
            </a:extLst>
          </a:blip>
          <a:srcRect t="7046"/>
          <a:stretch/>
        </p:blipFill>
        <p:spPr bwMode="auto">
          <a:xfrm>
            <a:off x="27709" y="1600200"/>
            <a:ext cx="4038600" cy="50054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jemboli.files.wordpress.com/2012/05/qb1d2sn35eaurugqi12sh0vvg2rz454fzzlvg20310mt02hj_300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009" y="0"/>
            <a:ext cx="21717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44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AutoShape 2" descr="data:image/jpeg;base64,/9j/4AAQSkZJRgABAQAAAQABAAD/2wCEAAkGBxMSEhUUExQVFBUXFxcVFxcXFxUXFxcUFhcWFxcVFBQYHCggGBwlHBQUITEhJSkrLi4uFx8zODMsNygtLisBCgoKDg0OGhAQGywfHyQsLCwsLCwsLCwsLCwsLCwsLCwsLCwsLCwsLCwsLCwsKywsLCwsLCwsLCwsLCssNyw3LP/AABEIALQA8AMBIgACEQEDEQH/xAAbAAACAgMBAAAAAAAAAAAAAAAEBQMGAAIHAf/EAEAQAAEEAAQDBgMFBgUDBQAAAAEAAgMRBAUhMRJBUQYiYXGBkRMyoQdCscHRFCNSYnLwFTOCsvEkkuE0Q2Oiwv/EABoBAAIDAQEAAAAAAAAAAAAAAAECAAMEBQb/xAAlEQACAgICAgIDAAMAAAAAAAAAAQIRAyESMQRBE1EiMmEUM/D/2gAMAwEAAhEDEQA/AFpns7e23opWz11CZ/4PZQ+IwJaaU4pss9HkWZuH3j6o3DZo8kDQ2ln7KV43Aue4BtanmSB68OpQ46JZaMViDGAS29a3WsWZsO4I9LSvGZXLGLJbX8r5D/8AR1/ihmxury8EyAyzxYuI7OH4IlgaRQI97VQxGKkebdROg2A0G2yU4jNnMO31UslHRJcPogpGa0ucHtrMDUYd6mgnHZPNMTi8XFHK8Bjnd4AbgAmrQuLY1OKbLg6huaRGGwkkmjGOPjsPcq3YbKYmfKweyOhbXQBPxijL882zj82fVM6DhHxGvLDxOAbYPXoleO7QOaS0va2iQeEgix0Nqu59lYlzHEl5IaZn6DzrT2T6TI8GyMD4Rs/eLjayTzRjKjfDDKUbFeKz5m7pL9bS6btMwbAn6Kt4qABxrazXlaiDVboqeh5L2lkPytDfW0K/Mpn6cZ9NEEyIoqKWMDfXmjaFo8dhXHVx18bKgfDSZx4iLm7VeEQ3848rS8iSlH0K/hGro0tAwnQKwNxEY2c1efGj/iahzE5ir/DnVyvoo24B5NUnBnZ/E33Wn7dEPvj0U5MHJkMGXNA11K9dlLT1Cl/xWMbBx8gvP8X/AIYnHzNIcmC5E8GDDRQFKX4CC/xSXlG0eZK1OMnPNrfIJeX9BxYf8BeHDpY8yneQ+iifhid3OPqpyRODO6y90DS0CWukdZbw+to6Z2yljAoK+6NAlnY0cj7KXBwAOBB+iJLdSt4NL8lLJQzewOFEAjxU8LWhpFDbbRZl0zbIcLBbSEkha94JHyooAO/J2Ve1qj5pgBxHzK6bBiWNeC5odpVcvZJ+2EMRY50bA03ySSY0ezj8WH7zvM/irh9ncVY+H+o/7SkeFZuf5j+Ks/YRv/XQ+bv9pWfHO5GnKqxs7U8rxrVG+ZrRqgTmRvZdCMHLo4zkjgOazVjJz/8ANJ/uKmkxhI1SfNZbxEx6yP8A9y2jlXMzQ/M7eKX4UI8WzveqyONSzi3lTRxJpSaRlatkLGodkIRwbooI2qKVCNHrIh0XohHRTMC94UrmSiP4I6BROgHRG8K0c1L8hKAXwjoFs1gUsoWMCLmyJGNYpGsXoCGzH7o2soRucqI9IMFLxsjeoXkeVN5k+6JjyeNbF4T+zJLy4IEfO3+IKN2Kb1TePKIuiKjy2IfdCsXhr7Kn50fouhllvWQerQjHYqQDult+I/QoOUAnfovZZAHeySzpE0GJkvvcHpYQmYZtKxpLWMHjZP0pTUOK7QGZgfDdr/doSeiLsky/tLPxgPaxw/lBDtvE0neGzawSWOHt+qpWWayDyKslGhr9UMUm0NkSTDv8YY5woO06tKhzrNY3MLb1vaihw0h3h5qKRpO6MgRKNi8cY2kgX3iKTbIc4+A+Oct4q14Qa3HI0kObcx/MfzREJ7jfJZ/1Vo0/u3F/Rep/tYcNG4YeZeT+SXzfajOdomD3P5qquZah+Erl5MmUf4kF6IC4vc51auJcfCzf5qRraRGG7vHp92vcoeZzmCy0kVemuh5qqW9o0aihd94oyMoHDPDiSmMaSZQtmkgoFCxI+Yd0oSMJE9CyWzdq2avVFiL0A5oVbBxJeMLVzkLNFIDw63uoOCTg470ViwX7Em1F0GSrUFNp8PB8IuAPEAN7GpSUlVR/IkXYQHIfE6yMC2C1gFzsCvwxXNC5XUWWOOFEMh8F6xTtbe1Fdk4LZjIh0U7I/BY1gGpoBER8BNAgnoCmE2T4afijYTZJa0/RTPlHFZvzXOcpzSRjwJHPDW6Bhvb11R+f4x8kofDIQA2q2o+I5rm0em3VjnEdqo2TEU4sGmjd3eHgj8wxbDE4h24FDTzXO8XBJYLjqfOz6LyGMteLLiQddDQ6aoSDFbLplz/3g9UdmufQwFge4966pt7V080jwuOa2Rodetm+QHiUHnrYppGd5poO+95HdV4m0qY2VbHb+1+Gv53f9jkzynN4pw4xuJDSLsEb+a5m+KNpPE11Ead7orX2elhw4eQ4NDi00TroB+pVkkVK0wHNPmP9R/NbwHQJZi8wD3Et11J6b2p8PjBoCD+SonF8TVja5DG1q06Id+LYN3Bex4phHzD3Vaiy1tEz5CGuHUeunRRY3FBwa0vNBoBFUBXLx81GHkkkagcuqi4S4guFG9iFfEpm0DRYYtcTyOyPjUeIedNedLd0jW1Z3/vVJlhJ7RUpJG2J+UoWIKfETN4fmHuoIpW9Qs6ToknsIpQYwbHophIOo91piJdANDakb5AutgMk+pouFjXmo8Mbc1rrDbG5086U58hp9VnH/KPdaVKkVSXJ2PM8kia3gZu6iaN0Bt7pHwE7DbUqeHCWOIUP9XTqpMyyxzGt/est27WusgcuIclXDC46IlxQMAsy7/1HksicQBxNdf5XvSikhc1xc0ubf8tq7FHhK2DJFyjSLDmE+gAOh3SzDTGPiLHcJPStaQsUzn6OcSPIKWaIDkNlblyXLRPGw8cfGSJI87mG7g7+oAp5kucOlc62NBAGoJ8f1VVYNP76orL8ykh4vhhpB3tWYc1SXLoq8rxIyg+Cplr7RNg4Wvncwu1HdF2eQ3tU7LsdE1znTW7owbeZKU4rFvf8ziel7DyCgtKorsvlNlv/AGrDSO+IO6W68JPd9ig8rnE8j/i0GgFxI08hfoluUYNz3cQ4e7rTtipG4hjWvaW6u3INc7quY8EJK9jRbSPDi6oNJr1/FaY1g4w5zrsbcx4FDPc3lakiwpkdvpzKlJbF5N6N5MQXHYEDbyTM5fM5rACXMo1ZtrRpY6BJ52mM8PraKwWbOaxzDz1Gux5qJWHlvZpjmHRtVWm/1WzZyzuinelqOZttL+IWK7pBs3zBtGYVjuAvLY38IBPUDki0iJuxrm2QmOESPmbx1fAGGteXHe/oq8w2m2Lz580jTKGlgq2AaV4I0SZe/wDjiPrX0U/hOQjGM2BNAaeiPnzJ4Ngkg+PLkkksBDiDsCRfVbtxOgFbINJkWRoYOxJfrVdVDw62dfPVRNxYA23UoPEwkaIolp7YSMWD91l+SkbihzjafolGAhL3XyGpTMtVbhEK32EMxsOxh9nf+Fv8XDHeNwSfFuLdvdCsnde6HxR/5iurosYbhDycPdRvlhjP7uyCN969ClBxIWzHh2oRjDi7BxTC8VmB4OFl3uXVRUseWOc0usW4WbcL1QD0OZwjNOXWgpcR/hcula0jhB6Gwa9EG/KZjdhx1uyEEJXDZx9ypG42QbPd7lDjL7DbCosI+Oi8EdLW2KfofJCPzGQ/M4nzUb8Y470fRDgyyM6VGzDoto3GronxQzZvBHYXNeBobwA14/8AhRwFnPQbLgOPX7vM9EDNk7Wd4HiHjunWWt4wL+QAGhzJ/iTaUxPFV5Eck6e6B/Sr5XiGxvHGLbsaNEdD9UgxDu87nqfxRuPBjkLTvf8Ax+KCxkTmvIcCD0PimSBJpq0R8StvYDLhM6XjIDQ1o/1G6r2VThj4jQVsyHGxxF1u4A6rP9P/AChLoEIu7Bc77OTiV3A0yMFU4cweXolxy/4Dh+0teGnk2gT5HZdbgxbXMa4VwkaUQfoAocywseJifHpqDTquieYUTC0cmxeIY4gRsc0URq7iJPVRFxLRSYNypsZc2Q94GtNKI30QOMa1pppJHXzRHnGcVciPg8QrX2SyWLEcTpbdWgY08PmXFVG0dk+PdBK141oixdBw6GkmWMnGouivFJKWy6dusoAw7XxtAEZ1A/hIoa81z210qXNo5R8Hj+f5bB7wPLS6KrsvYjFX3Q0i+uungs3jZOMeMy/Pjt2hHhcufKx7mAu4KJAHIpo3MZsPh/hNa5oOpeWmhf8ACSPravnZbCtwkHw3jvEkusVfhryVd7WxCBzJIC6MPu2hxqx4bJoeTc+IywfjZX8DnfDYkjbKDzOh9xuic4xkJjjMLeF77JAcXAAUANeZv6J12X7KNxbnYiccEZPdYzu8R5m+Q0V2fleG4GxiNvC3YDkfPdHL5cYaWxIeO5dnK8Hk00sRPASAdxW55INmX/Df39K5VquzNjaBQAAGwAoBLc0y1kgsAcQ2JH0VGHzE8n5dFmfA1jbjtnL8Rk7ibsC6Nc6POlBioxEBQ319lZ8Y0xXxNIvrYv3GqQ55KZmtdfyCgOgPIey6UoxStHMw5pTk4yQnMpWrxqpGtHPVMMCGA94Bzb1INEIJFrdK2QtZyWOCuMPZeCUXFM4eBAKgxHYqX7sjT5tIP0KLgxo5YtWipEL0w9wuvblSdT9lsS37oPk78ihMcXRMDHsIPMHZI7RYqYjD1O1RzO4jey3a4FEQsEWa3C07Oaad/MD94nqEbhHnR1GidD+iqrNOIJlk2cuhcNA5hriY7Vp8a5FSiymx5nLwwNe2g69Hc9OirGPkdK7icbNVf4a+qLzrGiSUllhg+UdEBxeidFUm+jyM1pS2adwtOO1q5BoeE60x1kmcSwjhaRw2HEHyoqbEZ7I2YvF0deC9B5Uq+HKSSayOtahLRda5FmxWIjc9szWaSfMwV3Xjd3GdavkFWc2H711a6pv2fw8kzxFGC43e18IO5PRXbFfZpA9tskkY/wDmALSfHTZSO2V5FSOUBGZbgnSvDWBOs27FYjDOHxOEsOzwe75a7Kw5Hgw2+BpJDRo0WQBzoalJmycF/RcUeTLJlGVw4ZgDQHPqi92rj5dAmscQ3qkpwuLHIEu6u/RMGSENs666riTbf7G01zjL3StuNwD27BwtrvB3MeYVSnmhmk/Z8VCYnN7wId3SQNq8etq5mcDmqL9oMlPgduRxa+ApX+NNuXFg7LNLiA1gYzQAcIA5V0pRtxXAADvyHMqnYvFl0DtSCAKQ2V9qsTAKD+MchJTwPLiCeHjfIm72WuTXReJcURqUE3NL0Hqlbc5E8RfwhsjXAOa3YggniaOWxUeXyA3XVZsmFxtMZSGOIyObEucWvbHG5oDi4F1ubsQ0Ee6rPans4/CRhxkEgc6tG8NabnU9FfcLiQGtaCg+1GVvxOHLWau4mnXQb9Vpw+ROLUW9GTJii3dbOSlymwzta9PcLfH5e+F3DI0tP0PkVPkeE+LPHHyc4A+XP6LqclVmTi1oa5VmBY+M3QBA9Oa6W4rmXaTKP2WQNa4ua6y0nfyPVHvzvEudCyGQucWDcA6+vSk3yqUeSKcWNqTiXYT94jTTckKj9sZPiSaklreX6DkrjluXykXO9pdz4G8/O0dDlUTSXNbRO55lcqWWsjldnUUFxo4aQmfZvA/Gna0i27npS6L2j7MRzMcWtAkAtrgK16O6pFkmFbhmcJ/zXfN4DkLWh+XHha7KPgfKio4iOiD4IdqNx73xaCq21F3XVAwMdIaaLPQbnyC20ytTQZA1poE0DpfQ8kNionMcWuBB/HoR4Feh1aHr6g+IKnxOLsagE0BZ1IrYAoDZIqrQK0dVuJR0UJJWFGyklcAugdkPs+a8NmxRdTgC2JumnV7vyC5xa6b9mvabbDynUEGMnmP4UrsdS+zomCwUULeCJjWN6AVfn1RcY6IZzhZvqtIJzY53fuNlEt6I39mnaHIxioHxXwl2xqwHciQuPdp8tmw0rBIC11aPBNGty1w/Bd3wk4eLHLfwKHzfK48TE6ORocDddWn+JvQqx4+TsXHl4s4nl3a6eOviH4raolwHGB4P397VzgxrrcwODtjfJwcAR5HVcyx2GMUj43bscWn0O/4e6d9m8WeNoJ0LC3xtpBH4rB5WFOLf0bG+mi34HElxdeh2PoVXPtDm/wAkHT5//wAooYot+INiQaPPbdIcD2lxDAGvLZmD7krQ8ehOoWfxcVy5B36Cxh5m4VwfE9oLOIOLTRb5quNeukwduYHMDXOlgJFXFTmjzY7YeRUU2QRThxmma08NxyCtQ7W3DcnQc10McEm0vYPlcdyKPl89Ejqm+TuohvMn8UlZD8KYMcQRfDY2NgixfiQmuUwB8zN7BBI8jazeTD7LIzvo6Tl2WMjFuJeSPvVwj+kclPiYL6fooBiRzGgUsbgdWmlzyA2Jyxkgp7Q4eOv4obCdnI8O5z4mC3AA9QPAck4jeiKU5NKrK5JXZzzt2wOhDhqWG/dLOx2HPxfiEaBvCPMq8drMEz4RkNUPmB2cCud4XtBNDbGcPBfyloIoeNX9Vt8e5YnBCKC58zorXlTfHpVLC9qI3t7xDHcxqB6HVGYPtFBIeDjp2wsUD6rM/GmjVzRZRL9UDmOWsl1qnDn+qglmdG2zdbG+XQotkwcAVTtAv2cczPDyRvLJb4h436he5RIxji5zy3QgVvr0TrNM4ZOeOcNsbMYNh4u5qt4l7Se63hHna9C0czph+IwncEgdYdZ7x7513KAebWA0K66n+/dapaGbb0YFtS8LSNwQtlBTUqXDylhDmmiDYPiFGFvSIDueQ5t+1QNlG5aA4fzAUU1wzSTXqPTdc/8AsqJDJgTpbdOmh1XR8L8zTvy91bCIs5aoyB3BJf3Xi/8AUP8AlMME7TXxSzMDwyNHKif7+iY4R2nmVfSKEzhn2gRBmPnA5kH1ICV5bOW7fdcHfkfyVh+1aDgx7j/Exp/JVCCWisWVdo6UGnBF1nnElFtB1URe/kqbKKcR4q1YUMI1Gunr4qr4wVI4ePmsPi6bSLkzQJn+2udA1m/w3Gv6Xa6+VJSCjMvd89fw3/2lbbrZMi5RNMtjYX8UzntaHbsDXOsUfvEAK89mMsiEzpIsSyYPBDWkcD2OJB7wJrwu1Usxl4mjbe9PH/hBwzFruIbhLNKaFxwdXZ1iUOhfTgRyIPPyUlD5mGj0OxVKw/bvEtAaQyRtVwus30AO6tOXY5k8YlYAATwlt2Wu5+iwZPGaVodtrsbQzXVto+BsaI5kgNFpvr5FB4JgIsBB4x3DOCNwBdc23sfcrG0V2Ke3uY8IZEOZ4j5DQfW1zWQ6nzKt3a7EtknPDs3u/r9VTSV0vFVRGjo9WFeWvbWoei5YbMnuw7QSSXBrOu1gk+gVgwR9gFWsgm/6ZoHzFzmj8f1ViwsfAwi+Vk+S5fk1zYFqJyl+XStriY5t9RSljwI5m0bK8k953FXqoyV17MygkQPjFaJhlGEYXA1dn2QNaorCT8B8ChKNoiaTG2cQOcxwdQDflHXxSTKsmfMLFAdSm8bg8UST6p3l8zWt4QKGyVDSinsVQdnY2A8bg4+OgXuFySBzX0+3hzBoAQ1rg7Um+opNmxt4XucbbRrirTQ9VU+z+KLJa5PBafPdp9wnj2JKGjo3ZeRkbQAA1zTTj1vk78lcBhtA5nmP0XNcsxtODjypsg6t+670XQ8udwCrLmacJHIHr1WrGjLm0A58ZPjwv+6WuY6uRJaQT7FN8vmceRHp00VW+0iEvwwcwkBrgbB9LSPsr9obmujbjAZWNNCQEiRoPI/xjwUyZOLBjxPJGw77QIGSTsc9tkMoWOpP6Kg5vlzWkFlNHMa0T57LpXaLDRSzNmfiozFIKiOgNdKvx3WZ1NDhMFIWljtOFoNG3u0BP4rLJcpcjSpcIKJzmLGuDQ3gJIG/L3SrFk8RurPTVOcIwiIEj5gBrvpqfxb7rWbBAtc4mqoXys3Q+h9lVGCi9DrI6EaLyx37wDrY9wh58OWeI6ryKSiD0KL6L7tBzx+7PgQPawhSjH/LIPJw8jX6oJFdBxPR6FbewmJr40fLuSDXmwkGv9JpVJO+yEtYkA/ea5vqRp+Cn2NkVwOrYMDcHzCX4vEM+K9zjwta2ifADVMcOP3fdq6H5JbnWQsnjLCXNDjdjk7bXqD0XGr8qZQtKyjjEQyt4qOvobtVvGwBjqBsHUEijXiOqdR5PJFKIJCBwkm63F6OaU9zvsaJW/EhcQ+tQdWurp0K7GOFq10RZV0ygrFk8TmEtcKI0IWociy1SRbeykg+CQR/7ntpunWY4rgw8jiQO6djzOyrPZzHCKOQuFjibt4ghD5/jziCA22sHLmT49FiyYXPL/AK6oXBy1K1BXtrolFnoWy1C8Ye8en5pkIwrLSeLh35+SYyZkQKYL8Tpql2EcQHlupIoeXMrbDm9/8AhJNUCMmL8VM9zjxmytGPo3zFH2ReMwxu266cvBBJS+Lst+EmJp4101HgdT+Kv3Z/NQxgDr4CBwnevC1y/I8YGhoJqiQT4HUfiVectlMQogOaTY6a9FrxMyZuix59D8bDSADdhIP1/JcNGi7ZhpW1QNA6Vf8AfVcazKPglkb0cR9UM66YfDk7aIMPMGyNc5oeGnVp2cOYKuufZYzF4VuJgYI2sH7xo4fZoHMBUNp7xXQvsnzFrZZsPJXDNE5ovWnc6vwtZ12XTVxbYplLe6B91teGupP99ETPGBGxvW5D5u0b7NB/7kI3Bv4nR82uLT5jn+KPxMZLidgdgNg0aAX4ClODd0VtqLpizFxd0ndIsS1gfw1Wmvqnuaz/AA21Vk7Kuyu4nEncpEmtMZy9ongYWki9C016KIKXCPAriF0RY6g6V+KNznLPhPpp4gKsD7poGrG9ItFuLIloXo3JpuCeJ3R7fxCAa5btdWvTX2QNT2js2Hc6PUd4WdOYpNGyte3TYpJl2KFAgjvNBomrsckFj+08MN13ng1wDe/NcyeNubSMkU/QP9oGMijMQLbkIcQRXdbpZI567IzJe0OHMALn05uhGtny6rn2YYyTESGSTc8hsByAUuBi3NLo4Lxw4luXx0o8n2a9oZn4id0jWU06ACthzPikr8M8Nc7hqt7/ACVohf3Rp6FCZnh3PYQ3n/eisctGVWKspxALXxmgXcJFmhp+ae4fBBp4TXF94nl4eSAyPJP3rPiAgAg7V8veP4JriMI4kuDqJJJ8zr+aNB+SXRVGhYvViIWetWxWLEUBhWBdRFeSmeac4DTVYsUl0H0iCSUtuuiJ7YYNkUjOHmxhPiSwEn6rFinoWL/MWYA/MPC/UFXDs7inltXoF4sVuEXP0Bdo85mbJ8NruEEakaH3VYl36+axYkzPZZgSogYe8U57OTFuJhI34x9VixVx7LY/qy5YuMDGzAdWn1tOOAcT9ABQ0HisWLZD9TnZf9gmxuFYXcBALTy/MFUnMMM1jyB1P0WLFnn2bIfoBw/5hCsDZCXG/ErFiqkCPYuzKBo1Ao+CXgrFiU1w6LFnDiY8MbP+X+B0KBjasWKezRg6QVg4Q5xB5NJ9ke1goLFiJn8t7MBolTMF7rFiD6MiCsKK4j0YfqWj81sxYsUfQPb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4" descr="data:image/jpeg;base64,/9j/4AAQSkZJRgABAQAAAQABAAD/2wCEAAkGBxMSEhUUExQVFBUXFxcVFxcXFxUXFxcUFhcWFxcVFBQYHCggGBwlHBQUITEhJSkrLi4uFx8zODMsNygtLisBCgoKDg0OGhAQGywfHyQsLCwsLCwsLCwsLCwsLCwsLCwsLCwsLCwsLCwsLCwsKywsLCwsLCwsLCwsLCssNyw3LP/AABEIALQA8AMBIgACEQEDEQH/xAAbAAACAgMBAAAAAAAAAAAAAAAEBQMGAAIHAf/EAEAQAAEEAAQDBgMFBgUDBQAAAAEAAgMRBAUhMRJBUQYiYXGBkRMyoQdCscHRFCNSYnLwFTOCsvEkkuE0Q2Oiwv/EABoBAAIDAQEAAAAAAAAAAAAAAAECAAMEBQb/xAAlEQACAgICAgIDAAMAAAAAAAAAAQIRAyESMQRBE1EiMmEUM/D/2gAMAwEAAhEDEQA/AFpns7e23opWz11CZ/4PZQ+IwJaaU4pss9HkWZuH3j6o3DZo8kDQ2ln7KV43Aue4BtanmSB68OpQ46JZaMViDGAS29a3WsWZsO4I9LSvGZXLGLJbX8r5D/8AR1/ihmxury8EyAyzxYuI7OH4IlgaRQI97VQxGKkebdROg2A0G2yU4jNnMO31UslHRJcPogpGa0ucHtrMDUYd6mgnHZPNMTi8XFHK8Bjnd4AbgAmrQuLY1OKbLg6huaRGGwkkmjGOPjsPcq3YbKYmfKweyOhbXQBPxijL882zj82fVM6DhHxGvLDxOAbYPXoleO7QOaS0va2iQeEgix0Nqu59lYlzHEl5IaZn6DzrT2T6TI8GyMD4Rs/eLjayTzRjKjfDDKUbFeKz5m7pL9bS6btMwbAn6Kt4qABxrazXlaiDVboqeh5L2lkPytDfW0K/Mpn6cZ9NEEyIoqKWMDfXmjaFo8dhXHVx18bKgfDSZx4iLm7VeEQ3848rS8iSlH0K/hGro0tAwnQKwNxEY2c1efGj/iahzE5ir/DnVyvoo24B5NUnBnZ/E33Wn7dEPvj0U5MHJkMGXNA11K9dlLT1Cl/xWMbBx8gvP8X/AIYnHzNIcmC5E8GDDRQFKX4CC/xSXlG0eZK1OMnPNrfIJeX9BxYf8BeHDpY8yneQ+iifhid3OPqpyRODO6y90DS0CWukdZbw+to6Z2yljAoK+6NAlnY0cj7KXBwAOBB+iJLdSt4NL8lLJQzewOFEAjxU8LWhpFDbbRZl0zbIcLBbSEkha94JHyooAO/J2Ve1qj5pgBxHzK6bBiWNeC5odpVcvZJ+2EMRY50bA03ySSY0ezj8WH7zvM/irh9ncVY+H+o/7SkeFZuf5j+Ks/YRv/XQ+bv9pWfHO5GnKqxs7U8rxrVG+ZrRqgTmRvZdCMHLo4zkjgOazVjJz/8ANJ/uKmkxhI1SfNZbxEx6yP8A9y2jlXMzQ/M7eKX4UI8WzveqyONSzi3lTRxJpSaRlatkLGodkIRwbooI2qKVCNHrIh0XohHRTMC94UrmSiP4I6BROgHRG8K0c1L8hKAXwjoFs1gUsoWMCLmyJGNYpGsXoCGzH7o2soRucqI9IMFLxsjeoXkeVN5k+6JjyeNbF4T+zJLy4IEfO3+IKN2Kb1TePKIuiKjy2IfdCsXhr7Kn50fouhllvWQerQjHYqQDult+I/QoOUAnfovZZAHeySzpE0GJkvvcHpYQmYZtKxpLWMHjZP0pTUOK7QGZgfDdr/doSeiLsky/tLPxgPaxw/lBDtvE0neGzawSWOHt+qpWWayDyKslGhr9UMUm0NkSTDv8YY5woO06tKhzrNY3MLb1vaihw0h3h5qKRpO6MgRKNi8cY2kgX3iKTbIc4+A+Oct4q14Qa3HI0kObcx/MfzREJ7jfJZ/1Vo0/u3F/Rep/tYcNG4YeZeT+SXzfajOdomD3P5qquZah+Erl5MmUf4kF6IC4vc51auJcfCzf5qRraRGG7vHp92vcoeZzmCy0kVemuh5qqW9o0aihd94oyMoHDPDiSmMaSZQtmkgoFCxI+Yd0oSMJE9CyWzdq2avVFiL0A5oVbBxJeMLVzkLNFIDw63uoOCTg470ViwX7Em1F0GSrUFNp8PB8IuAPEAN7GpSUlVR/IkXYQHIfE6yMC2C1gFzsCvwxXNC5XUWWOOFEMh8F6xTtbe1Fdk4LZjIh0U7I/BY1gGpoBER8BNAgnoCmE2T4afijYTZJa0/RTPlHFZvzXOcpzSRjwJHPDW6Bhvb11R+f4x8kofDIQA2q2o+I5rm0em3VjnEdqo2TEU4sGmjd3eHgj8wxbDE4h24FDTzXO8XBJYLjqfOz6LyGMteLLiQddDQ6aoSDFbLplz/3g9UdmufQwFge4966pt7V080jwuOa2Rodetm+QHiUHnrYppGd5poO+95HdV4m0qY2VbHb+1+Gv53f9jkzynN4pw4xuJDSLsEb+a5m+KNpPE11Ead7orX2elhw4eQ4NDi00TroB+pVkkVK0wHNPmP9R/NbwHQJZi8wD3Et11J6b2p8PjBoCD+SonF8TVja5DG1q06Id+LYN3Bex4phHzD3Vaiy1tEz5CGuHUeunRRY3FBwa0vNBoBFUBXLx81GHkkkagcuqi4S4guFG9iFfEpm0DRYYtcTyOyPjUeIedNedLd0jW1Z3/vVJlhJ7RUpJG2J+UoWIKfETN4fmHuoIpW9Qs6ToknsIpQYwbHophIOo91piJdANDakb5AutgMk+pouFjXmo8Mbc1rrDbG5086U58hp9VnH/KPdaVKkVSXJ2PM8kia3gZu6iaN0Bt7pHwE7DbUqeHCWOIUP9XTqpMyyxzGt/est27WusgcuIclXDC46IlxQMAsy7/1HksicQBxNdf5XvSikhc1xc0ubf8tq7FHhK2DJFyjSLDmE+gAOh3SzDTGPiLHcJPStaQsUzn6OcSPIKWaIDkNlblyXLRPGw8cfGSJI87mG7g7+oAp5kucOlc62NBAGoJ8f1VVYNP76orL8ykh4vhhpB3tWYc1SXLoq8rxIyg+Cplr7RNg4Wvncwu1HdF2eQ3tU7LsdE1znTW7owbeZKU4rFvf8ziel7DyCgtKorsvlNlv/AGrDSO+IO6W68JPd9ig8rnE8j/i0GgFxI08hfoluUYNz3cQ4e7rTtipG4hjWvaW6u3INc7quY8EJK9jRbSPDi6oNJr1/FaY1g4w5zrsbcx4FDPc3lakiwpkdvpzKlJbF5N6N5MQXHYEDbyTM5fM5rACXMo1ZtrRpY6BJ52mM8PraKwWbOaxzDz1Gux5qJWHlvZpjmHRtVWm/1WzZyzuinelqOZttL+IWK7pBs3zBtGYVjuAvLY38IBPUDki0iJuxrm2QmOESPmbx1fAGGteXHe/oq8w2m2Lz580jTKGlgq2AaV4I0SZe/wDjiPrX0U/hOQjGM2BNAaeiPnzJ4Ngkg+PLkkksBDiDsCRfVbtxOgFbINJkWRoYOxJfrVdVDw62dfPVRNxYA23UoPEwkaIolp7YSMWD91l+SkbihzjafolGAhL3XyGpTMtVbhEK32EMxsOxh9nf+Fv8XDHeNwSfFuLdvdCsnde6HxR/5iurosYbhDycPdRvlhjP7uyCN969ClBxIWzHh2oRjDi7BxTC8VmB4OFl3uXVRUseWOc0usW4WbcL1QD0OZwjNOXWgpcR/hcula0jhB6Gwa9EG/KZjdhx1uyEEJXDZx9ypG42QbPd7lDjL7DbCosI+Oi8EdLW2KfofJCPzGQ/M4nzUb8Y470fRDgyyM6VGzDoto3GronxQzZvBHYXNeBobwA14/8AhRwFnPQbLgOPX7vM9EDNk7Wd4HiHjunWWt4wL+QAGhzJ/iTaUxPFV5Eck6e6B/Sr5XiGxvHGLbsaNEdD9UgxDu87nqfxRuPBjkLTvf8Ax+KCxkTmvIcCD0PimSBJpq0R8StvYDLhM6XjIDQ1o/1G6r2VThj4jQVsyHGxxF1u4A6rP9P/AChLoEIu7Bc77OTiV3A0yMFU4cweXolxy/4Dh+0teGnk2gT5HZdbgxbXMa4VwkaUQfoAocywseJifHpqDTquieYUTC0cmxeIY4gRsc0URq7iJPVRFxLRSYNypsZc2Q94GtNKI30QOMa1pppJHXzRHnGcVciPg8QrX2SyWLEcTpbdWgY08PmXFVG0dk+PdBK141oixdBw6GkmWMnGouivFJKWy6dusoAw7XxtAEZ1A/hIoa81z210qXNo5R8Hj+f5bB7wPLS6KrsvYjFX3Q0i+uungs3jZOMeMy/Pjt2hHhcufKx7mAu4KJAHIpo3MZsPh/hNa5oOpeWmhf8ACSPravnZbCtwkHw3jvEkusVfhryVd7WxCBzJIC6MPu2hxqx4bJoeTc+IywfjZX8DnfDYkjbKDzOh9xuic4xkJjjMLeF77JAcXAAUANeZv6J12X7KNxbnYiccEZPdYzu8R5m+Q0V2fleG4GxiNvC3YDkfPdHL5cYaWxIeO5dnK8Hk00sRPASAdxW55INmX/Df39K5VquzNjaBQAAGwAoBLc0y1kgsAcQ2JH0VGHzE8n5dFmfA1jbjtnL8Rk7ibsC6Nc6POlBioxEBQ319lZ8Y0xXxNIvrYv3GqQ55KZmtdfyCgOgPIey6UoxStHMw5pTk4yQnMpWrxqpGtHPVMMCGA94Bzb1INEIJFrdK2QtZyWOCuMPZeCUXFM4eBAKgxHYqX7sjT5tIP0KLgxo5YtWipEL0w9wuvblSdT9lsS37oPk78ihMcXRMDHsIPMHZI7RYqYjD1O1RzO4jey3a4FEQsEWa3C07Oaad/MD94nqEbhHnR1GidD+iqrNOIJlk2cuhcNA5hriY7Vp8a5FSiymx5nLwwNe2g69Hc9OirGPkdK7icbNVf4a+qLzrGiSUllhg+UdEBxeidFUm+jyM1pS2adwtOO1q5BoeE60x1kmcSwjhaRw2HEHyoqbEZ7I2YvF0deC9B5Uq+HKSSayOtahLRda5FmxWIjc9szWaSfMwV3Xjd3GdavkFWc2H711a6pv2fw8kzxFGC43e18IO5PRXbFfZpA9tskkY/wDmALSfHTZSO2V5FSOUBGZbgnSvDWBOs27FYjDOHxOEsOzwe75a7Kw5Hgw2+BpJDRo0WQBzoalJmycF/RcUeTLJlGVw4ZgDQHPqi92rj5dAmscQ3qkpwuLHIEu6u/RMGSENs666riTbf7G01zjL3StuNwD27BwtrvB3MeYVSnmhmk/Z8VCYnN7wId3SQNq8etq5mcDmqL9oMlPgduRxa+ApX+NNuXFg7LNLiA1gYzQAcIA5V0pRtxXAADvyHMqnYvFl0DtSCAKQ2V9qsTAKD+MchJTwPLiCeHjfIm72WuTXReJcURqUE3NL0Hqlbc5E8RfwhsjXAOa3YggniaOWxUeXyA3XVZsmFxtMZSGOIyObEucWvbHG5oDi4F1ubsQ0Ee6rPans4/CRhxkEgc6tG8NabnU9FfcLiQGtaCg+1GVvxOHLWau4mnXQb9Vpw+ROLUW9GTJii3dbOSlymwzta9PcLfH5e+F3DI0tP0PkVPkeE+LPHHyc4A+XP6LqclVmTi1oa5VmBY+M3QBA9Oa6W4rmXaTKP2WQNa4ua6y0nfyPVHvzvEudCyGQucWDcA6+vSk3yqUeSKcWNqTiXYT94jTTckKj9sZPiSaklreX6DkrjluXykXO9pdz4G8/O0dDlUTSXNbRO55lcqWWsjldnUUFxo4aQmfZvA/Gna0i27npS6L2j7MRzMcWtAkAtrgK16O6pFkmFbhmcJ/zXfN4DkLWh+XHha7KPgfKio4iOiD4IdqNx73xaCq21F3XVAwMdIaaLPQbnyC20ytTQZA1poE0DpfQ8kNionMcWuBB/HoR4Feh1aHr6g+IKnxOLsagE0BZ1IrYAoDZIqrQK0dVuJR0UJJWFGyklcAugdkPs+a8NmxRdTgC2JumnV7vyC5xa6b9mvabbDynUEGMnmP4UrsdS+zomCwUULeCJjWN6AVfn1RcY6IZzhZvqtIJzY53fuNlEt6I39mnaHIxioHxXwl2xqwHciQuPdp8tmw0rBIC11aPBNGty1w/Bd3wk4eLHLfwKHzfK48TE6ORocDddWn+JvQqx4+TsXHl4s4nl3a6eOviH4raolwHGB4P397VzgxrrcwODtjfJwcAR5HVcyx2GMUj43bscWn0O/4e6d9m8WeNoJ0LC3xtpBH4rB5WFOLf0bG+mi34HElxdeh2PoVXPtDm/wAkHT5//wAooYot+INiQaPPbdIcD2lxDAGvLZmD7krQ8ehOoWfxcVy5B36Cxh5m4VwfE9oLOIOLTRb5quNeukwduYHMDXOlgJFXFTmjzY7YeRUU2QRThxmma08NxyCtQ7W3DcnQc10McEm0vYPlcdyKPl89Ejqm+TuohvMn8UlZD8KYMcQRfDY2NgixfiQmuUwB8zN7BBI8jazeTD7LIzvo6Tl2WMjFuJeSPvVwj+kclPiYL6fooBiRzGgUsbgdWmlzyA2Jyxkgp7Q4eOv4obCdnI8O5z4mC3AA9QPAck4jeiKU5NKrK5JXZzzt2wOhDhqWG/dLOx2HPxfiEaBvCPMq8drMEz4RkNUPmB2cCud4XtBNDbGcPBfyloIoeNX9Vt8e5YnBCKC58zorXlTfHpVLC9qI3t7xDHcxqB6HVGYPtFBIeDjp2wsUD6rM/GmjVzRZRL9UDmOWsl1qnDn+qglmdG2zdbG+XQotkwcAVTtAv2cczPDyRvLJb4h436he5RIxji5zy3QgVvr0TrNM4ZOeOcNsbMYNh4u5qt4l7Se63hHna9C0czph+IwncEgdYdZ7x7513KAebWA0K66n+/dapaGbb0YFtS8LSNwQtlBTUqXDylhDmmiDYPiFGFvSIDueQ5t+1QNlG5aA4fzAUU1wzSTXqPTdc/8AsqJDJgTpbdOmh1XR8L8zTvy91bCIs5aoyB3BJf3Xi/8AUP8AlMME7TXxSzMDwyNHKif7+iY4R2nmVfSKEzhn2gRBmPnA5kH1ICV5bOW7fdcHfkfyVh+1aDgx7j/Exp/JVCCWisWVdo6UGnBF1nnElFtB1URe/kqbKKcR4q1YUMI1Gunr4qr4wVI4ePmsPi6bSLkzQJn+2udA1m/w3Gv6Xa6+VJSCjMvd89fw3/2lbbrZMi5RNMtjYX8UzntaHbsDXOsUfvEAK89mMsiEzpIsSyYPBDWkcD2OJB7wJrwu1Usxl4mjbe9PH/hBwzFruIbhLNKaFxwdXZ1iUOhfTgRyIPPyUlD5mGj0OxVKw/bvEtAaQyRtVwus30AO6tOXY5k8YlYAATwlt2Wu5+iwZPGaVodtrsbQzXVto+BsaI5kgNFpvr5FB4JgIsBB4x3DOCNwBdc23sfcrG0V2Ke3uY8IZEOZ4j5DQfW1zWQ6nzKt3a7EtknPDs3u/r9VTSV0vFVRGjo9WFeWvbWoei5YbMnuw7QSSXBrOu1gk+gVgwR9gFWsgm/6ZoHzFzmj8f1ViwsfAwi+Vk+S5fk1zYFqJyl+XStriY5t9RSljwI5m0bK8k953FXqoyV17MygkQPjFaJhlGEYXA1dn2QNaorCT8B8ChKNoiaTG2cQOcxwdQDflHXxSTKsmfMLFAdSm8bg8UST6p3l8zWt4QKGyVDSinsVQdnY2A8bg4+OgXuFySBzX0+3hzBoAQ1rg7Um+opNmxt4XucbbRrirTQ9VU+z+KLJa5PBafPdp9wnj2JKGjo3ZeRkbQAA1zTTj1vk78lcBhtA5nmP0XNcsxtODjypsg6t+670XQ8udwCrLmacJHIHr1WrGjLm0A58ZPjwv+6WuY6uRJaQT7FN8vmceRHp00VW+0iEvwwcwkBrgbB9LSPsr9obmujbjAZWNNCQEiRoPI/xjwUyZOLBjxPJGw77QIGSTsc9tkMoWOpP6Kg5vlzWkFlNHMa0T57LpXaLDRSzNmfiozFIKiOgNdKvx3WZ1NDhMFIWljtOFoNG3u0BP4rLJcpcjSpcIKJzmLGuDQ3gJIG/L3SrFk8RurPTVOcIwiIEj5gBrvpqfxb7rWbBAtc4mqoXys3Q+h9lVGCi9DrI6EaLyx37wDrY9wh58OWeI6ryKSiD0KL6L7tBzx+7PgQPawhSjH/LIPJw8jX6oJFdBxPR6FbewmJr40fLuSDXmwkGv9JpVJO+yEtYkA/ea5vqRp+Cn2NkVwOrYMDcHzCX4vEM+K9zjwta2ifADVMcOP3fdq6H5JbnWQsnjLCXNDjdjk7bXqD0XGr8qZQtKyjjEQyt4qOvobtVvGwBjqBsHUEijXiOqdR5PJFKIJCBwkm63F6OaU9zvsaJW/EhcQ+tQdWurp0K7GOFq10RZV0ygrFk8TmEtcKI0IWociy1SRbeykg+CQR/7ntpunWY4rgw8jiQO6djzOyrPZzHCKOQuFjibt4ghD5/jziCA22sHLmT49FiyYXPL/AK6oXBy1K1BXtrolFnoWy1C8Ye8en5pkIwrLSeLh35+SYyZkQKYL8Tpql2EcQHlupIoeXMrbDm9/8AhJNUCMmL8VM9zjxmytGPo3zFH2ReMwxu266cvBBJS+Lst+EmJp4101HgdT+Kv3Z/NQxgDr4CBwnevC1y/I8YGhoJqiQT4HUfiVectlMQogOaTY6a9FrxMyZuix59D8bDSADdhIP1/JcNGi7ZhpW1QNA6Vf8AfVcazKPglkb0cR9UM66YfDk7aIMPMGyNc5oeGnVp2cOYKuufZYzF4VuJgYI2sH7xo4fZoHMBUNp7xXQvsnzFrZZsPJXDNE5ovWnc6vwtZ12XTVxbYplLe6B91teGupP99ETPGBGxvW5D5u0b7NB/7kI3Bv4nR82uLT5jn+KPxMZLidgdgNg0aAX4ClODd0VtqLpizFxd0ndIsS1gfw1Wmvqnuaz/AA21Vk7Kuyu4nEncpEmtMZy9ongYWki9C016KIKXCPAriF0RY6g6V+KNznLPhPpp4gKsD7poGrG9ItFuLIloXo3JpuCeJ3R7fxCAa5btdWvTX2QNT2js2Hc6PUd4WdOYpNGyte3TYpJl2KFAgjvNBomrsckFj+08MN13ng1wDe/NcyeNubSMkU/QP9oGMijMQLbkIcQRXdbpZI567IzJe0OHMALn05uhGtny6rn2YYyTESGSTc8hsByAUuBi3NLo4Lxw4luXx0o8n2a9oZn4id0jWU06ACthzPikr8M8Nc7hqt7/ACVohf3Rp6FCZnh3PYQ3n/eisctGVWKspxALXxmgXcJFmhp+ae4fBBp4TXF94nl4eSAyPJP3rPiAgAg7V8veP4JriMI4kuDqJJJ8zr+aNB+SXRVGhYvViIWetWxWLEUBhWBdRFeSmeac4DTVYsUl0H0iCSUtuuiJ7YYNkUjOHmxhPiSwEn6rFinoWL/MWYA/MPC/UFXDs7inltXoF4sVuEXP0Bdo85mbJ8NruEEakaH3VYl36+axYkzPZZgSogYe8U57OTFuJhI34x9VixVx7LY/qy5YuMDGzAdWn1tOOAcT9ABQ0HisWLZD9TnZf9gmxuFYXcBALTy/MFUnMMM1jyB1P0WLFnn2bIfoBw/5hCsDZCXG/ErFiqkCPYuzKBo1Ao+CXgrFiU1w6LFnDiY8MbP+X+B0KBjasWKezRg6QVg4Q5xB5NJ9ke1goLFiJn8t7MBolTMF7rFiD6MiCsKK4j0YfqWj81sxYsUfQPb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6" name="Picture 3"/>
          <p:cNvPicPr>
            <a:picLocks noChangeAspect="1" noChangeArrowheads="1"/>
          </p:cNvPicPr>
          <p:nvPr/>
        </p:nvPicPr>
        <p:blipFill>
          <a:blip r:embed="rId2"/>
          <a:srcRect t="7936"/>
          <a:stretch>
            <a:fillRect/>
          </a:stretch>
        </p:blipFill>
        <p:spPr bwMode="auto">
          <a:xfrm>
            <a:off x="1752600" y="347374"/>
            <a:ext cx="6827116" cy="5971017"/>
          </a:xfrm>
          <a:prstGeom prst="rect">
            <a:avLst/>
          </a:prstGeom>
          <a:noFill/>
          <a:ln w="9525">
            <a:noFill/>
            <a:miter lim="800000"/>
            <a:headEnd/>
            <a:tailEnd/>
          </a:ln>
          <a:effectLst/>
        </p:spPr>
      </p:pic>
    </p:spTree>
    <p:extLst>
      <p:ext uri="{BB962C8B-B14F-4D97-AF65-F5344CB8AC3E}">
        <p14:creationId xmlns:p14="http://schemas.microsoft.com/office/powerpoint/2010/main" val="306543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3074" name="Picture 2" descr="http://indonesiatimur.co/wp-content/uploads/2013/04/BB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7600"/>
            <a:ext cx="471866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batasnegeri.com/wp-content/uploads/2014/08/Kelangkaan-BBM-Menjelang-Lebaran-1-650x4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4211" r="24986"/>
          <a:stretch/>
        </p:blipFill>
        <p:spPr bwMode="auto">
          <a:xfrm>
            <a:off x="4718662" y="3651357"/>
            <a:ext cx="4126278" cy="282564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MTEhUUExQWFhUXGBoaGRgYGBgaHRwcFx0cGh0YGyIZHiggGBolHBcXITEhJSksLi4uFx8zODMsNygtLisBCgoKDg0OGxAQGywkHyUsLCwsLCwsLCwsLCwsLCwsLCwsLCwsLCwsLCwsLCwsLCwsLCwsLCwsLCwsLCwsLCwsLP/AABEIAKgBLAMBIgACEQEDEQH/xAAcAAACAgMBAQAAAAAAAAAAAAAFBgMEAAIHAQj/xAA8EAABAwIEBAQEBAYCAgIDAAABAgMRACEEBRIxBkFRYRMicYEykaGxB8HR8BQjQlJi4TPxFXIksjRTkv/EABkBAAMBAQEAAAAAAAAAAAAAAAABAgMEBf/EACcRAAICAgICAQMFAQAAAAAAAAABAhEDIRIxBEFREyJxBWGBofAy/9oADAMBAAIRAxEAPwDlrSRNWcpgKBJIEwY6Gx+hoYtyAY6Vtg3/AJVA0dm4IwgYxCGkEBtTZjuUnVfrYmuwYb4R2/Y+lcI4EffxHhlttaiyQSoREbEGT0ruGV6/DGq3T0/KrXQMTuPWMQBqw/iJU3B1IMakqJta8pMCOhqpwg64cWhbpPiKCgqTN9M/lXQsQhKwUGDSLh2g3mCAd1KBH1H6VFJMdnQKyspZzzjbC4eUhYccH9KTYep2qyQ4+0UnUj3HWvMPj0KMTCuh/LrSEj8SQV/8ZUk7BMH7Haosy4/walBJbUkj4tt/UH60UB02spWyPN/FH8p4qETpIBUPrMUyMqJAkUAS1o6TsOf2rYKFeKPegDVx5KYBIBOw5n0oFnhLqVtpAGtJE9Y5Grwy3T5pJVMzuT8/tWmLbASHEibyevenQmcN4jk+DrQExq37b0s4NILMc/E5dIrp/FfBS3H1KQoBBJV5jMa9tIJFKD3A7rcBLiVXMgymPnINEWlFIOIOxmHhLZg/Gofao8IEh0qgbcz0I/WjeM4MxZAGlPxTOsECfb0qZjgxSQfEcS2ona6rGL2Ag2rb6sU9E8HQsYhxPiOjy3uPn/uoytOtr/2Jt6U44j8PZhaHPE1QISALTE+eNvWhmO4IdBkLT5NkmQpQ62kDY1Kyxqh8GAEEA3mOfWjLRSoJ0CBuEkybb0Pw7Ta0hGqFjqLyOXce9SYckkjSEKHMWB/3WUnZvFUjXPnU6QCSDEgASD3mqOTNnwnlDc6R9ZNeZgArYEAbqJN/Qcq9wDvhpBvpVO2x5fOhdC9kmFeBEbGQLDcdTV/H4pIbg+a8RttsaHEwqCoeGdj05xUjiSqxASkf1Rc+/SlWxlJn4vmflTN+HeFK8WspE6RHzIH2BpbxjyUwG4P7+tdC/BxiPHcP+I+5/OqW2TLo6hlzsFSVKHlEWBvz50tf+AQpwrVqUVrk2ixPL0oriMXCFrA80EiOvL1Fc/axuaH4XyZJjyj5bVnmUnVGVN9Bjj7DMtNtttJGpwnzXnSn7b/SlrEDw8MvuAn8q9dxLzjhOIUVrR5dgI7WqnxRiNLCEjdShUwTSpmiVIL/AIdNpGKHIhCge+1qZOI5ISTyVO3I/wDYoDwXhCl1KuoIt96auI2zoUOiZ+VbPoknyTFFJSoEkxeacCZ8wTIN6QclEggzPICmNh1zSIVHuB96UWB8rPO+lV8O9CqzG4QtrKFXI6V4032NKgOq/hnxuzhlNIcSEjzBTgPI9RzivoDCPBaEqGxEiOlfHOCwxKkjqQPma+wMoZ0MoT0SKYFpLYBJAAJ3PX1pD48d8HEMv3OkyQP8YMU/UF4owbS2tTo8qZMzEWNTLoaOcccfiN4zYZw+pE/8hMAn/EEHb70isOJ3V6xI+vWgGYvnxVybg/U1C06VXOw3qkwY4s5gjnN/7be01uvGNq8qWpMEQqw7k/8AdKbOIMzyG1GcNmt7gfMVQi/leLcwqwUrKCDIiYvyHaul5PxmlxHnCTEBQJVJnc7+9cxfxZULNote5J27VVLoStPhmCqBHr0PSkxnesNxM0SA2Q4I/pI1DuR+dMCrgEHvXzeoYnAPofKecCTY+vrXX+FOK28SApkq0K3QoXSRvHUUk7FQ5pFQvECxBhRgxsO56etbockSL1s2qQDtNAA57DNwFGJSdMqtsbTQwZjhdZ8yCs8oF43q/jmkueK2tIIVEJPOLyO/6VzjBvIQpxDjGlaHCE6uUdFRJB7zSdBZ0DGPMgbpkDYKHp1ibRVZTGHIkoB2taT6Sb0ou5w2FgFAClC+g7geuxoHiuK8Kh5RPiqsE2IAt2IsodRStMSlZ0xDjAFlJQDa0XvcRtXr6GiEoKkiZ0kxuRax3rmWH41ww+JDkbA2Ko+e81OnijC6dcveXaUouexNqKRSkZi/wsGqRjEiTPwc9+SqhxP4avQCcQwoTYkLG/SJ3q6eMcGbh1xB3hTKVQe0VaZ4zaUganEEmb6FIMjmdO9MfJi/iPwuxTllPsJHM/zD7fCKvp/C/wANr/5GLSGkCfIj9TufSrmI4t1Qj+IbU2SCQsEERyBAt60Kz3O9ehAUCiSSEmb7ATAnnQgti9i8lQXClguFA5uaSTH/AKgWrTFZI4pME/T/AHtTO1ikpTYXoY9mhJvV0gtgDD5C3pXre8JxIlAUglK+wUD5T6iugfhyEMYchR8y1kjuBYe/ahCWEvtmd+tSJxIbCQpJOkC4tH6mpkq2Jsc8KNT6QFiJOoHmAJ52ohmOABbWYTABPTbn7jpS1wtmYXiUzyBkb2PTvRrj3iFKcP4DR87liIiE859dqXexI5s2ZPqfqTTnwZw4zinVLeSFhmAkT/UdzHOlLAMRfkLD1po/CfHIOJxiNfmToVBsIggn570l2VLSOg4vLWm2yUJSmINhalbO8QVB7VcmwgcqPZljm3GndLgWoECEHUE8xNKDrpl3Vc7XqmSjMq1akxCZFje57zRZWMUkwtlWof2gEUDxB8qY5dO1MGXY7U2JGrlJpAcQ4iQ28rwmUeK7yII8vWTz9KotcJ4kGClIP/tP/wBZojg8ucYdQrSTpO4HLnNdSyZ+UgkjblA+lROfE2x4lJHJskyVxOLYQsaZeQBNp8w2kXr6iwSiU3r5+zPOIzZgER4L6IO8hRF/ka7vhcYgLKAqTOw73B+9UnrZnJJPQSoJxp/+E/aUlBCuw6juKJNYgkm0AGO8/pXPPxP4lR4rWB1qS2vz4goBKigbNJj+pRt71RJwXHFIWuLjUY9JMe8VTcdMR13q9xAhsPuhqfC1EpkEQP7b3tte9qErQVH8qALCcRyHz/ewojljWpQBMd+lUmcEEgFU+woh/FobgFtQkSN7971LfwXGPyMmGyhIIl0FIuQBH3N6FY94NvJiSgKBE9jcV5hX1LIKEEg8jVt/DKWwpbzYbQNWgzdSwCAJ6THbaoTdms1HjoNcZOOYxKQy2SoFNtcklXlASmBuaeeCOCVYMBWKxSW1rF2kKEgn/I7n0HvXP8mxa8Lh2cWhaA6VlvqrYmRNogVIjOluLKlKJUbkm/1Naxic1fJ2vFZ2zhkgNkLGqFJk2/y2iOtFsDmbbglKkzzGoGuEDM18lGrjOJVIWglJCYJB3PM+9VSGkdRzbGIWQAu5M2BBAT35CgmNxKHAf5hKiNKvKDMWt37zeg+X54oIGhtRVGkqGmLXvMk+4qX+J1lSlpWknkkJj13EGpaAHu4NvXqUFakiAUkXE85BuKNZlmaXWvDSy2lI2lAUYiDPIz1qqpkW039oNeKZPOhIQIYyltKyQNEj4dCSifeCPrU+FyzD+EpDzRW4TKXAdIRbYbjSTy70Q8LvXhagfv7UcRgl/hnDIVPiJVzP8uQD0m01q7w+2UH+a32SlCkkbbaj770TKOoqv/Dxt+5o4ILF/HZLhmdSlLdWEgn+WNNht8cie1CsA0laytoHw0x8W/PeLTTZjsCXGyg6iCIgCggbLGHCEDSqVEgggkchftWcnXRtjhashTnaEkgiah8ZK1TsmlxzFLWuPDv1AivFYrSYUYpJtGlRY+4fGttosaGEh1RPiDUT8BiRG0T96G5Y1OjQkvLWtKUtiRqJ/p7C29d0HBGEOGDa8OjWoDUpPxAm5AUfNpHryqrb7MZpI5zkebrYKj4SCtQiEg/Oq2PK3HFKWFAq3UdgOQpsz78PHUQ7gVJDgGkoNgRsCJMT160Gw/BuYOK/+U8ymCPIoqSSAZIskynlY0J30ToFYh9vDtlSnALWETc+m5pZQvwHf4hDo8UknSQTvyI6etd+wmVYErStTOFDqfhKdKiABEyQCLUu5twvlIeLxWxJJKmyuQSd7JVN6VtbaFdsXsmzzDYtQUHlNPqI1NhQAMchG453o/8AwwAWdRjr1NI/FGRNtlGJwASlCv6EnztKFuslKutaZdm+aoUApSVDmlZAtzHmsarkmHFjklolESrqNvXpVRGLdZlKTYmb9T/1Vh3jXBjS3iG1NrN9SYIHqQb1E3jMG55xiUAHadU/agBezBl+PIoEdAAk1eyTEaUjWrT2Nq2dZk2EVClpQUDE/vvSnj5GmPK4dAnNWjiMwSlhtK1nQVKAkpCd1TygCuk5fjwz4TmwWNLnIzyWPzpUyrNXsOs6W21Nn4gbKN+So+lFV58h3UHUOAKJIHlVpnlIi3tVVSM27dhfi7jMYVlKgQpxatKUg7xcn8rda4XnOeOv4p54HQpYhWmREWKUncd66jkOWJLrj11K2QVxKUnYD+2PrekHjfhQsqW6i4USYHVRkk/vpWf1FyorjqxJxG3LevGFHyyLAxP1/KpcLhSpxKT1v960xCd4mxmOVaMhaYz5UtJULwOdMuIOFUEp1KUo2CbRflYWHrXPsApSoCASo8hc/SmvKeG8WolKsOYUPiV/o1hJV7OzHJV0MTOAQGxpSkEKIUkwFX/KhGJxLWKLTQB0BUqRsYFiL7c/Sr2P4Oew7fiNFDzmnWWkq1FIHqq5tsJ2NLuV8NY1DTmKcSGUpBMOnQtUX8qSJO9KDT3YTl6oPfivjWtWDQ2IQhK4QAAB8IG2/PelzCPp6xQXPcwU6pBUZKQR84qJjFwK6Ys5Jdjq0UxINxUWKzjQLUsoxnSq7qyo0OQ0jrX4cZwXWnwoJjWkgkCRI6+1Mrw1GSTq+/elj8HGHnEOtoQhKU3UtW6lHZPawNOOYtOt/wDKkAHmBI+YqFKwaooKRG9qxKCZgE/WrDQQR8V/SolNgHePSaqySBLYJgn52rdTCRuVfK3zrR9B2SR71YawuIgKB52/ZotgRBhsSSF0OxWOS2CUhKiPU/MUx/xLraSVpTpF1avNPyFq5lnDa9alpkEzMGJB5Vlkl6PW/S/GU25yVpFnMOKXYIC4O6SBYg7gjkR02pcfzdS4KzqNpJqlmOMNgoQb3iJH5GhmIegjp/upUbN/MnrXoa8DmKEiXZ0mwgW+dQZuyytQ8oIIBSefoe9Lfjp5GPmD9Ku4HGrU8nUSoC5Krmwgfl8qrj7PPi+UlH5OyfhdgGktl5LaXHhZDYKQUg2KpUeYPrE9aKYjOH2ce4CpamR8KVbfCOZuRJMECuY5XnaAsHTpV1BinFGI1o1p53VbfuKUZejfyPAajzg7XwFWuIsTrkeGkkQVq6bxc/lFB1PYl1Sx/FAqVbziIn+2SB6RWfxnjK0B1KVJsNdu0Aq3oliuDH9IUlbaoIOlP9QF4PL2BrRKujzbLn/jFMNBTimCsC2oLSVAdfN5va1LaHEhZUpsKm8ITpSJ5nn+dOTWOUNKUYdWj4fMUCD7mQN6pZjlDOuA3pvqUrxCLkbDkRQscktgpqwCrFNzdlCExyUQb84ItXoawilBLizcbA7fPc16cOwVIR/LUsmJ1oBETuTavcZwOgqU5qSZHl84ieg5TNJxtF8ihjchQ2oaQCCbQBfnz2qq4lSDABT2sPsKtuYZ1pIQpoqVJgmNuxBg0QZxMJACB7hRqeI+RWUj3qXCYQq3UlPqYq5hsI4s3EA8zA/KrIwenaLTyP63rVsyB6sJGykn0mtGEArFtQvI223vy9aInBcwslW/w/erKIDT2q6i2RuBbmkH+maiUmkNLZDhDCdSUiJmWyVBM991D2NC+I1aklRhQ/uHP15A2oy1g1hlLnOLgGIHIJkXA9qVOKyfDWRZMmfl965O2bnOyEl1ZEbmPr+tVcJkbj7wQ2Lk3PJKeZV0qbJgVOQB8R25nv2FPfjowzekRKrqI3JrdTa0Ecalst5Rg8Jg29LaRr5r3Uo+vIdq1fz7klWjsbz+lJeY443UFEjr0oQ7jyIMm+19/wB9aOLZq5qOhvx+b4/XpQoaTcERYdT0FL3EHEOIU44ytzUJgq3lPQcgDY26UMxecuH+WkwmxJBuZ70ObPn9quMTGc+XRI+LVA0kHnFXHUTUGDaA8TUYIgp6E9DVIza2TNACjeWsIUpIAkyL0CCioSgAkfEnmPTqPSjORnShTirKkaR2FyfepndFwaR3PhnMcJhGkpR8ThnQnc/5GdvWr+M40aAUlxha0xcIKVmOsEj6TXHuEswKnS4vc7dhyFG8wxS0OJUkSVTuYAAi5J2FRDHGKKcb2w9lue4XG4hTeHWsKgq0LQUKtvcSDHrTDg8IECVTvvpmgnBmVNpW84gAuqT/AMiSbneAdgDtarjeMjVqUoc4CpntVQmp3RlOPEJBthSiZI6yNI9prZbyQmAtQAtIj1ne9KGeZ6tJSCbXMjpS5jOLyQelgAK6YRjWxJDnnTkteR0rKrEc43M0tIdkEK3FqUnOJsQ3KmVJB5hSdUjt0707ZbhsS60la1JkgGAkAX9b1zZMbb0ez4HmY8EOLvsRuLGtlGBe3U9aXlnyA9/vT1nHCzrz2t9aWGhCATCitROyEg9IkkiO9NmTcFYFiEOsLeCt3XZ0mTaNJAT96SXFKzLyc0Ms5cTi6b7Ci+TYJazpbSVqO8R9zYCmn8SeDmsItCsIlSUuLDegkkBRGoKQTfSRqBB2Ke9V8nKWdKBJMjVH3/StYx5/g48c/pfd7I3MqxjFzhtA31pSHj9Db5UTyDHqPmS4t1XSwgjqJt8qbMFnuiNYJSBcwLW50LxGTNLxoxKAUak6joUAlR5KVHX6xRlwxStM7fH/AFCSdTVr/fwW3GWnLrbBJsQbC+/tVNjImAPKFIiIKFrSB1kCyp7wKccsxSEjSQKkxWAbcuBB6ilF6POywTk2uhLw2W/EHB4idwpCihQPKQkwr101mch1aEKbSp8pkJ1OaSkAQQDIk3B22olmOGW0RJBA2tv69KgZecUdKQJPtIO47+lVsxoX8my5bidWlYXMaCCfsD0NXMe/4YAWlYOoAzuCZv5o8va5ow5iElekKH8vcJ1oM9EkgSbDascSy9IdKheZPmVMWMqN42igCLKHnEJAMOIv5DynmkkCD70VXmTxCdCFNpAAgo1Ex/USkwSfyoYrBKSEJSoKJFtUg2E7enzq9l2LW2jStHmB/vP5kUwL2CeSr43Fle20j3qwtoASIJ+v12oSzGoqOpQ6Cw94rcYtJNkQD3/c1IFpSkjcK+f6VEp9JSSZsCbiRb1qVgt3UD7W+lpqrneM/kqABBUQkW3BufSwoH2Kgy3xFa1uOn/HxF6R6AGBQHP2YlLZVqJgAKNz86akMKiAaqeG0zKviWf6juOw6CspKjsSTVArJMoGHTqWZdUL/wCI/tH615jDIJUbDrzqYva1SLd6AZ9maSfCEkc459qgbqKA2Y4nWudYCOSRpB9fNapMLlZcGqbHpKvQSfi9BAqTKsF4zii43CBAG+q39Inl1J2psKkp8qY6ADZI6D9aJZGvtRzqN7Zz5zCFDiknkefpUClQsUx8Q4bS4Ff3AfMUsY4+atou0Q1SDTAmqWKIC/WiGWCRQzObLFJdmj/5sqvOQZFjVpnHlQjY0PdXNe4UStPqKtq0ZXvR0bhHAkKTO1OWMW2VFMkFMC3eZoRw/hClvWbQKX3M9/mOC9yRqHLlasZbVM7VSH/LM4cSpKULaUBsFJ84HRPmAV9+1HMaAZDaEybm3M9JrkOUZmWnggqCkKsSQLpVYyORH5V0bIcUtLSAqQSDuTYbRc/uajFj4Sb+TnzOwRx6hKcOkCCoqid4sSR9BXL0uEG9dD47WlJZQmTqKlEn0gb+9c/zBA1EDcV1+jJHq3AfX86IvcRvTZRHoaW3MQRyuKnaxYUJ50mNSoPKzRbzKUlR8RtzWmTuCAI9QU/WjmV8eY1JCVKacSDdD21v3yNIZcndRNaOrMzJ+dS42NTo6y9xujEFKcxSytqZQG0klE2KkqMXAMWqHL8glT2IZCnsOifCmUqct8O1ouJsCa5oh8wkKNk/COkmTHveuj5Pxo40lLLybKAVN/6uvQ1n90Fo0i4yY3fxqz4Rw6ZCk6VI8tp/qIiCBsRVfiRALjbBKWpST5QEgxeLc9/lQRrPBhyUthIhRsCDF7iRaKjzfiZt4APIBIulQJBSetqhSRu4uiV3MQ2iFL1Ec+1SZfxaoGJkUjYt/e5ImqTWJINquLfoidHav45t9o6iNjS9gXAsEGZTvF56Gk/L8cs2CoFMWVYssOoPlVq8pCpg6rXggi8GtLbMZRVBtGHbJ86wkA3JF787/epHMobSCUYhJ1Da5Fuc8j2irGb4dlyA2gKJABCUrgHoNSjN+3Wq+FygofClqaQpQjzEbbCRpj51eqM7VECsMSjStZABuRq1GP6kwNqHnAG384rtuSoH0ukzHWaYXOFFqB8Z5tKf6SlSgSZP/wDIjv7VTxOHdbhGsQkQNKgQbm9zMzNKiS7gnjyuT7/nXrqFAyClSuY2iq7mGWB5nIAN71iUtDaSf7v0FIC6oJAEpBO5JJoLxDikJ0wROokxytte/OrsQoKIPaaBcXvgBtS/hkgnaCf+jQ3ouK2B8RnaiYTVZTvNSpJqi+6ifIajwjRcVANuajMD/dYPZ1qVF9R1ApQUp6lSoqmMChEEBTkKErPlSBN4m6qtFGJaT/LUlaOwTI/3VReNU95XFKB6RH0qeNsxlOy+paEqJ/uJt61awjYUZitcHl0tlS1BISLk8453oLjeIipXg4UC9i4R/wDXp60cb6EjfizEpCUtWKwqTHIXsehvSJiFyo0fzbJn2U+IfOk7qBmCeaufvS8oyZreCpGeQY8gMgVO5hApSiU6glQJHWLke4qPIyEIBm/MdKN5U0paSQmNRNz61L07NobjQH4h4WCChzDkLbcghIN0arxfdPejfDvCjTQDjx1KHLkKspU2yOsfu3Sg2acQ7hN+woc3LSHGEYbkNOeZ4A2Ut8gYA51zXD4k7zc1A/i3Vqm97VewmTORq5dKpRpbM5ZHOWg1w5lK3XAtyUtpIN91ReB2710I4wdaR8JjFixO1qKMPE1dGLbZnEjbjjqVAgpSnkYIHM35SaW8Vh9S9LIU66b6EJ1R3JHpRvM0BwQUlRF7SK14YzBLKlMElpDpupMTO1ybxHeiUmlopMEYb8Psxf1EshsJEnxDp9ouZtXuX8O4nCEnEsEIcQUyYUm5G5STB25iuuv8BLUlK2sT4qSBBlV+8yYArzCcBFsALdVpULhOw5kEEHUD+VcT86MXxkh8PaZxHGZPpMtuJV/iTBHubGh6kLTdST67j6V1bi/8Ln5ccw8KPxaANMg/2gCEnttXL/CWk8wRuPyrrjOMumZldONAUCU6gDccj2tTHiMYrEhLmjTaI32JqlgcN4p8PSkKIuopFhzM0x4PLVo8raZA2J+9En6NsafYsOYlxNq9bcWrnJ7Uz4/KHVAnQg+hIP2vQTCYlAScO8lKBqkKIIIPqm81Oi7ZEhLhCjBITvzj1qPxxU7oYZnw3fNyUFG3pG/vQ5QW6slCSSTslM/amhSdF/D4/SaZuHHFYh9H9iCFKPpcD1JAqhk/ArzkKeIaT0N1H8k+9PmVYFplHhoCUgDdU+Y+1yenKmZtl1bpEpAB1X/tggyOl60beB0oUhC3QYBUo6gSZE9dvStP4lQ83ludyJi0eXkPy7VHoTrBQSokcxcepG/5UyAgvMHWxZwwQQtJSFIBn4Y/pFDcfgcOpQUqEFSQSPIflqSSBVhhskIKlAAqN+kR5iIvv1r3H4J5xZV4aR3AiY/qjUN6Nga4nFJVJAqJp8qsAa2wGCCrqNulWXcQhB0pHypOSRrDE32arZ6mhOc4pvQULAUk2IN6lznM9CDekxvB4jEqKvgR/cqfoNzU2zXgloq/+PaCpStQT/b+U0SGJSEgJgAdKIYXhttPxFSz3MD5CpHMoamyUiobNIxoDLxQHO/UWNCsz8RcFKnJG0Sac28ubG+kegFTpcZRuB70roHDl2c2dyzFuwHCuP8AJRgegHOi2UcPlB533J3NHsz4iw6ehPRO5+VAsTxA4r/jZUB1Vb71acn6MmoRfYwtPBEpUbERBEg9jNU8Fw3hnHD4bC3DvoRrUPkOVF+AuDH8aQ9iVaG5kIF1Kj+7+xJHz7V2hrLG2kwylDQj+lIEgbTHxc96lyUFtmcppvo4g7l6GlhtzCeAVJOklsSP8o3I5fatM4YDLJWHWoAvCxM8gExqJPSKZfxHYcOMR5pJaBTvskqJHr270N4by1buILLzSi24D/MKTZMSFA8iFAUlli6TRdNLkmc8dbcUNS7co7nlVY5ZG89em/OnLC5aleIeb1oC0OKTO48qoPOwIk86tO5Yys6NXiEFQlJIE3AB5zNxWsdGc97EvA4RAUZKfLEAqiSecc4o4nFADafS/wBv3vXv/jgkgEDe5UCP2KIMBCDCglQ7f7qnGyY5HFUiizgRGoA9TMT9OVbIRPX2ou/iAtIQlMCfe/pvWrWWqIlBFuk0yCqhshHwe80Dx+HmSJ1Dbp9KY8WFEwQpIEWN7xc7e9V0YFLoPhrQpQJkA3t6m49OtIaTfQX/AAv4vU04MO7/AMSzFzZJOxnkk7dq6jnOP8JaEhBUIKlGYAA59zz9q4PicC7qACYI7fQ9RV1nivGo8qluFO2lQCwUi2k6gZTFoNc2bxYZWpeylJxPoHL0pUhKhGkiRfrXF/xY4WYw7ocbcSkvKJLfMCJ12kwTb1PrVhj8Q8WR5MMygcleEfpKomgmZNOYx4u4hfmVAJjkBAACRWuLDHFGkTJtgvIcAlIKjfUbU74PDpCOlAuG8vK/ObJFkj86KZmVITCapI6VqJDicSkGCQTQHPslStJWB5qpYbFlTpVqm9NGEXrEGmK7NuFGWfAT/KbDqBBJSJURzmNyKJrfKRBAE7R/qtcJhtJMWmpwwFi5E9OdBlJUQBzlMfY1443MwCR1TbftyrCxpNxIqwEiSCNJ5XMfSmSVgOYOw/qv2iq7zgHxDpYcztblFW/CEiTH1qJ/DWgj3oA3acQg3BSoWi0QbEEGx5T7VUzl/FKdJCzGwAWpO3bSajAUgjdQ73n57dKtKx0/49vLbteKLELmV8RqB0LNMbGIQbzv0pTwnCzrzk6g21vJF/RI5+ppyy7LW2WwEedV5mSRHMmIAPao+m7OlZkkU3MIFGVGO1SKw0C23Wr5VEAjSo9v2TVxFhBEkcz9q04pIwc5N9gtnBIXKVKcTaxRpN/c1CvhxSRPi3PJQ/Q0WWYFtM77ionFkKTCSY6zeb8+X+qlxT9FrJJexQzPLcePgSggdDf6iq+A4cccviVqH+IMW70+4rFlSDqSkK6VH/DyhJ1SSP8AH8xTUES8kn7FTFYLDMI/lhOs7QJ+ZoDiXiSVcz+7U7u5UlQJUlMHbkfW21BcXw8CryLgTEESR71XEzZ1Dh95zDYVILf82wUDI0pTYTEk2v71vgM8cWohRGkydo0gGD6jaDVbgjiJPhpaxbgLqSQlxQ3TyBV1FxJ7Xptx+rSfDSCYnaZ7fauDP4U8rdz/AB+39msckY+gLjn2HIUuVQPKU/FBtv3jrSxxVnQw6IYCyo2AMWB/9eUcq14l4keaWpJQgQbDTBHYxB+tKOZZo/ilJW9EJGlASnSAP1PrU4fBnCf3StFPMq0gYMNrc8RweYmSes3vG9MnghbepOmAfS4+tDGkkcqnBNejxMCUStWpUSLcovY2jvVssMoTARJ61Sipkufs0UBIoIt5fXl8r2r3DNJSdQUAelz9agcFvrXhbKQDy3pUM8x2Jd1T/DJdRESVbHma1ystur8+GW2eokD586CqxJSVIViVTzBA9oqdrHhIH855SuSQmB9qlnREaH8uSDKXFAdDetDlKVCykk8pEUFxGdQiTy5bn3ih+F4k66vkaSB17GlrJ16SklETIgm30rz/AMKqLrT7CgKeLUCxJrFcUIP9VCG0n2NTLQbRpEWpN4vziEFCT5lW9BzqDMOIAU2UZ7UqYl4rVqVc0yXItZVam/KnqUMIaYsueAtSY4jtg1yAa1xKRq9x9aH4HGACp2MTrWUgA+WYP5Uk9hOOgzgMGpRgrPoYI+9qkdy8ybj5W7bGRQlGKWhcGUjlP60TwuMKTKtiL3F+9Wc5A7g1JElPuDVcldiLp7C46250aaWDKgpUG29j/qqRZSP7t53H79qAB7gBmxk+3/RqqpKhb5Wn8qMDe4j2/f0qJZi1qABOWZkXtQGkadp6DmamececSUoQZ6i23O5k+gFJGWBSjftzgU04VKwJC47g3H61blQRVm7OCd1p8S8f3Ag+p70T/jmwSL+1h9ajwuZuI8qoWL/Fff61BmTLTyIgtqJmU3Hex7VPNFcWDnc9AcCQkKHXaO1HU49s3MAxyM+3r3pXdyIg6gsadpj6nvRTLMtQlIhwHVzjf67UNoFZeZV4kquADaQb+narmGfCR519tIF4PptUZwzhHlAXG+nlFa+IE72+5p2SyXEOSI02G3WhTyo/9rzJoi7ikxtB7mlniDOgmRYrI2F4qkxMrZhmCwD5UnlIP75U68H8YFGFh1aj4dh5rkm6UpkGentXMcKNRk/L/qjuUYYAhRF9gfvSYgnmDin3lPuTqVt0SBYCNp71EWb9TU76feoCCaEhnqWK2Qgg9q3YbKgYmBvXsb9/3bpTA2KgK9LkiCB8v3NR/et0xzpAapJO8j5frU3hJFjJUDccvc8/atHH25KNZCgJEpME9Aa2EKTqCh3CrGfzpAaY9nUB4ehs8yEgz27UNRly5JU5PWBH+6IFQ9ahWTSoak0VcUmEaExEXGmI9wb+9KDeYnDrKVbcqc1mg+b5UlwXAooE6K7OZNr6H1irC8O2rZI+Qpde4fU2FEKUDEoAEgmed/KN6qs5o62YWCKk1WRewpm+AV8Sbxy7UGS91owznGreq2OQ2u8X6igbSfRXaX0NGMBiaXFsqTsZFWGH1UUTGVDprtINE+HlG6yDBsPzoVw1lynh5yUp5dT/AK702obKdKbAAWjb0vvSURzyWqLbqdJ8wlJFpqLDwbA7cpsI6jlUynJGkkbb+n3qFpleqRpvvcAGqM0WGnYEEEWtU7URPOf3vVJhZCom/Qi3tNSFtYuLz1oEXUi+3+qrYlhWqwJ9xUjMT5hCren0tVggf3D6frQI5Q40WXFJBJSFEAmJI6250wZc7IvtWVlD6KXYRbRympWsKSQLmTyEn2FeVlQWmGVZabJU2oQJ07n3jagOcuH4oCEAAJixFe1lD7GnooYXNSiwUZMiD339a9ezR3X/APsEJhtKTI5WtAFqyspx7FPosjLHHASpASYtKpj5c6HjhwKP8xxRvsABt33rKytGzIPYPh5mDCY5TN/nNDMbhS2dB2GxjcdTWVlZ27LkkkeIM1YW0ABBrKyrsgxJgRXqGjMc6yspgaLJ+VYPp1rKygDRbIVv/v26GrEiNMrI7qsDtMVlZTEV1Jg2isItXtZRQyEo71qpqsrKANFYSQbfaqysLKFNwnSogmQJOmYvuNzWVlKgAr/Dad0Sn0/Sq5y55FtKVfQ/7rKylQ7PHME8LFhQnrEGiWWZF5gSlIJP1ryspBY95fhFpstIH+681EHSVWmsrKAJf4cFIINeuKta3SxHyNZWUwBmJwilExIUR1mO4/SruExRSACokiPN6dRWVlJCCTGZIkd+VqkVjD/gOxN68rK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5" name="AutoShape 10" descr="data:image/jpeg;base64,/9j/4AAQSkZJRgABAQAAAQABAAD/2wCEAAkGBxMTEhUUExQWFhUXGBoaGRgYGBgaHRwcFx0cGh0YGyIZHiggGBolHBcXITEhJSksLi4uFx8zODMsNygtLisBCgoKDg0OGxAQGywkHyUsLCwsLCwsLCwsLCwsLCwsLCwsLCwsLCwsLCwsLCwsLCwsLCwsLCwsLCwsLCwsLCwsLP/AABEIAKgBLAMBIgACEQEDEQH/xAAcAAACAgMBAQAAAAAAAAAAAAAFBgMEAAIHAQj/xAA8EAABAwIEBAQEBAYCAgIDAAABAgMRACEEBRIxBkFRYRMicYEykaGxB8HR8BQjQlJi4TPxFXIksjRTkv/EABkBAAMBAQEAAAAAAAAAAAAAAAABAgMEBf/EACcRAAICAgICAQMFAQAAAAAAAAABAhEDIRIxBEFREyJxBWGBofAy/9oADAMBAAIRAxEAPwDlrSRNWcpgKBJIEwY6Gx+hoYtyAY6Vtg3/AJVA0dm4IwgYxCGkEBtTZjuUnVfrYmuwYb4R2/Y+lcI4EffxHhlttaiyQSoREbEGT0ruGV6/DGq3T0/KrXQMTuPWMQBqw/iJU3B1IMakqJta8pMCOhqpwg64cWhbpPiKCgqTN9M/lXQsQhKwUGDSLh2g3mCAd1KBH1H6VFJMdnQKyspZzzjbC4eUhYccH9KTYep2qyQ4+0UnUj3HWvMPj0KMTCuh/LrSEj8SQV/8ZUk7BMH7Haosy4/walBJbUkj4tt/UH60UB02spWyPN/FH8p4qETpIBUPrMUyMqJAkUAS1o6TsOf2rYKFeKPegDVx5KYBIBOw5n0oFnhLqVtpAGtJE9Y5Grwy3T5pJVMzuT8/tWmLbASHEibyevenQmcN4jk+DrQExq37b0s4NILMc/E5dIrp/FfBS3H1KQoBBJV5jMa9tIJFKD3A7rcBLiVXMgymPnINEWlFIOIOxmHhLZg/Gofao8IEh0qgbcz0I/WjeM4MxZAGlPxTOsECfb0qZjgxSQfEcS2ona6rGL2Ag2rb6sU9E8HQsYhxPiOjy3uPn/uoytOtr/2Jt6U44j8PZhaHPE1QISALTE+eNvWhmO4IdBkLT5NkmQpQ62kDY1Kyxqh8GAEEA3mOfWjLRSoJ0CBuEkybb0Pw7Ta0hGqFjqLyOXce9SYckkjSEKHMWB/3WUnZvFUjXPnU6QCSDEgASD3mqOTNnwnlDc6R9ZNeZgArYEAbqJN/Qcq9wDvhpBvpVO2x5fOhdC9kmFeBEbGQLDcdTV/H4pIbg+a8RttsaHEwqCoeGdj05xUjiSqxASkf1Rc+/SlWxlJn4vmflTN+HeFK8WspE6RHzIH2BpbxjyUwG4P7+tdC/BxiPHcP+I+5/OqW2TLo6hlzsFSVKHlEWBvz50tf+AQpwrVqUVrk2ixPL0oriMXCFrA80EiOvL1Fc/axuaH4XyZJjyj5bVnmUnVGVN9Bjj7DMtNtttJGpwnzXnSn7b/SlrEDw8MvuAn8q9dxLzjhOIUVrR5dgI7WqnxRiNLCEjdShUwTSpmiVIL/AIdNpGKHIhCge+1qZOI5ISTyVO3I/wDYoDwXhCl1KuoIt96auI2zoUOiZ+VbPoknyTFFJSoEkxeacCZ8wTIN6QclEggzPICmNh1zSIVHuB96UWB8rPO+lV8O9CqzG4QtrKFXI6V4032NKgOq/hnxuzhlNIcSEjzBTgPI9RzivoDCPBaEqGxEiOlfHOCwxKkjqQPma+wMoZ0MoT0SKYFpLYBJAAJ3PX1pD48d8HEMv3OkyQP8YMU/UF4owbS2tTo8qZMzEWNTLoaOcccfiN4zYZw+pE/8hMAn/EEHb70isOJ3V6xI+vWgGYvnxVybg/U1C06VXOw3qkwY4s5gjnN/7be01uvGNq8qWpMEQqw7k/8AdKbOIMzyG1GcNmt7gfMVQi/leLcwqwUrKCDIiYvyHaul5PxmlxHnCTEBQJVJnc7+9cxfxZULNote5J27VVLoStPhmCqBHr0PSkxnesNxM0SA2Q4I/pI1DuR+dMCrgEHvXzeoYnAPofKecCTY+vrXX+FOK28SApkq0K3QoXSRvHUUk7FQ5pFQvECxBhRgxsO56etbockSL1s2qQDtNAA57DNwFGJSdMqtsbTQwZjhdZ8yCs8oF43q/jmkueK2tIIVEJPOLyO/6VzjBvIQpxDjGlaHCE6uUdFRJB7zSdBZ0DGPMgbpkDYKHp1ibRVZTGHIkoB2taT6Sb0ou5w2FgFAClC+g7geuxoHiuK8Kh5RPiqsE2IAt2IsodRStMSlZ0xDjAFlJQDa0XvcRtXr6GiEoKkiZ0kxuRax3rmWH41ww+JDkbA2Ko+e81OnijC6dcveXaUouexNqKRSkZi/wsGqRjEiTPwc9+SqhxP4avQCcQwoTYkLG/SJ3q6eMcGbh1xB3hTKVQe0VaZ4zaUganEEmb6FIMjmdO9MfJi/iPwuxTllPsJHM/zD7fCKvp/C/wANr/5GLSGkCfIj9TufSrmI4t1Qj+IbU2SCQsEERyBAt60Kz3O9ehAUCiSSEmb7ATAnnQgti9i8lQXClguFA5uaSTH/AKgWrTFZI4pME/T/AHtTO1ikpTYXoY9mhJvV0gtgDD5C3pXre8JxIlAUglK+wUD5T6iugfhyEMYchR8y1kjuBYe/ahCWEvtmd+tSJxIbCQpJOkC4tH6mpkq2Jsc8KNT6QFiJOoHmAJ52ohmOABbWYTABPTbn7jpS1wtmYXiUzyBkb2PTvRrj3iFKcP4DR87liIiE859dqXexI5s2ZPqfqTTnwZw4zinVLeSFhmAkT/UdzHOlLAMRfkLD1po/CfHIOJxiNfmToVBsIggn570l2VLSOg4vLWm2yUJSmINhalbO8QVB7VcmwgcqPZljm3GndLgWoECEHUE8xNKDrpl3Vc7XqmSjMq1akxCZFje57zRZWMUkwtlWof2gEUDxB8qY5dO1MGXY7U2JGrlJpAcQ4iQ28rwmUeK7yII8vWTz9KotcJ4kGClIP/tP/wBZojg8ucYdQrSTpO4HLnNdSyZ+UgkjblA+lROfE2x4lJHJskyVxOLYQsaZeQBNp8w2kXr6iwSiU3r5+zPOIzZgER4L6IO8hRF/ka7vhcYgLKAqTOw73B+9UnrZnJJPQSoJxp/+E/aUlBCuw6juKJNYgkm0AGO8/pXPPxP4lR4rWB1qS2vz4goBKigbNJj+pRt71RJwXHFIWuLjUY9JMe8VTcdMR13q9xAhsPuhqfC1EpkEQP7b3tte9qErQVH8qALCcRyHz/ewojljWpQBMd+lUmcEEgFU+woh/FobgFtQkSN7971LfwXGPyMmGyhIIl0FIuQBH3N6FY94NvJiSgKBE9jcV5hX1LIKEEg8jVt/DKWwpbzYbQNWgzdSwCAJ6THbaoTdms1HjoNcZOOYxKQy2SoFNtcklXlASmBuaeeCOCVYMBWKxSW1rF2kKEgn/I7n0HvXP8mxa8Lh2cWhaA6VlvqrYmRNogVIjOluLKlKJUbkm/1Naxic1fJ2vFZ2zhkgNkLGqFJk2/y2iOtFsDmbbglKkzzGoGuEDM18lGrjOJVIWglJCYJB3PM+9VSGkdRzbGIWQAu5M2BBAT35CgmNxKHAf5hKiNKvKDMWt37zeg+X54oIGhtRVGkqGmLXvMk+4qX+J1lSlpWknkkJj13EGpaAHu4NvXqUFakiAUkXE85BuKNZlmaXWvDSy2lI2lAUYiDPIz1qqpkW039oNeKZPOhIQIYyltKyQNEj4dCSifeCPrU+FyzD+EpDzRW4TKXAdIRbYbjSTy70Q8LvXhagfv7UcRgl/hnDIVPiJVzP8uQD0m01q7w+2UH+a32SlCkkbbaj770TKOoqv/Dxt+5o4ILF/HZLhmdSlLdWEgn+WNNht8cie1CsA0laytoHw0x8W/PeLTTZjsCXGyg6iCIgCggbLGHCEDSqVEgggkchftWcnXRtjhashTnaEkgiah8ZK1TsmlxzFLWuPDv1AivFYrSYUYpJtGlRY+4fGttosaGEh1RPiDUT8BiRG0T96G5Y1OjQkvLWtKUtiRqJ/p7C29d0HBGEOGDa8OjWoDUpPxAm5AUfNpHryqrb7MZpI5zkebrYKj4SCtQiEg/Oq2PK3HFKWFAq3UdgOQpsz78PHUQ7gVJDgGkoNgRsCJMT160Gw/BuYOK/+U8ymCPIoqSSAZIskynlY0J30ToFYh9vDtlSnALWETc+m5pZQvwHf4hDo8UknSQTvyI6etd+wmVYErStTOFDqfhKdKiABEyQCLUu5twvlIeLxWxJJKmyuQSd7JVN6VtbaFdsXsmzzDYtQUHlNPqI1NhQAMchG453o/8AwwAWdRjr1NI/FGRNtlGJwASlCv6EnztKFuslKutaZdm+aoUApSVDmlZAtzHmsarkmHFjklolESrqNvXpVRGLdZlKTYmb9T/1Vh3jXBjS3iG1NrN9SYIHqQb1E3jMG55xiUAHadU/agBezBl+PIoEdAAk1eyTEaUjWrT2Nq2dZk2EVClpQUDE/vvSnj5GmPK4dAnNWjiMwSlhtK1nQVKAkpCd1TygCuk5fjwz4TmwWNLnIzyWPzpUyrNXsOs6W21Nn4gbKN+So+lFV58h3UHUOAKJIHlVpnlIi3tVVSM27dhfi7jMYVlKgQpxatKUg7xcn8rda4XnOeOv4p54HQpYhWmREWKUncd66jkOWJLrj11K2QVxKUnYD+2PrekHjfhQsqW6i4USYHVRkk/vpWf1FyorjqxJxG3LevGFHyyLAxP1/KpcLhSpxKT1v960xCd4mxmOVaMhaYz5UtJULwOdMuIOFUEp1KUo2CbRflYWHrXPsApSoCASo8hc/SmvKeG8WolKsOYUPiV/o1hJV7OzHJV0MTOAQGxpSkEKIUkwFX/KhGJxLWKLTQB0BUqRsYFiL7c/Sr2P4Oew7fiNFDzmnWWkq1FIHqq5tsJ2NLuV8NY1DTmKcSGUpBMOnQtUX8qSJO9KDT3YTl6oPfivjWtWDQ2IQhK4QAAB8IG2/PelzCPp6xQXPcwU6pBUZKQR84qJjFwK6Ys5Jdjq0UxINxUWKzjQLUsoxnSq7qyo0OQ0jrX4cZwXWnwoJjWkgkCRI6+1Mrw1GSTq+/elj8HGHnEOtoQhKU3UtW6lHZPawNOOYtOt/wDKkAHmBI+YqFKwaooKRG9qxKCZgE/WrDQQR8V/SolNgHePSaqySBLYJgn52rdTCRuVfK3zrR9B2SR71YawuIgKB52/ZotgRBhsSSF0OxWOS2CUhKiPU/MUx/xLraSVpTpF1avNPyFq5lnDa9alpkEzMGJB5Vlkl6PW/S/GU25yVpFnMOKXYIC4O6SBYg7gjkR02pcfzdS4KzqNpJqlmOMNgoQb3iJH5GhmIegjp/upUbN/MnrXoa8DmKEiXZ0mwgW+dQZuyytQ8oIIBSefoe9Lfjp5GPmD9Ku4HGrU8nUSoC5Krmwgfl8qrj7PPi+UlH5OyfhdgGktl5LaXHhZDYKQUg2KpUeYPrE9aKYjOH2ce4CpamR8KVbfCOZuRJMECuY5XnaAsHTpV1BinFGI1o1p53VbfuKUZejfyPAajzg7XwFWuIsTrkeGkkQVq6bxc/lFB1PYl1Sx/FAqVbziIn+2SB6RWfxnjK0B1KVJsNdu0Aq3oliuDH9IUlbaoIOlP9QF4PL2BrRKujzbLn/jFMNBTimCsC2oLSVAdfN5va1LaHEhZUpsKm8ITpSJ5nn+dOTWOUNKUYdWj4fMUCD7mQN6pZjlDOuA3pvqUrxCLkbDkRQscktgpqwCrFNzdlCExyUQb84ItXoawilBLizcbA7fPc16cOwVIR/LUsmJ1oBETuTavcZwOgqU5qSZHl84ieg5TNJxtF8ihjchQ2oaQCCbQBfnz2qq4lSDABT2sPsKtuYZ1pIQpoqVJgmNuxBg0QZxMJACB7hRqeI+RWUj3qXCYQq3UlPqYq5hsI4s3EA8zA/KrIwenaLTyP63rVsyB6sJGykn0mtGEArFtQvI223vy9aInBcwslW/w/erKIDT2q6i2RuBbmkH+maiUmkNLZDhDCdSUiJmWyVBM991D2NC+I1aklRhQ/uHP15A2oy1g1hlLnOLgGIHIJkXA9qVOKyfDWRZMmfl965O2bnOyEl1ZEbmPr+tVcJkbj7wQ2Lk3PJKeZV0qbJgVOQB8R25nv2FPfjowzekRKrqI3JrdTa0Ecalst5Rg8Jg29LaRr5r3Uo+vIdq1fz7klWjsbz+lJeY443UFEjr0oQ7jyIMm+19/wB9aOLZq5qOhvx+b4/XpQoaTcERYdT0FL3EHEOIU44ytzUJgq3lPQcgDY26UMxecuH+WkwmxJBuZ70ObPn9quMTGc+XRI+LVA0kHnFXHUTUGDaA8TUYIgp6E9DVIza2TNACjeWsIUpIAkyL0CCioSgAkfEnmPTqPSjORnShTirKkaR2FyfepndFwaR3PhnMcJhGkpR8ThnQnc/5GdvWr+M40aAUlxha0xcIKVmOsEj6TXHuEswKnS4vc7dhyFG8wxS0OJUkSVTuYAAi5J2FRDHGKKcb2w9lue4XG4hTeHWsKgq0LQUKtvcSDHrTDg8IECVTvvpmgnBmVNpW84gAuqT/AMiSbneAdgDtarjeMjVqUoc4CpntVQmp3RlOPEJBthSiZI6yNI9prZbyQmAtQAtIj1ne9KGeZ6tJSCbXMjpS5jOLyQelgAK6YRjWxJDnnTkteR0rKrEc43M0tIdkEK3FqUnOJsQ3KmVJB5hSdUjt0707ZbhsS60la1JkgGAkAX9b1zZMbb0ez4HmY8EOLvsRuLGtlGBe3U9aXlnyA9/vT1nHCzrz2t9aWGhCATCitROyEg9IkkiO9NmTcFYFiEOsLeCt3XZ0mTaNJAT96SXFKzLyc0Ms5cTi6b7Ci+TYJazpbSVqO8R9zYCmn8SeDmsItCsIlSUuLDegkkBRGoKQTfSRqBB2Ke9V8nKWdKBJMjVH3/StYx5/g48c/pfd7I3MqxjFzhtA31pSHj9Db5UTyDHqPmS4t1XSwgjqJt8qbMFnuiNYJSBcwLW50LxGTNLxoxKAUak6joUAlR5KVHX6xRlwxStM7fH/AFCSdTVr/fwW3GWnLrbBJsQbC+/tVNjImAPKFIiIKFrSB1kCyp7wKccsxSEjSQKkxWAbcuBB6ilF6POywTk2uhLw2W/EHB4idwpCihQPKQkwr101mch1aEKbSp8pkJ1OaSkAQQDIk3B22olmOGW0RJBA2tv69KgZecUdKQJPtIO47+lVsxoX8my5bidWlYXMaCCfsD0NXMe/4YAWlYOoAzuCZv5o8va5ow5iElekKH8vcJ1oM9EkgSbDascSy9IdKheZPmVMWMqN42igCLKHnEJAMOIv5DynmkkCD70VXmTxCdCFNpAAgo1Ex/USkwSfyoYrBKSEJSoKJFtUg2E7enzq9l2LW2jStHmB/vP5kUwL2CeSr43Fle20j3qwtoASIJ+v12oSzGoqOpQ6Cw94rcYtJNkQD3/c1IFpSkjcK+f6VEp9JSSZsCbiRb1qVgt3UD7W+lpqrneM/kqABBUQkW3BufSwoH2Kgy3xFa1uOn/HxF6R6AGBQHP2YlLZVqJgAKNz86akMKiAaqeG0zKviWf6juOw6CspKjsSTVArJMoGHTqWZdUL/wCI/tH615jDIJUbDrzqYva1SLd6AZ9maSfCEkc459qgbqKA2Y4nWudYCOSRpB9fNapMLlZcGqbHpKvQSfi9BAqTKsF4zii43CBAG+q39Inl1J2psKkp8qY6ADZI6D9aJZGvtRzqN7Zz5zCFDiknkefpUClQsUx8Q4bS4Ff3AfMUsY4+atou0Q1SDTAmqWKIC/WiGWCRQzObLFJdmj/5sqvOQZFjVpnHlQjY0PdXNe4UStPqKtq0ZXvR0bhHAkKTO1OWMW2VFMkFMC3eZoRw/hClvWbQKX3M9/mOC9yRqHLlasZbVM7VSH/LM4cSpKULaUBsFJ84HRPmAV9+1HMaAZDaEybm3M9JrkOUZmWnggqCkKsSQLpVYyORH5V0bIcUtLSAqQSDuTYbRc/uajFj4Sb+TnzOwRx6hKcOkCCoqid4sSR9BXL0uEG9dD47WlJZQmTqKlEn0gb+9c/zBA1EDcV1+jJHq3AfX86IvcRvTZRHoaW3MQRyuKnaxYUJ50mNSoPKzRbzKUlR8RtzWmTuCAI9QU/WjmV8eY1JCVKacSDdD21v3yNIZcndRNaOrMzJ+dS42NTo6y9xujEFKcxSytqZQG0klE2KkqMXAMWqHL8glT2IZCnsOifCmUqct8O1ouJsCa5oh8wkKNk/COkmTHveuj5Pxo40lLLybKAVN/6uvQ1n90Fo0i4yY3fxqz4Rw6ZCk6VI8tp/qIiCBsRVfiRALjbBKWpST5QEgxeLc9/lQRrPBhyUthIhRsCDF7iRaKjzfiZt4APIBIulQJBSetqhSRu4uiV3MQ2iFL1Ec+1SZfxaoGJkUjYt/e5ImqTWJINquLfoidHav45t9o6iNjS9gXAsEGZTvF56Gk/L8cs2CoFMWVYssOoPlVq8pCpg6rXggi8GtLbMZRVBtGHbJ86wkA3JF787/epHMobSCUYhJ1Da5Fuc8j2irGb4dlyA2gKJABCUrgHoNSjN+3Wq+FygofClqaQpQjzEbbCRpj51eqM7VECsMSjStZABuRq1GP6kwNqHnAG384rtuSoH0ukzHWaYXOFFqB8Z5tKf6SlSgSZP/wDIjv7VTxOHdbhGsQkQNKgQbm9zMzNKiS7gnjyuT7/nXrqFAyClSuY2iq7mGWB5nIAN71iUtDaSf7v0FIC6oJAEpBO5JJoLxDikJ0wROokxytte/OrsQoKIPaaBcXvgBtS/hkgnaCf+jQ3ouK2B8RnaiYTVZTvNSpJqi+6ifIajwjRcVANuajMD/dYPZ1qVF9R1ApQUp6lSoqmMChEEBTkKErPlSBN4m6qtFGJaT/LUlaOwTI/3VReNU95XFKB6RH0qeNsxlOy+paEqJ/uJt61awjYUZitcHl0tlS1BISLk8453oLjeIipXg4UC9i4R/wDXp60cb6EjfizEpCUtWKwqTHIXsehvSJiFyo0fzbJn2U+IfOk7qBmCeaufvS8oyZreCpGeQY8gMgVO5hApSiU6glQJHWLke4qPIyEIBm/MdKN5U0paSQmNRNz61L07NobjQH4h4WCChzDkLbcghIN0arxfdPejfDvCjTQDjx1KHLkKspU2yOsfu3Sg2acQ7hN+woc3LSHGEYbkNOeZ4A2Ut8gYA51zXD4k7zc1A/i3Vqm97VewmTORq5dKpRpbM5ZHOWg1w5lK3XAtyUtpIN91ReB2710I4wdaR8JjFixO1qKMPE1dGLbZnEjbjjqVAgpSnkYIHM35SaW8Vh9S9LIU66b6EJ1R3JHpRvM0BwQUlRF7SK14YzBLKlMElpDpupMTO1ybxHeiUmlopMEYb8Psxf1EshsJEnxDp9ouZtXuX8O4nCEnEsEIcQUyYUm5G5STB25iuuv8BLUlK2sT4qSBBlV+8yYArzCcBFsALdVpULhOw5kEEHUD+VcT86MXxkh8PaZxHGZPpMtuJV/iTBHubGh6kLTdST67j6V1bi/8Ln5ccw8KPxaANMg/2gCEnttXL/CWk8wRuPyrrjOMumZldONAUCU6gDccj2tTHiMYrEhLmjTaI32JqlgcN4p8PSkKIuopFhzM0x4PLVo8raZA2J+9En6NsafYsOYlxNq9bcWrnJ7Uz4/KHVAnQg+hIP2vQTCYlAScO8lKBqkKIIIPqm81Oi7ZEhLhCjBITvzj1qPxxU7oYZnw3fNyUFG3pG/vQ5QW6slCSSTslM/amhSdF/D4/SaZuHHFYh9H9iCFKPpcD1JAqhk/ArzkKeIaT0N1H8k+9PmVYFplHhoCUgDdU+Y+1yenKmZtl1bpEpAB1X/tggyOl60beB0oUhC3QYBUo6gSZE9dvStP4lQ83ludyJi0eXkPy7VHoTrBQSokcxcepG/5UyAgvMHWxZwwQQtJSFIBn4Y/pFDcfgcOpQUqEFSQSPIflqSSBVhhskIKlAAqN+kR5iIvv1r3H4J5xZV4aR3AiY/qjUN6Nga4nFJVJAqJp8qsAa2wGCCrqNulWXcQhB0pHypOSRrDE32arZ6mhOc4pvQULAUk2IN6lznM9CDekxvB4jEqKvgR/cqfoNzU2zXgloq/+PaCpStQT/b+U0SGJSEgJgAdKIYXhttPxFSz3MD5CpHMoamyUiobNIxoDLxQHO/UWNCsz8RcFKnJG0Sac28ubG+kegFTpcZRuB70roHDl2c2dyzFuwHCuP8AJRgegHOi2UcPlB533J3NHsz4iw6ehPRO5+VAsTxA4r/jZUB1Vb71acn6MmoRfYwtPBEpUbERBEg9jNU8Fw3hnHD4bC3DvoRrUPkOVF+AuDH8aQ9iVaG5kIF1Kj+7+xJHz7V2hrLG2kwylDQj+lIEgbTHxc96lyUFtmcppvo4g7l6GlhtzCeAVJOklsSP8o3I5fatM4YDLJWHWoAvCxM8gExqJPSKZfxHYcOMR5pJaBTvskqJHr270N4by1buILLzSi24D/MKTZMSFA8iFAUlli6TRdNLkmc8dbcUNS7co7nlVY5ZG89em/OnLC5aleIeb1oC0OKTO48qoPOwIk86tO5Yys6NXiEFQlJIE3AB5zNxWsdGc97EvA4RAUZKfLEAqiSecc4o4nFADafS/wBv3vXv/jgkgEDe5UCP2KIMBCDCglQ7f7qnGyY5HFUiizgRGoA9TMT9OVbIRPX2ou/iAtIQlMCfe/pvWrWWqIlBFuk0yCqhshHwe80Dx+HmSJ1Dbp9KY8WFEwQpIEWN7xc7e9V0YFLoPhrQpQJkA3t6m49OtIaTfQX/AAv4vU04MO7/AMSzFzZJOxnkk7dq6jnOP8JaEhBUIKlGYAA59zz9q4PicC7qACYI7fQ9RV1nivGo8qluFO2lQCwUi2k6gZTFoNc2bxYZWpeylJxPoHL0pUhKhGkiRfrXF/xY4WYw7ocbcSkvKJLfMCJ12kwTb1PrVhj8Q8WR5MMygcleEfpKomgmZNOYx4u4hfmVAJjkBAACRWuLDHFGkTJtgvIcAlIKjfUbU74PDpCOlAuG8vK/ObJFkj86KZmVITCapI6VqJDicSkGCQTQHPslStJWB5qpYbFlTpVqm9NGEXrEGmK7NuFGWfAT/KbDqBBJSJURzmNyKJrfKRBAE7R/qtcJhtJMWmpwwFi5E9OdBlJUQBzlMfY1443MwCR1TbftyrCxpNxIqwEiSCNJ5XMfSmSVgOYOw/qv2iq7zgHxDpYcztblFW/CEiTH1qJ/DWgj3oA3acQg3BSoWi0QbEEGx5T7VUzl/FKdJCzGwAWpO3bSajAUgjdQ73n57dKtKx0/49vLbteKLELmV8RqB0LNMbGIQbzv0pTwnCzrzk6g21vJF/RI5+ppyy7LW2WwEedV5mSRHMmIAPao+m7OlZkkU3MIFGVGO1SKw0C23Wr5VEAjSo9v2TVxFhBEkcz9q04pIwc5N9gtnBIXKVKcTaxRpN/c1CvhxSRPi3PJQ/Q0WWYFtM77ionFkKTCSY6zeb8+X+qlxT9FrJJexQzPLcePgSggdDf6iq+A4cccviVqH+IMW70+4rFlSDqSkK6VH/DyhJ1SSP8AH8xTUES8kn7FTFYLDMI/lhOs7QJ+ZoDiXiSVcz+7U7u5UlQJUlMHbkfW21BcXw8CryLgTEESR71XEzZ1Dh95zDYVILf82wUDI0pTYTEk2v71vgM8cWohRGkydo0gGD6jaDVbgjiJPhpaxbgLqSQlxQ3TyBV1FxJ7Xptx+rSfDSCYnaZ7fauDP4U8rdz/AB+39msckY+gLjn2HIUuVQPKU/FBtv3jrSxxVnQw6IYCyo2AMWB/9eUcq14l4keaWpJQgQbDTBHYxB+tKOZZo/ilJW9EJGlASnSAP1PrU4fBnCf3StFPMq0gYMNrc8RweYmSes3vG9MnghbepOmAfS4+tDGkkcqnBNejxMCUStWpUSLcovY2jvVssMoTARJ61Sipkufs0UBIoIt5fXl8r2r3DNJSdQUAelz9agcFvrXhbKQDy3pUM8x2Jd1T/DJdRESVbHma1ystur8+GW2eokD586CqxJSVIViVTzBA9oqdrHhIH855SuSQmB9qlnREaH8uSDKXFAdDetDlKVCykk8pEUFxGdQiTy5bn3ih+F4k66vkaSB17GlrJ16SklETIgm30rz/AMKqLrT7CgKeLUCxJrFcUIP9VCG0n2NTLQbRpEWpN4vziEFCT5lW9BzqDMOIAU2UZ7UqYl4rVqVc0yXItZVam/KnqUMIaYsueAtSY4jtg1yAa1xKRq9x9aH4HGACp2MTrWUgA+WYP5Uk9hOOgzgMGpRgrPoYI+9qkdy8ybj5W7bGRQlGKWhcGUjlP60TwuMKTKtiL3F+9Wc5A7g1JElPuDVcldiLp7C46250aaWDKgpUG29j/qqRZSP7t53H79qAB7gBmxk+3/RqqpKhb5Wn8qMDe4j2/f0qJZi1qABOWZkXtQGkadp6DmamececSUoQZ6i23O5k+gFJGWBSjftzgU04VKwJC47g3H61blQRVm7OCd1p8S8f3Ag+p70T/jmwSL+1h9ajwuZuI8qoWL/Fff61BmTLTyIgtqJmU3Hex7VPNFcWDnc9AcCQkKHXaO1HU49s3MAxyM+3r3pXdyIg6gsadpj6nvRTLMtQlIhwHVzjf67UNoFZeZV4kquADaQb+narmGfCR519tIF4PptUZwzhHlAXG+nlFa+IE72+5p2SyXEOSI02G3WhTyo/9rzJoi7ikxtB7mlniDOgmRYrI2F4qkxMrZhmCwD5UnlIP75U68H8YFGFh1aj4dh5rkm6UpkGentXMcKNRk/L/qjuUYYAhRF9gfvSYgnmDin3lPuTqVt0SBYCNp71EWb9TU76feoCCaEhnqWK2Qgg9q3YbKgYmBvXsb9/3bpTA2KgK9LkiCB8v3NR/et0xzpAapJO8j5frU3hJFjJUDccvc8/atHH25KNZCgJEpME9Aa2EKTqCh3CrGfzpAaY9nUB4ehs8yEgz27UNRly5JU5PWBH+6IFQ9ahWTSoak0VcUmEaExEXGmI9wb+9KDeYnDrKVbcqc1mg+b5UlwXAooE6K7OZNr6H1irC8O2rZI+Qpde4fU2FEKUDEoAEgmed/KN6qs5o62YWCKk1WRewpm+AV8Sbxy7UGS91owznGreq2OQ2u8X6igbSfRXaX0NGMBiaXFsqTsZFWGH1UUTGVDprtINE+HlG6yDBsPzoVw1lynh5yUp5dT/AK702obKdKbAAWjb0vvSURzyWqLbqdJ8wlJFpqLDwbA7cpsI6jlUynJGkkbb+n3qFpleqRpvvcAGqM0WGnYEEEWtU7URPOf3vVJhZCom/Qi3tNSFtYuLz1oEXUi+3+qrYlhWqwJ9xUjMT5hCren0tVggf3D6frQI5Q40WXFJBJSFEAmJI6250wZc7IvtWVlD6KXYRbRympWsKSQLmTyEn2FeVlQWmGVZabJU2oQJ07n3jagOcuH4oCEAAJixFe1lD7GnooYXNSiwUZMiD339a9ezR3X/APsEJhtKTI5WtAFqyspx7FPosjLHHASpASYtKpj5c6HjhwKP8xxRvsABt33rKytGzIPYPh5mDCY5TN/nNDMbhS2dB2GxjcdTWVlZ27LkkkeIM1YW0ABBrKyrsgxJgRXqGjMc6yspgaLJ+VYPp1rKygDRbIVv/v26GrEiNMrI7qsDtMVlZTEV1Jg2isItXtZRQyEo71qpqsrKANFYSQbfaqysLKFNwnSogmQJOmYvuNzWVlKgAr/Dad0Sn0/Sq5y55FtKVfQ/7rKylQ7PHME8LFhQnrEGiWWZF5gSlIJP1ryspBY95fhFpstIH+681EHSVWmsrKAJf4cFIINeuKta3SxHyNZWUwBmJwilExIUR1mO4/SruExRSACokiPN6dRWVlJCCTGZIkd+VqkVjD/gOxN68rKo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3084" name="Picture 12" descr="Kemiskinan Indones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37"/>
            <a:ext cx="4718661" cy="282665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alhikmah.ac.id/wp-content/uploads/2012/12/kemiskinan-komp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521" y="7937"/>
            <a:ext cx="4416419" cy="288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11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Striped Right Arrow 3"/>
          <p:cNvSpPr/>
          <p:nvPr/>
        </p:nvSpPr>
        <p:spPr>
          <a:xfrm>
            <a:off x="3886200" y="2205467"/>
            <a:ext cx="3124200" cy="1295401"/>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rPr>
              <a:t>RESPONSIF??</a:t>
            </a:r>
            <a:endParaRPr lang="id-ID" b="1" dirty="0">
              <a:solidFill>
                <a:srgbClr val="FF0000"/>
              </a:solidFill>
            </a:endParaRPr>
          </a:p>
        </p:txBody>
      </p:sp>
      <p:sp>
        <p:nvSpPr>
          <p:cNvPr id="6" name="Striped Right Arrow 5"/>
          <p:cNvSpPr/>
          <p:nvPr/>
        </p:nvSpPr>
        <p:spPr>
          <a:xfrm>
            <a:off x="3886200" y="3653268"/>
            <a:ext cx="3124200" cy="1295401"/>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smtClean="0">
                <a:solidFill>
                  <a:srgbClr val="FF0000"/>
                </a:solidFill>
              </a:rPr>
              <a:t>KONTRIBUTIF</a:t>
            </a:r>
            <a:endParaRPr lang="id-ID" b="1" dirty="0">
              <a:solidFill>
                <a:srgbClr val="FF0000"/>
              </a:solidFill>
            </a:endParaRPr>
          </a:p>
        </p:txBody>
      </p:sp>
      <p:sp>
        <p:nvSpPr>
          <p:cNvPr id="5" name="AutoShape 4" descr="data:image/jpeg;base64,/9j/4AAQSkZJRgABAQAAAQABAAD/2wCEAAkGBxQTEhUTExQVFRQVGBoaFxgWFhcWGhUVHBUWGhcYHBYYHCggGxomHBwXITIhJSkrLi4uFx8zODMsNygtLisBCgoKDg0OGxAQGywkICQsLCwsLCwsLSwsLCwsLCwsLTQvLywsLCwsLCwsLC8vLCwsLCwsLCwvLywsLCwsLCwsLP/AABEIAT0AnwMBEQACEQEDEQH/xAAcAAEAAQUBAQAAAAAAAAAAAAAABgEDBAUHAgj/xABEEAACAQIDBQUFBgMGBAcAAAABAgMAEQQSIQUGMUFRBxMiYXEyQoGRoRQjUmJysZLB8AgzU4Ky4SRzotEWQ2STs8LT/8QAGwEBAAIDAQEAAAAAAAAAAAAAAAEEAgMFBgf/xAA3EQACAQMCAwUHAwQCAwEAAAAAAQIDBBEhMQUSQRMiUWFxMoGRscHR8BRCoQZS4fEjM2JyohX/2gAMAwEAAhEDEQA/AO40AoBQCgFAKAUAoBQCgFAKAUAoBQCgFAKAUAoBQCgFAKAUAoBQCgNX/wCIsLfKZ4gejMF/egMuPaETezLGb9HU/wA6AyAaArQCgFAKAUAoBQCgFAKAUAoBQCgFAKA5f2t9oS4VTh4WvKfbIPAfgB6nn0qG+iB8/wCK27M7E5gtzeygD6m5PxJqcAxZcfI1iW1HMAKfiVAv8aA2mx98cdhjeHEyr5Fiw9LNcUB0bdzt3mQBcZCJR+KOyt8jpQHUN2e0rAY2ypKEf8EnhPwvxoCXqb6jUUBWgFAKAUAoBQCgFAKAUAoBQEQ7S9712fhiwI717hB06tby/eoYPlbaePeeRpHJJJ50SBiVIFAKAUBUGgJFsHfrH4QjucTJlHuOc6Hyyty9LUB3js+7WMPjQsU5WDE8LE2SQ/lY8/I0B0gGgFAKAUAoBQCgFAKAUBYx+MSGNpXNkQEk+VAfI+/29L7QxbzMT3d7RryCDhp1NARugN/BsaNYElm7ws/iCKVSyX0YsQ3takC3D1oSkYPf4fh3Mv8A74v/APFQgA4U8p087pJ9LJQFTs1G/up0c/hcGJvQZvCf4qAxMVg5IzZ0ZfUaH0PA/CgLFAVBoDo26HaZj8LF4X+0Rx+3FJqypyZXGuXkbg2060B2vs/7QcPtNSF8Ey+1G3G34h1FATGgFAKAUAoBQCgFAca/tBb0FIkwcbWMhvJ+m3D6j5mgOA0BnbEwYlmRG9nVn/QoLN9AfnQG425jC5Ynj0HAdAPICw+FIrTJn0IzQwFAKAzMHtKSMFVa6HijDMp9VOlAXJMKJEaWIWy/3kepyj8a31KdeY9KA19AXcPiGRgyMVYcCpIPzFAbvY222WZJVYQ4hTdJkGVWbpIg0seBYW870B9J9nW/CbSiIKmPERhTKhGljwdTzU2NATCgFAKAUAoBQCgOe789lUG0JO+MskcmvCzA3N+fK9/nQEFxXYDNf7vFRkdGQ3+YNqA1T9nGI2d3kkrIc8ZVPEq++mYkk2HhvxPOoa0BH4NgTTSKqd05kLBFWaNi5UXYKFJuQKyzhamal0MDam5OOiJzYWUDyXN/pvWPMnszFpmhxGGdDZ0ZD0ZSp+RqSC1QCgMnASujZ42KsgvfoOHxBJAt50Bn7yxqJEsixyGNTKi6KshubBfdNspI5XoDT0AoDpvYS2KbaMZjzGCNHEpN8qxkHKt+F89iB60B9LUAoBQCgFAKAUAoC3PiEQXdlUdWIHDjxoDk/ajt8YiBxERlW6q1tWv7RHlpp8+egEa7C93LzS4uTUQ/dxf8xxd29QhA/wA5rTWlpg2U1rkne82/UGGcwIsmIxP+FAneFNNC9iAOWl76j1qmqbn3novMsuajotzLxeGbF4C7RrHiJILgEBu7mMdwNRrZtLGojNwno9BKPNHVanDdkbBGMkZJo0wxWJ5WljDKFCKuYPDqOLAWXKb10JzUVkqRjl4MPebcHF4MZmTvI+IdL+z1KkXHn050hOM1lCUXHc1GwHIdyPdikbhfVVzKfgwU1mYmudySSSSSbknUk8yTQHmgJHuZulLj5Qq+CLMFZ7cyQLDqdR6X9AddSrCnjme7wvNkqLex9V7tbvw4GBYIFCqOJ5s3NieZrYQbWgFAKAUAoBQCgFARXezZOHZfGruzsX8UspVMo8TBM4A4gZRbVuWta6k+RGcI8zOU7+bMCwZoy3dMGKLYqVkGU5CLm5I1GpvesaVXn0ZM4cp0TZOxmwuzEwyN3coj8TgXIlfWRhfi2Ym19OHIVXqz1N0I6EF3SxiR7QlwCwlfGwzZSWbKjM0skpOtzYcPeGvKsZrmp87ZMXiXKkdETMpyiq5uInvNHh8PM+IluI5kME8YF+9Mlj4dRZjlFySBrfQ3vvjKUkoLfoapRjFuTLu7En2WPEwzOZMGiCbDSSHMRCbq8R842AFvzDyqZ5ck17Wz9SI4SaexzbYWyxtB5YYYO4xc0TEMD90yqUZ9PcLaLcaa8rmugVCG7Y2NPhZDFPG0bjkw4+YPAj0oDonZ32QTYvLPi80OH0IXhJIPT3V8+NAdqGy4YZcNh4I1jjjBIVRYDUPc9STHx865V3372hDw5pP4YRvp6U5P0RJq6poFAKAUAoBQCgFAKA0+8mEZ4wVBJXMDYXOVlsSAOJBCmw1IBtratNeDlHQ2U5YZDsTsT7TE0XhGZ0lia4N2jcFvEpPhK2TgCAx0qrSeJG+ayiXzi4NY1NtTKBix4GMP3lvGRYtYXI6E2uR8a15iZYZjbQ2nFDJGrkZ5LhFuAWsLmwOp06A0is69CW+hqcbsfD4+N1bLIjPmtmuL8NHXpYjhpU5cZZWhGMrBqu0qIYfZDRoqxqhhQBeATvUuBfXgNb1soa1EzCrpDBp+zzYkseIwOJtJf7wyoNQIHjAibLa/GSMkcvF0q3GpzTcehXlDEUzsmO2XDMVMsauVIK5hexHD1F9bVuNZkyOFBJICgXJ4AAVEpKKy9glk0OyMR3+JkkAYBVsAwIIBsF0PWzn/ADVxbKorq8qXEfZUVFfNlmouSmovfckNdsrCgFAKAUAoBQCgFAKA1W1sKiDv1RQyG7sFAJTg9zxIAOb/ACitVSKxkzg9cGPiTppVOoi3S3MRcYq+2wUWJuxAAAt1/rStUo+BtlhGBMIpWSdYe8cplilyMwyML3RgCCCBfQ6jnatipVMYwanKGc5RdwCwQgiFBGXdiUHHPqWJUE28/WsGpN4ZnBLoa3e7ZX24YfDGNnUyiWUKwX7qMHQ3IHiYqup6niBW2lFpvl3NdbGzJhsbZpjLSOFDvYZV1CICTlBsLkkkk+YHKrVGlyLXcrVJ8zNpW41kU3o2rnHdRnS4Jb9JvfzUWv52twvXm+K8SjLNCnr/AHP6L6voXKFFrvP3GTuYpeIzt7UhsNLWRGYD4k3Pyq5wa0jQo8y/c/loa7mblLHgSKuwVxQCgFAKAUAoBQCgFAUIvoaAj/c9y3cn2DfuT+UcYyeq8uq+hqlWhyos0pZPGMwUcqskiKyupVgRxU309NaqJtMsNZ3OY4vszhzAQ4t48jEorOxeFr38Fm4g8NAatKvPOTYo2/Z8rh3v7ub6YZNtj7JhwUSxqGllck3bxTTSN7TEnX1J0Fam5VJGhJU0SrY2zjEGZyDLJYuRwAHsov5VufUknnV+lT5EVJz5mZuJxKxi7kAcNeZ6AcSfIUq1YUo882kvMxjFyeER7am1HkQ5fBHwu3vdeHIa3A6an3a87fcQq1qLlT7lPZP9034R8F5lunSjGWHq/kaCceHgb258eoB/MbZrcsqivNweH+fmOnxZcZNthQZMPEv5AfidT9TX0K0hyUIRfgjlVHmTZn1YMBQCgFAKAUAoBQCgFAava+8OHwwJlkAI90As17XAsvOtMrinGXK3r4dSzbWla5lyUllmk3v3hjUQxlGYT928UotlBEiE63uNCOH4vWsa1RYS8Szb8Oq1IVJprMPaXX80fwK4/ESQtoM6Hhe9wembn8QTVGaSZhFvBgrtJndRkjiJNjI5JCjix1Ci4APE1lTp88lFEVJ8scsl2zMFGgzIc7MNZCQxf4jQDyFh5V0YU1DRFNzctTOrMxLWIw6uMrqGHQ9awqU4VI8s0mvBkptaoju3cJIPEQCouVsAFjjWxUWvqxNtBxK8tLcPidlOp35PRfCEeuPGT29CzRqJaL/b+xpMPG7kooLsNDbrozOfIvlUeQPKvO0LSrXlinHz9E9F/GpblNRWrOgRrYADgBavoK0OUeqAUAoBQCgFAKAUAoDXbZxpRQif3smi/lHvOfIfUkCqV7c9jDEfae3393zNlOHM/Ijm18AkkJgPAjVjq2bjnueLX1vXkLi8dGouTVrV+f8As6tnUlRmqkehHIMOcVsybDNriMC2ZOpj14eRXOB6LXqqM1Xt8x9V6fmh151I29/CvH2Kyw/X/eG/eSjYOPGJw0chsSy2b9Y0b66/EVpk8s5N3b/p60qfg9PR7GJtvZKmNiT4VVjrxBtoQetbraU41Y8m+SjcRjKm+fbBpNlbWlweHlkQqQATla5QvYW4Ea3tw4/K0cSuqlDiKpQeU4rK8N/oauEW8bmMYy0zL+Ov1JpuTvG2Ng7x4+7YEqbG6vbiVvrbyPTiavUpucctFjiNpG1q8kZZ0z5r1JDW0oHiaJWUqwDKRYgi4I8waiUVJYewTwY+FaHM3dmPPYBshW9hfKDbWw1rFKCemMkvJZ2pthISFszyEXEcYBbKOLG5AVfMkX4C50rGpVjTWWTGLexm4edXVXQhlYAqRzBFwa2JprKMS5UgUAoBQCgFAKAx8dixGtzqToqjizcgP6041pr140Yc0v8AZlGLk8I0guLySWMjcbcAOSL+UfXU15i6uXrUnv8AmhchDojXYqTQnma84m5z5mW9lg0kOK+y4+Ge9o5vuZelzbI3ztr0U16fglzjNN9Pk/s/mXoQ/VWU6P7od6P1/PFo8YeZtn4yfChQY3PexAkiykciAeABXh/5ddnsqSm41JqK6N7fQ1cQrTr2VO7hHma7s/H1/P7jLxuOlxFkChVuCbXPA6XYgac7W5fCtkr2wsE6rqKcuiWH8s/E81P9TddxR5Y9WzXb2YW2HjgTVpZFQcrsTcfUAV5axr1Ly+nXnu9fol7snqeEUKdKWukYRb/PmZ2907bOwsGFwzWmcgIwteykFmsebMQP8xr1daapU8J4/wAblfh9JXlxOvWXdWfTXb4I6BsvFd7Ej6XI8QHJhow+BvWy3rxrU1UjsziVI8smjR7flaaUYddV0BXk7kZjn/Iq2NvezW8jVupznNUabxnd+RnTSS5mYOOwdiI4JczKbSMVXJFYcEC2PeXtZbmw4kaXq1ranTa5ZPPXUzjOUt0FVIgVUszHVmZi7yHqznU/sOVUrq7Wcbs3U6Zl7uY3u37ljZJCTH+V9SyejasPPN1FXuF3WV2U3r09DTcU8PmRKa7JWFAKAUAoBQGHtYydy5h/vANNATxF7A6Xte1+dZRSb1MZ55e7uRzZ+OVhdiWkt7TEnML8VvwHVRaxryvElUtZ/wDNl+D8fTw80XLecascx96PU0pavM168qr12L0YKJrZyb61nBLGhDyYG2cF30Dx87XX9Q1A+PD41ZtqvZVoy6bP0Zbsa/YV4z6dfR/mS1tXFHEYDDbQTWbCsEltxK3AJPr4T5CQ16+5pK4oYl6P89dS5b0lb3lWyl7NRZj69PhqvVI3OHYuqte6sARbmCLivBzSg3HGqOZKEoycZbo8bHiE+PLH+6wSXueHfOPl4Uv6GvU/0/a8sHVl1+XT6/wb7mXYWXKvaqv/AOV92aDD4j7djpMWdY4zli9BcJ9CWPm4rHjN13eRfu+S+/3L1emrKzjbL2pay+v29ETDZuJeE5gMyN7a872tmXzta452qhwriUrZ8sk3Bv4HArUVPVbmLsyZpnlmVrRPe0gJDtdiWVTyAURqW4+AgWOo9AqjU5z8fkitjRIw9u7aWFe7iCg28I4BQPePRfqT86oc8ribjDZbv7HRtLOVVmFsbbKzR5gLSDR142bqOqniD/MEVQuKToSx47P86m2vbzoz5ZmVJHm4kg8QQdVINwwPUGxHpVaFSUJKcXqaXFNYZMtgbT76PxWEieGQD8XJh+VhqPiORr2tpcxuKamvf6nKqQcJYZs6smAoBQCgFAeZZAoLMQAASSdAANSSelAfNe1O0o/bppQv3EkhKBfCyKAFVh5sAGIPNjWyXZ1KfZV480X0NM6UlLnpvEid7B3yinXwsH620YeqmvMXn9KOWZ2c8r+16P4/fBZp8T5e7XjjzWxIY8XG/Bh6HQ/WvMV7K5tnirBx934jpU61OosxaZ7OHHI1oVV9TZg1mwFWLGTYKQfcY1CVHLPZsw9SM/yWvZ8GuVWo8svR+77ov3blVtYXMPbpNZ9Oj+X8mJsjGnDRYiGY+LCFh0zJqUPx5eRFcXidjL9VFR/dp71v/GpYuaKuatOrT2qY9z6/D7ldpTNhtmx4ca4rHkvIOeV7Zh5EgqlvNulenfLb0FHZY+CX+CKEI3N9Ks/+uisL3bfV/A2mxdmrh4UVyFsLkk2ux4nX+uFeNrt3NVzlont446YRz7u57arKfw8kMdt9BZI7EnRbm2ZuQHMkmuxS4NdVIc0o9nBeO793n5nJleUlLli+Zvw2+JTbGOTBwRwrqyoFVb2vYC7E8l5k+dtSQKs1YyrS5I6Lqy7ZW0q0sI5ttLaDOSSbkm5PDMeWnJRyHL1qzCEYx5Y6JHsaFCFvHC3MndeGVp1aPTL/AHjH2ch4qepPIcuNVr2VNUmp9dvUpcSnSVPE9ZPby/wTXEY0DQamuHGm2eeciuwMfImJQqC7PZWRRctHf2rcsp1udOI512OFznCryxWU9yrcJOOXudLr0xQFAKAUAoDnHbfvF9nwYw6taTEkgjn3C27z4MSqejt0qYrLJSPmiZ7sTSW4Z6DFdQSDyINj8xRPGxDWTeRb0YqAIFlJFho4DfU61tjc1EsZyvPU0StqbecY9Db4DtJlXSSNW80JT6a1qlTtajzUowfuQ7OrH2KjXvybKDf4TyxWDRyI4Mbu91DXBAJ5AkCqte3tqUHO3p8r0bx1x5HY4PeSozlC5lzU5xaemuen1RPt4WTE4qLEd1IqeAYhfBZwjBhbxWN+GtuArmVL63nNSefgdayvFb20qWcvXkeumVjw08dPMhm+e/eXHvIULOuiDMB3Si+Uae9Yknzc10qEaVfNSrHmi9k9jn3t2qdpC1tZY6zeN34a/mEvMie1N/cVNopEYP4dW/iP8rVcp9nS0owjD0Sz8Thdjzf9knL1enwOgdmG6rPEuPdnbFI7WWUkggWsLnUX0INUbqrKeU2XaNKKWiweN5p5Vc9+CJX1a+gtrlRfyD/fiTVRRSWEez4Y6Kp80H7uvvNTgMG0r9APab8I6Dq3QfH11VqypRz16L86Gd3eRoLO8n0JhB4UEUQypwHViep4sx+tcd5nPMtZP80R5qpVlNuUmbVN2JRG8sjCJVUkZhdmNvCAp4XNhrrrwrp0eHS5eetolrj7lSVdZxEk+42BEcUhA9uQ+Im5YBEU6nWwYPp610OFZdupPrk0XHt4JLXRNIoBQCgKGgPlztV3i+142Zwbxoe6j/QhIuPJnztfowrZHSOTNaIgS8a1mBcl4AUJMjH6/CsUDBrIg2W72yWxU6wqbXuWb8KAXZvlWi5rqhTc3+MyhHmeDv2E2Q6QqneubKts1iTYC2Zhrc2B04V4+vWXaZaWfLp6HRjHTc5b2ibprCv2qLNYvllUnNldtQwJ1ynzrv8ADL51P+Kfho/L7lStSx3kYfZduy+LxkbFM0ETBpCeGmoHrwrpVp8scdTXTjl5Po9kCJaNVFhoPZX6A/tXOk8suJYRE9+JUOFdpVDd0hfMBY3A4Le9rnSxvyqYpt4XU2U60qL547o5nhd/sMmVBFKie8bKzDqbFtTfma0z4XUlmTkm/gjTO855ZkdW3WlmbDxz4aLvEkBKytHH3hFyCLmQWF7i1uVKcL2isU6cPz3muTpS3kzbR7HxM7AzsyqD77ISP0xx+AH8x1HnWbs7q4kv1EsR8I/n3I7WnBdxa+LJVh4FRQiiyqLAdBXYjFRSS2RWbyXKkCgFAKAi3aXto4XZ8zobSOBFGeYeQ5cw81XM/wDlollkpZeD5Q2gxzZbWA0FbKngZT3wY4HTjWswF+FAX8RJrUIGO4qQSPcDbKYbFBpdI5FMbn8Ibn6VR4hbyrUWo7rVG2jNRlqd0TaQdVK+O4HiQhlbT2gRwv52ryVaGZZenimX4vQgXajtdFwpw1w000isyggmNF4XtwJP7muvwmhKVTtMd1J6+LZory05erNn2NN9jjkTEMI+/IZAdLEC1ieRItXVrzUnoWlw+tTpKbWfHy9To2OxOlxwqsaTmHa3trJhe5DAPMwut9e7GpJHIE2FWbaOZZ8DTWlhYOT7UhAKsODqD8ef8qvlaW59E/2fdod5svu+cEzp8GtIPq7fKhidMoBQCgFAKAUBxjt52nebD4YHSNGmb9Tkxx/ILL862UlmRsprU4djmu1TUepNRmMTWo1FVQ3FAJWvQHigFAXocU66K7KDyViP2rFwjLdE5wS/dXYoUDETi5OqKef5j5VVrVsd1HpeEcLbxVqL08v8m5xU5Ykk+p6VUPSy5UsLRIi21N6582WCaREX8LEZj1q/SopLvHieJ3kK1XFFJJdV1I/isS8jF5GZ2PFmJJPxNb0ktEcpvJkYl7rF5C31FSZPodx/s1Sf8PjFtoJEN+RujC3wt9aGJ2WgFAKAUAoDA23tqDCRGXEypFGNLseJteygas2h0AJ0oD5s7Rd5Y8Zi5sTEWMRCJGWGUlEQXNjw8ZkrbT0TZthoskAdrmtbeTW3kuoFGpN6ggK97moBYqQKAUBKd1thZgJ5R4B7Cn3z1/SKq162NEeg4Pwt1ZKrUWnT7/Yks8tz51S8z10ml3URLeLa+a8UZ0949T09Ku0KWO8zyXF+Jc+aFJ6dX4+XoR+1WjzxSgL5PsjoL/zoSd8/s2Q2wmKe3GYC/wCmNT/9vrQg7BQCgFAKAoxsCbX8hzoD4/353oxG0MU0mIuuUlUi1AhW/sZT72mp4kj0AA1mKJRFS4OnLhxJ+NbNombeEYgj0uVa3XgPnatZgeDagLi+yaAtUAoBQG/2LvAyWSQ3XgCeK/7VWrUFLVbnf4ZxiVH/AIqusej8DJ27tkAZIzcsPEw5A8hWFGjrmRZ4pxRRj2VF5b3fkRpFvc9BVw8uUblQHmgLyC509B8dKA+l+wXZ/dbLDf400j+oBEQP/RQHRqAUAoBQCgOTdtO5OCOHkx+Ux4gFB4LBZWaRV8a246k5hY6a3oiUcFWB551jiBaR2Cqo1N76f15VlUkluZS1eEdFxHZHjBEC2KXvCPYJfLbpnF9fhbzqo68U9jNUW1uc52zsibCyGKeMo468GHVTwI8xW+MlJZRqlFp4ZZdfB/XWp6kGNUgUAoBQCgMycBIwvvE3Pw/r6VALDpoD8PjxqQWxQG32DsySaZIYhmkdgiDW3eNzNvdUXYnkATUA+vNg7KTC4aHDR+zCioCeLWGrG3Mm5PrUgz6AUAoBQCgOd9vBcbKYqNBLHn8luQD/ABlKlPBKeDlvYtEBJPMQCwCIp5gsxvbpfQVUunsjdRW7O44rGXJRADbizeyD004ny+oqlVuIw06m1JkS3x3RGNRVlYAxklSiWIv6sdKq/rqlKWkTJwU1qzmO8e4EkKMUOdOo5eo5Vdt+JQqvD0ZpnQcTn0iEEg8RXTTyVzzUgUBUCgLqMF14ty6Dz8zQFt2vxoC5G+hB9R6j/agCMALjVj9KA7x2BbnlEO0JlILAphwR7h9uXX8R8IOmgPIigOy0AoBQCgFAKAsY3CJLG0Uih43BVlYXDKRYg0ByDa3Z5Ns3Ffa9nKHwtrywu+seXXMCx8SjjxLcRrcVprxTg2+hnCTTJfs+Q5Qp4jn1PM/PX415FVHKTydBxwbMai3OriXNHHU1bM1W0u6RCZWRFP4yAD8+NaI0JZ03M+fxOGb/AG78asMRhmzQyX1swAYE3AYjxDj8q71jXk1yVN0VKsVnK2ITauiaSlAKAUAoCtqA6n2LbjQbQZ58RrHh2UCEDSRiL3duJXT2Rx05aED6NjQKAqgAAAAAWAA4AAcBQHqgFAKAUAoBQCgMLbeHMmHmjHF43UepUgVhUjzRaJW5CNnYi+VhwIBHoRevFSXLNHV3Rq99t8vsv3UFmmI1PERA8NObeXzrsW9Hm73QqTljQ53s/CzY7EeJ2YnWSRtci9f5AVZr1oW9PmfuXiYQg5ywYPaHvBGwjwWGP3EB1b8cguOPMC515kmsuHW045r1fal/CFeaeIR2RBxXVK5SgFAKArQFTwoD6K/s5YYrs+ZyPbxDW8wscYv8yw+FAdXoBQCgFAKAUAoBQCgOb7zQS4UyCJASxPckkKozakEnQFTeynjp5289dWyhWcp+zuXKdTMcLc5o+7zgmTGzRwISSzPIrOx4mwBNyf6FbFeRkuWhFyfktCOya1m8Gu29vfEsTYTAArGR95Kbh5ORA5i/X4ACt9tYzdTtrh5fRdEYzqrHLDYgUldYrsLyoQUIoClAVFAepRrbp/RoCjUB9RdhcQXZEPm8pPr3rD9gKAn9AKAUAoBQCgFAKAUB5dAdCAQeovQHzV28yIdpMiAKIookIUADMQ7nQc8rr9KhIk53hl0Y1IRZbjQgpbSgKvQHmgLqLqB86A88T6mgDC5+NAfVfY3EV2Rhr21MpHocRKRfzoCa0AoBQCgFAKAUAoBQCgPkrtOx/fbRxb9Z3Uekdoh/oFCehH4FtET1NOoRiINaEC3h+NAXIIwwsTY8r8/KoB7fCFNWt5edMgtx8Gb4fOgKQDX0qQUgF2HrQH1n2UrbZOD847/N2P8AOgJZQCgFAKAUAoBQCgFAW8RKEVnPBQSfQC5oD4s2piDI+c8Wux/UxLH96EsvTjLGo8qIlGDD7QoYgcDQADSoB4JqQXn0QDqb1AEXssayJK4EfeL61AR9b9m8eXZeCH/p4z81B/nQgklAKAUAoBQCgFAKAUBHe0TG9zszGPz7l1H6nGRfqwoD5GlGaS3U2/lQl7mZjzSOxl0MDD+0KGBVfeoyTwjWoQUUXNutAXMWfFboLVCB64J6msuhPQrs8eMeVz9KgI+xN0YQmBwigWC4eIW9IloQbagFAKAUAoBQCgFAKA5t29bR7vZyxf40yA/oS8p+qLRg+ctmC8lzyuf6+dQyS5jjxrLoZPYw8Px+FQYo9RnxHzox1LJFCDIwgAux5VDJMdjc361JBlYoWVfOp6GXQpgR7Z6I37VBCPsrYI/4aD/lR/6FoQZ9AKAUAoBQCgFAKAUBxL+0PjgXw0F/YjllcfqKJGf+mWoZKOL4Jwqsx56UYRR3LA2ViBxIFwKkORjRHlprzOlCD06FTc/Maimcg9sinW9QSWnIGgqSCqKBqflQHqeXPYAcKknJegiKhvNT+1QD7K2PKGw8LL7LRoR6FARQgzKAUAoBQCgFAKAUAoD517asNNFjppZ0YxTZFhcez3axgZQeTBs5K8fFfhUdTJYNVuHuJFi0WeaSUx3NoY08TWYi5fgFNrcL+YrbGGdSvUq8rwjsGBgihjES4QxxjQBEv88utz1J1rcsIqNtvLLS7r4Ns0n2KNm4gPFGCT6kc+ppyrwJ55eJDt7tyIJ0PdQrhZtcpUZUY/hdbDQ66i/XyOEoJmyFVxeupxjHYN4ZGikUq6GzA8j/ANvOtDWC2mmso9bPwMkziOJGkc8lF/ieg8zpUpZDaSyzpO7nZDJL4sTLkHNY7E/xnS/oCPOtipeJolcf2kkk7GMHl0mxAPW6H6ZP2rLskYdvI57vpuVJs6zrOk0ZNtLh06Zk5DzvWucMG+nV5tD6D7KtpCfZODcAjLEIzfrFeMn45b/GsDYSygFAKAUAoBQCgFAKAsY7BRzIY5USRG4q6hlPqDpQELbZK4Nzh8NH3UTkuuUO+UEeIa3IAe+gtbOLVU4hxKNjQ58JyzhJvGf9GpUHVqY6Goxu31SbuXeccBmK5AWJtcAjNlHHXjXFXE+I1qXaQcF1wtdPDXO52KfBOaj2se8tcrOqx1a+m/kbNNpZcwl8SKQGLAHLfVGzWsyHkbCrvCuMyrSVKvjL2a0zjdNdGjl3Fk4pSp6+W5Z3gJAVo/GjA6HxBQLaj58PKvRHPWDj+8e5G05cUXkwshRz4XjAkURDgxZCbeHXXX9qrPVl+K5Y6HVd1NmpDHkw0CqNLyEaE2Gp5sfM1ZSxsUZSbepJR92M0kmnnZVHw61JG5qcdtnKvfB/ui2VMq5y56KvPgdSeVcK741yXDt6EVKSWW28RXzOnacLq15YenrpjHjnYwdo4JMcIlxQLIGzd0CsRfLnJRybm1luVUg6Wv1q0uOVKr7Ps8ta5i9MYy9/48TJ2SpyeJZSOj7PjjWJFiUJGFGRVAUKttAFHDTlXahJSipLZmsyKyAoBQCgFAKAUAoBQEe3h3siw2niY3szBGZI+pdwLafhBv6car3NWdOm3CPNLov8lu2s53HstejaTfomyKS4nvyZBkxgPvQyNFMgvewQtqo6Aj0rxlxcVqk81pOm/CS5oe7TT+fU6cKPY9x5g/8AyWYv+Po/VGJtjFR/Z7yyPJC4tGHRe+RweAa4004kG37XrDh7jLtqi5P/AFeYzWvTp+aE0nVdwo0YpTju891rT556PDXRGj27tRn7hSXETRxPIl9HJ9rTzA4fGs+H20KcpSaTak0n5HT4fYRaqP8AcnKK8ml+eZst5t7YWkvhoyI8hzkjLmbkQnLnfrXo/wBaovG6OTH+mK1SDcpKMs7brHm118P5OpHIuF8RPdiLU8DkCa8OBt0qxucJrCwzneG2iuEjLuMzMBYE6+Sjy6+lbqlSNOPNI02lpVu6vZUll/JeLNzidnxYvZxxEsmrR5wb5ViYC+XLfWx0N+PlVWrPtaedkdWypzsb5RS5pKWNt9caeGej3IFszbuI7uPCxlRdgFYi7JmNiFPLidbX1rzFext+eVxPO2Wujx4nrbzh9FSlcPXGrXRv56m6x88IxCxxJ32IjtFHG4IVMtyXBtZmPHjfjWi2tala2UlNrnzKSS1fo/DHQ5FGFaVGUqr5aT7zaxmT2xjOd9uhItl70NBmjl8UUTJF3rsQxlOUMqoqElRe9+XnV+z4lUgo0qizJ6425ILxOfUseaKlDdpywuiXVvPl+ZJjg9oRylgjglDZl4Mp81OoruUK9OvDnpvKObKEo7oyq3GIoBQCgFAKAUBi7UmKQuw4hTqOXnby4/CgPGDxEIVURlAA0Umx+R1vQER7QN3oUibGxBYpoiGJAGWUXAIZeF+d/LXyrXFKLi21/n1Ozwy7qSkrWo8wnph9PNPocraUzSs/tyObnILn4KvICqOXJ6L4HsKVKjbU1HKSXi/uSDC7rYmRbiDulIUZ8Q/dhSLliFbxWPkK3xoya0jj1OXU4pb0ZZdXm1k8Qjo09svbK8c6m8wPZ0hQ55nlYjQQplS9ucr6ML8xY1tjar9zObX/AKjqtYowS83q/ovmdPjiAULxAAGvS1qtnnDlu/G7DHFomHy5WQWRmKhXLvcLcWCnTS+mtV7inOq1rsd3g3ELayhJTi+ZvdJbe9rzNU+4ONXQiFQdSDMALjna3HzrR+mnjB1v/wB+05uZKXwX3PeH3JxQZTmwvhIOs+hsb2NlrCVnOUXHxIq8etJwcGpaprZdfeZyblYliWP2QuWZrrOwIJNxa0d7a8L9LWOtZ0rWVOCiktPN529CjPitvhRjKajiKxyxawnr1/dszMw26u0IVXPJhpFjzMiuS2Vzc5g+RWve51NtTpSdo6sHCphprH41hmqvfWM8unCcW8JtYWUumMtY0Wy6Ike7ezYoIADF3jt4pJSY8zyc2uWuBe9hfQVbpUo0oqMehyLm4lXnzPRdF0S8Pzc3uyZyytxsrEKSQxIAHEgm9jcX8q2FczqAUAoBQCgFAKAxG2enAXUdFPh/gN1+lAWV2Oo4G3+SH/8AOgLqbPA99/gQn+gCgyXYsGim4UX6kXb+I6mgL9AKAty4dW9pVb1AP70B5jwka8EQeigfyoC5kHQfKgPLQKRYqpHmBQHhcFGNRGg9FX/tQFfsqcci3/SKAugW4UBWgFAKAUAoBQCgFAKAUAoBQCgFAKAUAoBQCgFAKAUAo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AutoShape 6" descr="data:image/jpeg;base64,/9j/4AAQSkZJRgABAQAAAQABAAD/2wCEAAkGBxQTEhUTExQVFRQVGBoaFxgWFhcWGhUVHBUWGhcYHBYYHCggGxomHBwXITIhJSkrLi4uFx8zODMsNygtLisBCgoKDg0OGxAQGywkICQsLCwsLCwsLSwsLCwsLCwsLTQvLywsLCwsLCwsLC8vLCwsLCwsLCwvLywsLCwsLCwsLP/AABEIAT0AnwMBEQACEQEDEQH/xAAcAAEAAQUBAQAAAAAAAAAAAAAABgEDBAUHAgj/xABEEAACAQIDBQUFBgMGBAcAAAABAgMAEQQSIQUGMUFRBxMiYXEyQoGRoRQjUmJysZLB8AgzU4Ky4SRzotEWQ2STs8LT/8QAGwEBAAIDAQEAAAAAAAAAAAAAAAEEAgMFBgf/xAA3EQACAQMCAwUHAwQCAwEAAAAAAQIDBBEhMQUSQRMiUWFxMoGRscHR8BRCoQZS4fEjM2JyohX/2gAMAwEAAhEDEQA/AO40AoBQCgFAKAUAoBQCgFAKAUAoBQCgFAKAUAoBQCgFAKAUAoBQCgNX/wCIsLfKZ4gejMF/egMuPaETezLGb9HU/wA6AyAaArQCgFAKAUAoBQCgFAKAUAoBQCgFAKA5f2t9oS4VTh4WvKfbIPAfgB6nn0qG+iB8/wCK27M7E5gtzeygD6m5PxJqcAxZcfI1iW1HMAKfiVAv8aA2mx98cdhjeHEyr5Fiw9LNcUB0bdzt3mQBcZCJR+KOyt8jpQHUN2e0rAY2ypKEf8EnhPwvxoCXqb6jUUBWgFAKAUAoBQCgFAKAUAoBQEQ7S9712fhiwI717hB06tby/eoYPlbaePeeRpHJJJ50SBiVIFAKAUBUGgJFsHfrH4QjucTJlHuOc6Hyyty9LUB3js+7WMPjQsU5WDE8LE2SQ/lY8/I0B0gGgFAKAUAoBQCgFAKAUBYx+MSGNpXNkQEk+VAfI+/29L7QxbzMT3d7RryCDhp1NARugN/BsaNYElm7ws/iCKVSyX0YsQ3takC3D1oSkYPf4fh3Mv8A74v/APFQgA4U8p087pJ9LJQFTs1G/up0c/hcGJvQZvCf4qAxMVg5IzZ0ZfUaH0PA/CgLFAVBoDo26HaZj8LF4X+0Rx+3FJqypyZXGuXkbg2060B2vs/7QcPtNSF8Ey+1G3G34h1FATGgFAKAUAoBQCgFAca/tBb0FIkwcbWMhvJ+m3D6j5mgOA0BnbEwYlmRG9nVn/QoLN9AfnQG425jC5Ynj0HAdAPICw+FIrTJn0IzQwFAKAzMHtKSMFVa6HijDMp9VOlAXJMKJEaWIWy/3kepyj8a31KdeY9KA19AXcPiGRgyMVYcCpIPzFAbvY222WZJVYQ4hTdJkGVWbpIg0seBYW870B9J9nW/CbSiIKmPERhTKhGljwdTzU2NATCgFAKAUAoBQCgOe789lUG0JO+MskcmvCzA3N+fK9/nQEFxXYDNf7vFRkdGQ3+YNqA1T9nGI2d3kkrIc8ZVPEq++mYkk2HhvxPOoa0BH4NgTTSKqd05kLBFWaNi5UXYKFJuQKyzhamal0MDam5OOiJzYWUDyXN/pvWPMnszFpmhxGGdDZ0ZD0ZSp+RqSC1QCgMnASujZ42KsgvfoOHxBJAt50Bn7yxqJEsixyGNTKi6KshubBfdNspI5XoDT0AoDpvYS2KbaMZjzGCNHEpN8qxkHKt+F89iB60B9LUAoBQCgFAKAUAoC3PiEQXdlUdWIHDjxoDk/ajt8YiBxERlW6q1tWv7RHlpp8+egEa7C93LzS4uTUQ/dxf8xxd29QhA/wA5rTWlpg2U1rkne82/UGGcwIsmIxP+FAneFNNC9iAOWl76j1qmqbn3novMsuajotzLxeGbF4C7RrHiJILgEBu7mMdwNRrZtLGojNwno9BKPNHVanDdkbBGMkZJo0wxWJ5WljDKFCKuYPDqOLAWXKb10JzUVkqRjl4MPebcHF4MZmTvI+IdL+z1KkXHn050hOM1lCUXHc1GwHIdyPdikbhfVVzKfgwU1mYmudySSSSSbknUk8yTQHmgJHuZulLj5Qq+CLMFZ7cyQLDqdR6X9AddSrCnjme7wvNkqLex9V7tbvw4GBYIFCqOJ5s3NieZrYQbWgFAKAUAoBQCgFARXezZOHZfGruzsX8UspVMo8TBM4A4gZRbVuWta6k+RGcI8zOU7+bMCwZoy3dMGKLYqVkGU5CLm5I1GpvesaVXn0ZM4cp0TZOxmwuzEwyN3coj8TgXIlfWRhfi2Ym19OHIVXqz1N0I6EF3SxiR7QlwCwlfGwzZSWbKjM0skpOtzYcPeGvKsZrmp87ZMXiXKkdETMpyiq5uInvNHh8PM+IluI5kME8YF+9Mlj4dRZjlFySBrfQ3vvjKUkoLfoapRjFuTLu7En2WPEwzOZMGiCbDSSHMRCbq8R842AFvzDyqZ5ck17Wz9SI4SaexzbYWyxtB5YYYO4xc0TEMD90yqUZ9PcLaLcaa8rmugVCG7Y2NPhZDFPG0bjkw4+YPAj0oDonZ32QTYvLPi80OH0IXhJIPT3V8+NAdqGy4YZcNh4I1jjjBIVRYDUPc9STHx865V3372hDw5pP4YRvp6U5P0RJq6poFAKAUAoBQCgFAKA0+8mEZ4wVBJXMDYXOVlsSAOJBCmw1IBtratNeDlHQ2U5YZDsTsT7TE0XhGZ0lia4N2jcFvEpPhK2TgCAx0qrSeJG+ayiXzi4NY1NtTKBix4GMP3lvGRYtYXI6E2uR8a15iZYZjbQ2nFDJGrkZ5LhFuAWsLmwOp06A0is69CW+hqcbsfD4+N1bLIjPmtmuL8NHXpYjhpU5cZZWhGMrBqu0qIYfZDRoqxqhhQBeATvUuBfXgNb1soa1EzCrpDBp+zzYkseIwOJtJf7wyoNQIHjAibLa/GSMkcvF0q3GpzTcehXlDEUzsmO2XDMVMsauVIK5hexHD1F9bVuNZkyOFBJICgXJ4AAVEpKKy9glk0OyMR3+JkkAYBVsAwIIBsF0PWzn/ADVxbKorq8qXEfZUVFfNlmouSmovfckNdsrCgFAKAUAoBQCgFAKA1W1sKiDv1RQyG7sFAJTg9zxIAOb/ACitVSKxkzg9cGPiTppVOoi3S3MRcYq+2wUWJuxAAAt1/rStUo+BtlhGBMIpWSdYe8cplilyMwyML3RgCCCBfQ6jnatipVMYwanKGc5RdwCwQgiFBGXdiUHHPqWJUE28/WsGpN4ZnBLoa3e7ZX24YfDGNnUyiWUKwX7qMHQ3IHiYqup6niBW2lFpvl3NdbGzJhsbZpjLSOFDvYZV1CICTlBsLkkkk+YHKrVGlyLXcrVJ8zNpW41kU3o2rnHdRnS4Jb9JvfzUWv52twvXm+K8SjLNCnr/AHP6L6voXKFFrvP3GTuYpeIzt7UhsNLWRGYD4k3Pyq5wa0jQo8y/c/loa7mblLHgSKuwVxQCgFAKAUAoBQCgFAUIvoaAj/c9y3cn2DfuT+UcYyeq8uq+hqlWhyos0pZPGMwUcqskiKyupVgRxU309NaqJtMsNZ3OY4vszhzAQ4t48jEorOxeFr38Fm4g8NAatKvPOTYo2/Z8rh3v7ub6YZNtj7JhwUSxqGllck3bxTTSN7TEnX1J0Fam5VJGhJU0SrY2zjEGZyDLJYuRwAHsov5VufUknnV+lT5EVJz5mZuJxKxi7kAcNeZ6AcSfIUq1YUo882kvMxjFyeER7am1HkQ5fBHwu3vdeHIa3A6an3a87fcQq1qLlT7lPZP9034R8F5lunSjGWHq/kaCceHgb258eoB/MbZrcsqivNweH+fmOnxZcZNthQZMPEv5AfidT9TX0K0hyUIRfgjlVHmTZn1YMBQCgFAKAUAoBQCgFAava+8OHwwJlkAI90As17XAsvOtMrinGXK3r4dSzbWla5lyUllmk3v3hjUQxlGYT928UotlBEiE63uNCOH4vWsa1RYS8Szb8Oq1IVJprMPaXX80fwK4/ESQtoM6Hhe9wembn8QTVGaSZhFvBgrtJndRkjiJNjI5JCjix1Ci4APE1lTp88lFEVJ8scsl2zMFGgzIc7MNZCQxf4jQDyFh5V0YU1DRFNzctTOrMxLWIw6uMrqGHQ9awqU4VI8s0mvBkptaoju3cJIPEQCouVsAFjjWxUWvqxNtBxK8tLcPidlOp35PRfCEeuPGT29CzRqJaL/b+xpMPG7kooLsNDbrozOfIvlUeQPKvO0LSrXlinHz9E9F/GpblNRWrOgRrYADgBavoK0OUeqAUAoBQCgFAKAUAoDXbZxpRQif3smi/lHvOfIfUkCqV7c9jDEfae3393zNlOHM/Ijm18AkkJgPAjVjq2bjnueLX1vXkLi8dGouTVrV+f8As6tnUlRmqkehHIMOcVsybDNriMC2ZOpj14eRXOB6LXqqM1Xt8x9V6fmh151I29/CvH2Kyw/X/eG/eSjYOPGJw0chsSy2b9Y0b66/EVpk8s5N3b/p60qfg9PR7GJtvZKmNiT4VVjrxBtoQetbraU41Y8m+SjcRjKm+fbBpNlbWlweHlkQqQATla5QvYW4Ea3tw4/K0cSuqlDiKpQeU4rK8N/oauEW8bmMYy0zL+Ov1JpuTvG2Ng7x4+7YEqbG6vbiVvrbyPTiavUpucctFjiNpG1q8kZZ0z5r1JDW0oHiaJWUqwDKRYgi4I8waiUVJYewTwY+FaHM3dmPPYBshW9hfKDbWw1rFKCemMkvJZ2pthISFszyEXEcYBbKOLG5AVfMkX4C50rGpVjTWWTGLexm4edXVXQhlYAqRzBFwa2JprKMS5UgUAoBQCgFAKAx8dixGtzqToqjizcgP6041pr140Yc0v8AZlGLk8I0guLySWMjcbcAOSL+UfXU15i6uXrUnv8AmhchDojXYqTQnma84m5z5mW9lg0kOK+y4+Ge9o5vuZelzbI3ztr0U16fglzjNN9Pk/s/mXoQ/VWU6P7od6P1/PFo8YeZtn4yfChQY3PexAkiykciAeABXh/5ddnsqSm41JqK6N7fQ1cQrTr2VO7hHma7s/H1/P7jLxuOlxFkChVuCbXPA6XYgac7W5fCtkr2wsE6rqKcuiWH8s/E81P9TddxR5Y9WzXb2YW2HjgTVpZFQcrsTcfUAV5axr1Ly+nXnu9fol7snqeEUKdKWukYRb/PmZ2907bOwsGFwzWmcgIwteykFmsebMQP8xr1daapU8J4/wAblfh9JXlxOvWXdWfTXb4I6BsvFd7Ej6XI8QHJhow+BvWy3rxrU1UjsziVI8smjR7flaaUYddV0BXk7kZjn/Iq2NvezW8jVupznNUabxnd+RnTSS5mYOOwdiI4JczKbSMVXJFYcEC2PeXtZbmw4kaXq1ranTa5ZPPXUzjOUt0FVIgVUszHVmZi7yHqznU/sOVUrq7Wcbs3U6Zl7uY3u37ljZJCTH+V9SyejasPPN1FXuF3WV2U3r09DTcU8PmRKa7JWFAKAUAoBQGHtYydy5h/vANNATxF7A6Xte1+dZRSb1MZ55e7uRzZ+OVhdiWkt7TEnML8VvwHVRaxryvElUtZ/wDNl+D8fTw80XLecascx96PU0pavM168qr12L0YKJrZyb61nBLGhDyYG2cF30Dx87XX9Q1A+PD41ZtqvZVoy6bP0Zbsa/YV4z6dfR/mS1tXFHEYDDbQTWbCsEltxK3AJPr4T5CQ16+5pK4oYl6P89dS5b0lb3lWyl7NRZj69PhqvVI3OHYuqte6sARbmCLivBzSg3HGqOZKEoycZbo8bHiE+PLH+6wSXueHfOPl4Uv6GvU/0/a8sHVl1+XT6/wb7mXYWXKvaqv/AOV92aDD4j7djpMWdY4zli9BcJ9CWPm4rHjN13eRfu+S+/3L1emrKzjbL2pay+v29ETDZuJeE5gMyN7a872tmXzta452qhwriUrZ8sk3Bv4HArUVPVbmLsyZpnlmVrRPe0gJDtdiWVTyAURqW4+AgWOo9AqjU5z8fkitjRIw9u7aWFe7iCg28I4BQPePRfqT86oc8ribjDZbv7HRtLOVVmFsbbKzR5gLSDR142bqOqniD/MEVQuKToSx47P86m2vbzoz5ZmVJHm4kg8QQdVINwwPUGxHpVaFSUJKcXqaXFNYZMtgbT76PxWEieGQD8XJh+VhqPiORr2tpcxuKamvf6nKqQcJYZs6smAoBQCgFAeZZAoLMQAASSdAANSSelAfNe1O0o/bppQv3EkhKBfCyKAFVh5sAGIPNjWyXZ1KfZV480X0NM6UlLnpvEid7B3yinXwsH620YeqmvMXn9KOWZ2c8r+16P4/fBZp8T5e7XjjzWxIY8XG/Bh6HQ/WvMV7K5tnirBx934jpU61OosxaZ7OHHI1oVV9TZg1mwFWLGTYKQfcY1CVHLPZsw9SM/yWvZ8GuVWo8svR+77ov3blVtYXMPbpNZ9Oj+X8mJsjGnDRYiGY+LCFh0zJqUPx5eRFcXidjL9VFR/dp71v/GpYuaKuatOrT2qY9z6/D7ldpTNhtmx4ca4rHkvIOeV7Zh5EgqlvNulenfLb0FHZY+CX+CKEI3N9Ks/+uisL3bfV/A2mxdmrh4UVyFsLkk2ux4nX+uFeNrt3NVzlont446YRz7u57arKfw8kMdt9BZI7EnRbm2ZuQHMkmuxS4NdVIc0o9nBeO793n5nJleUlLli+Zvw2+JTbGOTBwRwrqyoFVb2vYC7E8l5k+dtSQKs1YyrS5I6Lqy7ZW0q0sI5ttLaDOSSbkm5PDMeWnJRyHL1qzCEYx5Y6JHsaFCFvHC3MndeGVp1aPTL/AHjH2ch4qepPIcuNVr2VNUmp9dvUpcSnSVPE9ZPby/wTXEY0DQamuHGm2eeciuwMfImJQqC7PZWRRctHf2rcsp1udOI512OFznCryxWU9yrcJOOXudLr0xQFAKAUAoDnHbfvF9nwYw6taTEkgjn3C27z4MSqejt0qYrLJSPmiZ7sTSW4Z6DFdQSDyINj8xRPGxDWTeRb0YqAIFlJFho4DfU61tjc1EsZyvPU0StqbecY9Db4DtJlXSSNW80JT6a1qlTtajzUowfuQ7OrH2KjXvybKDf4TyxWDRyI4Mbu91DXBAJ5AkCqte3tqUHO3p8r0bx1x5HY4PeSozlC5lzU5xaemuen1RPt4WTE4qLEd1IqeAYhfBZwjBhbxWN+GtuArmVL63nNSefgdayvFb20qWcvXkeumVjw08dPMhm+e/eXHvIULOuiDMB3Si+Uae9Yknzc10qEaVfNSrHmi9k9jn3t2qdpC1tZY6zeN34a/mEvMie1N/cVNopEYP4dW/iP8rVcp9nS0owjD0Sz8Thdjzf9knL1enwOgdmG6rPEuPdnbFI7WWUkggWsLnUX0INUbqrKeU2XaNKKWiweN5p5Vc9+CJX1a+gtrlRfyD/fiTVRRSWEez4Y6Kp80H7uvvNTgMG0r9APab8I6Dq3QfH11VqypRz16L86Gd3eRoLO8n0JhB4UEUQypwHViep4sx+tcd5nPMtZP80R5qpVlNuUmbVN2JRG8sjCJVUkZhdmNvCAp4XNhrrrwrp0eHS5eetolrj7lSVdZxEk+42BEcUhA9uQ+Im5YBEU6nWwYPp610OFZdupPrk0XHt4JLXRNIoBQCgKGgPlztV3i+142Zwbxoe6j/QhIuPJnztfowrZHSOTNaIgS8a1mBcl4AUJMjH6/CsUDBrIg2W72yWxU6wqbXuWb8KAXZvlWi5rqhTc3+MyhHmeDv2E2Q6QqneubKts1iTYC2Zhrc2B04V4+vWXaZaWfLp6HRjHTc5b2ibprCv2qLNYvllUnNldtQwJ1ynzrv8ADL51P+Kfho/L7lStSx3kYfZduy+LxkbFM0ETBpCeGmoHrwrpVp8scdTXTjl5Po9kCJaNVFhoPZX6A/tXOk8suJYRE9+JUOFdpVDd0hfMBY3A4Le9rnSxvyqYpt4XU2U60qL547o5nhd/sMmVBFKie8bKzDqbFtTfma0z4XUlmTkm/gjTO855ZkdW3WlmbDxz4aLvEkBKytHH3hFyCLmQWF7i1uVKcL2isU6cPz3muTpS3kzbR7HxM7AzsyqD77ISP0xx+AH8x1HnWbs7q4kv1EsR8I/n3I7WnBdxa+LJVh4FRQiiyqLAdBXYjFRSS2RWbyXKkCgFAKAi3aXto4XZ8zobSOBFGeYeQ5cw81XM/wDlollkpZeD5Q2gxzZbWA0FbKngZT3wY4HTjWswF+FAX8RJrUIGO4qQSPcDbKYbFBpdI5FMbn8Ibn6VR4hbyrUWo7rVG2jNRlqd0TaQdVK+O4HiQhlbT2gRwv52ryVaGZZenimX4vQgXajtdFwpw1w000isyggmNF4XtwJP7muvwmhKVTtMd1J6+LZory05erNn2NN9jjkTEMI+/IZAdLEC1ieRItXVrzUnoWlw+tTpKbWfHy9To2OxOlxwqsaTmHa3trJhe5DAPMwut9e7GpJHIE2FWbaOZZ8DTWlhYOT7UhAKsODqD8ef8qvlaW59E/2fdod5svu+cEzp8GtIPq7fKhidMoBQCgFAKAUBxjt52nebD4YHSNGmb9Tkxx/ILL862UlmRsprU4djmu1TUepNRmMTWo1FVQ3FAJWvQHigFAXocU66K7KDyViP2rFwjLdE5wS/dXYoUDETi5OqKef5j5VVrVsd1HpeEcLbxVqL08v8m5xU5Ykk+p6VUPSy5UsLRIi21N6582WCaREX8LEZj1q/SopLvHieJ3kK1XFFJJdV1I/isS8jF5GZ2PFmJJPxNb0ktEcpvJkYl7rF5C31FSZPodx/s1Sf8PjFtoJEN+RujC3wt9aGJ2WgFAKAUAoDA23tqDCRGXEypFGNLseJteygas2h0AJ0oD5s7Rd5Y8Zi5sTEWMRCJGWGUlEQXNjw8ZkrbT0TZthoskAdrmtbeTW3kuoFGpN6ggK97moBYqQKAUBKd1thZgJ5R4B7Cn3z1/SKq162NEeg4Pwt1ZKrUWnT7/Yks8tz51S8z10ml3URLeLa+a8UZ0949T09Ku0KWO8zyXF+Jc+aFJ6dX4+XoR+1WjzxSgL5PsjoL/zoSd8/s2Q2wmKe3GYC/wCmNT/9vrQg7BQCgFAKAoxsCbX8hzoD4/353oxG0MU0mIuuUlUi1AhW/sZT72mp4kj0AA1mKJRFS4OnLhxJ+NbNombeEYgj0uVa3XgPnatZgeDagLi+yaAtUAoBQG/2LvAyWSQ3XgCeK/7VWrUFLVbnf4ZxiVH/AIqusej8DJ27tkAZIzcsPEw5A8hWFGjrmRZ4pxRRj2VF5b3fkRpFvc9BVw8uUblQHmgLyC509B8dKA+l+wXZ/dbLDf400j+oBEQP/RQHRqAUAoBQCgOTdtO5OCOHkx+Ux4gFB4LBZWaRV8a246k5hY6a3oiUcFWB551jiBaR2Cqo1N76f15VlUkluZS1eEdFxHZHjBEC2KXvCPYJfLbpnF9fhbzqo68U9jNUW1uc52zsibCyGKeMo468GHVTwI8xW+MlJZRqlFp4ZZdfB/XWp6kGNUgUAoBQCgMycBIwvvE3Pw/r6VALDpoD8PjxqQWxQG32DsySaZIYhmkdgiDW3eNzNvdUXYnkATUA+vNg7KTC4aHDR+zCioCeLWGrG3Mm5PrUgz6AUAoBQCgOd9vBcbKYqNBLHn8luQD/ABlKlPBKeDlvYtEBJPMQCwCIp5gsxvbpfQVUunsjdRW7O44rGXJRADbizeyD004ny+oqlVuIw06m1JkS3x3RGNRVlYAxklSiWIv6sdKq/rqlKWkTJwU1qzmO8e4EkKMUOdOo5eo5Vdt+JQqvD0ZpnQcTn0iEEg8RXTTyVzzUgUBUCgLqMF14ty6Dz8zQFt2vxoC5G+hB9R6j/agCMALjVj9KA7x2BbnlEO0JlILAphwR7h9uXX8R8IOmgPIigOy0AoBQCgFAKAsY3CJLG0Uih43BVlYXDKRYg0ByDa3Z5Ns3Ffa9nKHwtrywu+seXXMCx8SjjxLcRrcVprxTg2+hnCTTJfs+Q5Qp4jn1PM/PX415FVHKTydBxwbMai3OriXNHHU1bM1W0u6RCZWRFP4yAD8+NaI0JZ03M+fxOGb/AG78asMRhmzQyX1swAYE3AYjxDj8q71jXk1yVN0VKsVnK2ITauiaSlAKAUAoCtqA6n2LbjQbQZ58RrHh2UCEDSRiL3duJXT2Rx05aED6NjQKAqgAAAAAWAA4AAcBQHqgFAKAUAoBQCgMLbeHMmHmjHF43UepUgVhUjzRaJW5CNnYi+VhwIBHoRevFSXLNHV3Rq99t8vsv3UFmmI1PERA8NObeXzrsW9Hm73QqTljQ53s/CzY7EeJ2YnWSRtci9f5AVZr1oW9PmfuXiYQg5ywYPaHvBGwjwWGP3EB1b8cguOPMC515kmsuHW045r1fal/CFeaeIR2RBxXVK5SgFAKArQFTwoD6K/s5YYrs+ZyPbxDW8wscYv8yw+FAdXoBQCgFAKAUAoBQCgOb7zQS4UyCJASxPckkKozakEnQFTeynjp5289dWyhWcp+zuXKdTMcLc5o+7zgmTGzRwISSzPIrOx4mwBNyf6FbFeRkuWhFyfktCOya1m8Gu29vfEsTYTAArGR95Kbh5ORA5i/X4ACt9tYzdTtrh5fRdEYzqrHLDYgUldYrsLyoQUIoClAVFAepRrbp/RoCjUB9RdhcQXZEPm8pPr3rD9gKAn9AKAUAoBQCgFAKAUB5dAdCAQeovQHzV28yIdpMiAKIookIUADMQ7nQc8rr9KhIk53hl0Y1IRZbjQgpbSgKvQHmgLqLqB86A88T6mgDC5+NAfVfY3EV2Rhr21MpHocRKRfzoCa0AoBQCgFAKAUAoBQCgPkrtOx/fbRxb9Z3Uekdoh/oFCehH4FtET1NOoRiINaEC3h+NAXIIwwsTY8r8/KoB7fCFNWt5edMgtx8Gb4fOgKQDX0qQUgF2HrQH1n2UrbZOD847/N2P8AOgJZQCgFAKAUAoBQCgFAW8RKEVnPBQSfQC5oD4s2piDI+c8Wux/UxLH96EsvTjLGo8qIlGDD7QoYgcDQADSoB4JqQXn0QDqb1AEXssayJK4EfeL61AR9b9m8eXZeCH/p4z81B/nQgklAKAUAoBQCgFAKAUBHe0TG9zszGPz7l1H6nGRfqwoD5GlGaS3U2/lQl7mZjzSOxl0MDD+0KGBVfeoyTwjWoQUUXNutAXMWfFboLVCB64J6msuhPQrs8eMeVz9KgI+xN0YQmBwigWC4eIW9IloQbagFAKAUAoBQCgFAKA5t29bR7vZyxf40yA/oS8p+qLRg+ctmC8lzyuf6+dQyS5jjxrLoZPYw8Px+FQYo9RnxHzox1LJFCDIwgAux5VDJMdjc361JBlYoWVfOp6GXQpgR7Z6I37VBCPsrYI/4aD/lR/6FoQZ9AKAUAoBQCgFAKAUBxL+0PjgXw0F/YjllcfqKJGf+mWoZKOL4Jwqsx56UYRR3LA2ViBxIFwKkORjRHlprzOlCD06FTc/Maimcg9sinW9QSWnIGgqSCqKBqflQHqeXPYAcKknJegiKhvNT+1QD7K2PKGw8LL7LRoR6FARQgzKAUAoBQCgFAKAUAoD517asNNFjppZ0YxTZFhcez3axgZQeTBs5K8fFfhUdTJYNVuHuJFi0WeaSUx3NoY08TWYi5fgFNrcL+YrbGGdSvUq8rwjsGBgihjES4QxxjQBEv88utz1J1rcsIqNtvLLS7r4Ns0n2KNm4gPFGCT6kc+ppyrwJ55eJDt7tyIJ0PdQrhZtcpUZUY/hdbDQ66i/XyOEoJmyFVxeupxjHYN4ZGikUq6GzA8j/ANvOtDWC2mmso9bPwMkziOJGkc8lF/ieg8zpUpZDaSyzpO7nZDJL4sTLkHNY7E/xnS/oCPOtipeJolcf2kkk7GMHl0mxAPW6H6ZP2rLskYdvI57vpuVJs6zrOk0ZNtLh06Zk5DzvWucMG+nV5tD6D7KtpCfZODcAjLEIzfrFeMn45b/GsDYSygFAKAUAoBQCgFAKAsY7BRzIY5USRG4q6hlPqDpQELbZK4Nzh8NH3UTkuuUO+UEeIa3IAe+gtbOLVU4hxKNjQ58JyzhJvGf9GpUHVqY6Goxu31SbuXeccBmK5AWJtcAjNlHHXjXFXE+I1qXaQcF1wtdPDXO52KfBOaj2se8tcrOqx1a+m/kbNNpZcwl8SKQGLAHLfVGzWsyHkbCrvCuMyrSVKvjL2a0zjdNdGjl3Fk4pSp6+W5Z3gJAVo/GjA6HxBQLaj58PKvRHPWDj+8e5G05cUXkwshRz4XjAkURDgxZCbeHXXX9qrPVl+K5Y6HVd1NmpDHkw0CqNLyEaE2Gp5sfM1ZSxsUZSbepJR92M0kmnnZVHw61JG5qcdtnKvfB/ui2VMq5y56KvPgdSeVcK741yXDt6EVKSWW28RXzOnacLq15YenrpjHjnYwdo4JMcIlxQLIGzd0CsRfLnJRybm1luVUg6Wv1q0uOVKr7Ps8ta5i9MYy9/48TJ2SpyeJZSOj7PjjWJFiUJGFGRVAUKttAFHDTlXahJSipLZmsyKyAoBQCgFAKAUAoBQEe3h3siw2niY3szBGZI+pdwLafhBv6car3NWdOm3CPNLov8lu2s53HstejaTfomyKS4nvyZBkxgPvQyNFMgvewQtqo6Aj0rxlxcVqk81pOm/CS5oe7TT+fU6cKPY9x5g/8AyWYv+Po/VGJtjFR/Z7yyPJC4tGHRe+RweAa4004kG37XrDh7jLtqi5P/AFeYzWvTp+aE0nVdwo0YpTju891rT556PDXRGj27tRn7hSXETRxPIl9HJ9rTzA4fGs+H20KcpSaTak0n5HT4fYRaqP8AcnKK8ml+eZst5t7YWkvhoyI8hzkjLmbkQnLnfrXo/wBaovG6OTH+mK1SDcpKMs7brHm118P5OpHIuF8RPdiLU8DkCa8OBt0qxucJrCwzneG2iuEjLuMzMBYE6+Sjy6+lbqlSNOPNI02lpVu6vZUll/JeLNzidnxYvZxxEsmrR5wb5ViYC+XLfWx0N+PlVWrPtaedkdWypzsb5RS5pKWNt9caeGej3IFszbuI7uPCxlRdgFYi7JmNiFPLidbX1rzFext+eVxPO2Wujx4nrbzh9FSlcPXGrXRv56m6x88IxCxxJ32IjtFHG4IVMtyXBtZmPHjfjWi2tala2UlNrnzKSS1fo/DHQ5FGFaVGUqr5aT7zaxmT2xjOd9uhItl70NBmjl8UUTJF3rsQxlOUMqoqElRe9+XnV+z4lUgo0qizJ6425ILxOfUseaKlDdpywuiXVvPl+ZJjg9oRylgjglDZl4Mp81OoruUK9OvDnpvKObKEo7oyq3GIoBQCgFAKAUBi7UmKQuw4hTqOXnby4/CgPGDxEIVURlAA0Umx+R1vQER7QN3oUibGxBYpoiGJAGWUXAIZeF+d/LXyrXFKLi21/n1Ozwy7qSkrWo8wnph9PNPocraUzSs/tyObnILn4KvICqOXJ6L4HsKVKjbU1HKSXi/uSDC7rYmRbiDulIUZ8Q/dhSLliFbxWPkK3xoya0jj1OXU4pb0ZZdXm1k8Qjo09svbK8c6m8wPZ0hQ55nlYjQQplS9ucr6ML8xY1tjar9zObX/AKjqtYowS83q/ovmdPjiAULxAAGvS1qtnnDlu/G7DHFomHy5WQWRmKhXLvcLcWCnTS+mtV7inOq1rsd3g3ELayhJTi+ZvdJbe9rzNU+4ONXQiFQdSDMALjna3HzrR+mnjB1v/wB+05uZKXwX3PeH3JxQZTmwvhIOs+hsb2NlrCVnOUXHxIq8etJwcGpaprZdfeZyblYliWP2QuWZrrOwIJNxa0d7a8L9LWOtZ0rWVOCiktPN529CjPitvhRjKajiKxyxawnr1/dszMw26u0IVXPJhpFjzMiuS2Vzc5g+RWve51NtTpSdo6sHCphprH41hmqvfWM8unCcW8JtYWUumMtY0Wy6Ike7ezYoIADF3jt4pJSY8zyc2uWuBe9hfQVbpUo0oqMehyLm4lXnzPRdF0S8Pzc3uyZyytxsrEKSQxIAHEgm9jcX8q2FczqAUAoBQCgFAKAxG2enAXUdFPh/gN1+lAWV2Oo4G3+SH/8AOgLqbPA99/gQn+gCgyXYsGim4UX6kXb+I6mgL9AKAty4dW9pVb1AP70B5jwka8EQeigfyoC5kHQfKgPLQKRYqpHmBQHhcFGNRGg9FX/tQFfsqcci3/SKAugW4UBWgFAKAUAoBQCgFAKAUAoBQCgFAKAUAoBQCgFAKAUAo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1032" name="Picture 8" descr="mahasisw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72118"/>
            <a:ext cx="142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285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FFFF00"/>
          </a:solidFill>
        </p:spPr>
        <p:txBody>
          <a:bodyPr/>
          <a:lstStyle/>
          <a:p>
            <a:r>
              <a:rPr lang="id-ID" dirty="0" smtClean="0">
                <a:latin typeface="Arial Rounded MT Bold" pitchFamily="34" charset="0"/>
              </a:rPr>
              <a:t>Fact</a:t>
            </a:r>
            <a:endParaRPr lang="id-ID" dirty="0">
              <a:latin typeface="Arial Rounded MT Bold" pitchFamily="34" charset="0"/>
            </a:endParaRPr>
          </a:p>
        </p:txBody>
      </p:sp>
      <p:sp>
        <p:nvSpPr>
          <p:cNvPr id="3" name="Content Placeholder 2"/>
          <p:cNvSpPr>
            <a:spLocks noGrp="1"/>
          </p:cNvSpPr>
          <p:nvPr>
            <p:ph idx="1"/>
          </p:nvPr>
        </p:nvSpPr>
        <p:spPr>
          <a:xfrm>
            <a:off x="0" y="4169568"/>
            <a:ext cx="9144000" cy="2481262"/>
          </a:xfrm>
          <a:solidFill>
            <a:srgbClr val="FFFF00"/>
          </a:solidFill>
        </p:spPr>
        <p:txBody>
          <a:bodyPr>
            <a:normAutofit/>
          </a:bodyPr>
          <a:lstStyle/>
          <a:p>
            <a:pPr marL="0" indent="0" algn="ctr">
              <a:buNone/>
            </a:pPr>
            <a:r>
              <a:rPr lang="id-ID" dirty="0" smtClean="0"/>
              <a:t>Mobil : 15.000 </a:t>
            </a:r>
            <a:r>
              <a:rPr lang="id-ID" dirty="0"/>
              <a:t>komponen </a:t>
            </a:r>
            <a:r>
              <a:rPr lang="id-ID" dirty="0" smtClean="0"/>
              <a:t> dirancang khusus </a:t>
            </a:r>
            <a:r>
              <a:rPr lang="id-ID" dirty="0"/>
              <a:t>dan dibuat dari 60 jenis  bahan yang berbeda. </a:t>
            </a:r>
            <a:endParaRPr lang="id-ID" dirty="0" smtClean="0"/>
          </a:p>
          <a:p>
            <a:pPr marL="0" indent="0" algn="ctr">
              <a:buNone/>
            </a:pPr>
            <a:r>
              <a:rPr lang="id-ID" dirty="0" smtClean="0"/>
              <a:t>Bagaimana jika salah satu rodanya di lepas?</a:t>
            </a:r>
            <a:endParaRPr lang="id-ID" dirty="0"/>
          </a:p>
        </p:txBody>
      </p:sp>
      <p:pic>
        <p:nvPicPr>
          <p:cNvPr id="4098" name="Picture 2" descr="https://encrypted-tbn3.gstatic.com/images?q=tbn:ANd9GcSg5Ol7KnYs7WJV9opT3zB1yrjhk4LKfmq4AQHciDwBpCLLwbTc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57" y="1160317"/>
            <a:ext cx="4413818" cy="269211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TEhUUExQWFBUXGBQYGBcYGBwYFxcaGBcXFxUXGBgYHCggGBolHRgUIjEhJSksLi4uFx8zODMsNygtLisBCgoKDg0OGxAQGywkICQsLCwsLCwsLCwsLCwsLCwsLCwsLCwsLCwsLCwsLCwsLCwsLCwsLCwsLCwsLCwsLCwsLP/AABEIAMIBAwMBIgACEQEDEQH/xAAcAAABBQEBAQAAAAAAAAAAAAAEAAIDBQYBBwj/xABDEAABAwIEAwUEBwYEBgMAAAABAAIRAyEEEjFBBVFhBiJxgZETMqGxQlJiwdHh8AcUIzNDgnKSsvEVNGODotJTk6P/xAAaAQADAQEBAQAAAAAAAAAAAAAAAQIDBAUG/8QAKREAAgICAgEDBAEFAAAAAAAAAAECEQMxEiEEMkFREyJx8AUUYZGxwf/aAAwDAQACEQMRAD8AywaE9VB4o36w8r/JB1+0DGmO8T4R8yvaeaC20fMx8TLLSZpHKMuWUqdozsz1d+SZU49UEQBfxWb8rH8m8f47Maz2gXWPErGjjlQnRvofxTqfHnzcN+P4qX5eM0X8dkRtgU9iyLOPOGrQfNEU+0Y+k1w8CCo+vB+5p/S5F7GnlIOCpqHHKLvpx/iEfFWFKs03BB8DKpST0zOWOUdoKIXA1ca5SNKokRCHeiVFUCaJno7QhFtQLWlEMqpuIoTCQFC9sgkdB8ymnMU1zO7F9ZsocTVSIy3mUzMPHw/FT0cG53usLj6qSth8n8x7afT6Q/s970BQ5RW2VHHOWkCQTsAuiiTuT0H5JP4jRaYGZ59PSxJ8CwKN2Pe4wG5ejW39XkkHqAFk86WjdeJJ+phLMKBewHMm3mdvNR1MTTbq4u6NH36HyKjp4F9Qybm93OLzbwj0V9wjhA9m+pUaGMYPeLA0k8hml3LfcKHLLIuOPDD3soBj79xob4mT5cvipWUKtTUmD5A+QgIjAYYOqFwbA1mPQSrhtJEsLT+5hHyE19kSuwvBRufRH0sC0bD5oqmxTMHJRUVou5S2yOnTU9MAR1XRRJ/JE0cA7U/HVTKTKjFHKSc4oulgQpP3Ib3WbkacQLKeXzSViKCSm2PifPGGZkcORsouK4S+ZoVlicNbKNZt80U3DZmjMADaY5pGhj0VTp5qZ6XU3EsKG1CBfn06KfhVQOqZSJEQgZX0KZgkJfu5V1i8N7M5Q0wZNtAmUMKbmPBArKpkts5SVGKTHvDZbYu3+z+aEpV4sbhAxxanUqrmmWkg9DCcIOiY4IAu8D2ne21QB456O/NaTh2OZWH8N4J3abOHluvPE+k8tILSQRoRqtoZ5ROfJ40Ja6PTjScNQmOBVPwDtXminX10FT/2/FbzDYINw78QQHZdAdydAJXbDKnGzzcnjyUuLM5TpuPP0UzKcGNzpuT4DdRU+Lms0Oa1x1kOOVjf7Wd4+ILVFWxBuDUidWsGUHoQ3vP8XlZy8j4RvDw69TDalRjP5jg3p9LwyiXNP+IAdV2hjw8j2YIaJ94CTAG1wNeaApYMASWgcs9z45BYDxhGU8TlHM3gwLDkBspSyZC3LDhVrthOPzGk7LJMQDNpOw/32QdDA06lRoAAMXJMMJAAswNvpvCkxWIdlDDq2SfE6+ifwrCVHuLmMLoBEgWBI18hfzC1XjRSuTMX5s5SSgiKm2kGw12TnNPKHeOQ6KWkyv8A08pbu5gZA6udHd8XQp3YKiz+dWaSPoU/4jrbEtOUebgRyTqXGiwFuGaKAMZnuIdUMaXjK3yE9Va4R9KM5fUn65f4/aC34XI1rsTWeBYgS41X8hTpu9xn23gTaAEsQ5+JAEeyot91gM+ZP0ndT+MiYOgCc5zVXE+8fdJ55n+8fMlXjKTj+U/ePuWeSddmuPGpdf6/6DUsO1gAAgIg05sBdG0OGk/r9H4o6hh2tP5LknlX5O2GJ/gqcNw9x1t+v1yVjR4YBrf9clZigNlP7Oyz5tmnBIrqWHAUzG3hEew5JPG/+6kY0UU/2CgFSSQRA85RVK0SlY6OCh0CSPF9lxMD5wxJGYAmJuDr+gn1Q72bos6LEW019UXRptiYvvOoPJPd9U25ealFMx2Iou/E7fmn8Gwxe+W2Db+JR2Mmq8saCA0w4kR5BP4U4NdlHgqEXzsLnY10Kh41xNtOadO7tC7ZvMDmfktLhTNMtBAFxbfXfbVYfifD/ZPLdRt4IsqitK4iPYKNzBzhAhrHkaLvtCuFq61qAHByc0KzwXDWkHNMnTogq2FLHQfI7FFgNAWx7Mdp6jaX7u+HsBzNDpsYjY3tzWRaEfwdrc8ukRy1tcxsbbbqsc+MrIyQ5xaNTmo5s2VwnZryB6QVOzF0xo0jzH4KHH8Pa2m2ox5IcND90fJVwK9OKx7ieRk+svtky7Zi6f0g6L3zAmfCB806hjKTYJY5x6vgT4Bs/FVeEwz3mGtc7oAT8lZDAZf5tRrPsg+0f6Ax6kFWqMXf6iYcZg/w6NNh5kGo7/zJHwSdWr4iZc+o0ajRg8QIY34Lv8NkEU8oP9StLh5MAiP8QPir/AYCnUgure2HIHuDoGNMAdCsMmbHH+7/AH3OvH4+WS+F++xS4Thua0l5+rTGaOjn+631K0GA7N7kBoH97vVwyg+DfNXNOi1gAaABy2HpoiGVVyy8qT9PR2Q8SC9XZFhuHtbcC/1icxPmbo2m3kFyrWY33nBviYHxUH/FaI/q0/8AMPxWDt9s6EklSCYMrmWL6KNmMpHSqw/3j8UUwAi1x0KVDFh6m2seiIZXGyHDJJixhOrYYCDeR+tUhEkqenCgzi0GNNd1NmjUJ2IhrsvYDqu0pkDY/BTsapQbfle2llLXuNMc7Du2K4pmVARMkdEk6A+XuF4t2Zwc64gyeliJ8I9FaB5qOy1ZaWnUW0u0qmo8QoMo5BLnOEkwJDjrdXXCOLU6tIF0CowAO6gaEfrVNIYzGVJBy68/hKoeFgit0ElHY7Flz/4dpN7TP66K+4R2HrP79Vww4OxvUI6MkR6+S0UGTyKzhjKklgIBJJ78BhkyYc4gA3NlJieC1ajyGgOy6uBGXpfSNVoTwnhtD36laq7eHkGeX8MCPAlCVsRgf6ZxNE83ZarDyzMcZPkQm1GqBKVmedwV8wO/Gpae4PFxsT0CjxPBbXI8Gj5uOvoFpcDiQ92SpH2Xs92oALxN2OG7TfyVhiKDA3aOqyZqkeY18GWHSQoWszWXoNehSggNnqshxPhxYZGnRJMTjQLg6r5gG4Gh3HRT13Oe0AsIg+8LjrPJM9jmaHCQ7UHSYNyPAo7hXEmSBUOR0wTHd8baJtCKyrUGxlSYdyl47Uaa007tgNzRAcRMkdOvRQNdayANVwrGF+Fc0n3XgeR0/XRPw2Ec73Wkzpb5c0L2DcDWcxwkOy+omD8V6WymGWDQfKZ8V0Q8jhGkuzmyeMskrb6M7wrg1V4NMVSxmrmNdd2mo8B1V9hOFUqHuiTGp1Q2KoscJEsI3B/UKk4hxbEUJIeKo6iT+KxnlnPbNoYYQ0jU1KgNvn+Kpq+CpzOVoI3HdPqIIWbpdsxUIa5pa7TSR+K5iMc55iY6feeZ6bKIxZo2XlXjTqVqdWoSNnQ9kdMwzecwoanGcRWOUOI6Mt8vvJTuzXZl+KJcSGU2xme6d4gWuSdmi56SF6pwvhNLBslrcn2iAarvD6NMdLnndbKNLszswPDuxWLq3IyA/Sfb4WJ8QtDhf2cGO/WE/ZE/NXzeK1Hn+CyeoBqO/wA57o8CUVSp4o3JPgSxv+nME2FGfqfs7bFq1/8AD+aq8R2KxNMzRqNceTX5XfGFramKqYmm2phy6LtcA8CHNMGxiee1iFT47H4yiO/7TL9um17fVmY+sJWx8TPDi+Owp/itLgNc7cw/zi/xV3gO2lKoIqA0z/mb66j080Phu0LnE5g3LoS27R4j6P6sgeK4DD1Idl9k512ub3Wu9besFHFSJbcTW02hw2MHXY8ohFMO35hecYariMIS5pzMBE/V6Z26s2vpsCtnwLjNOuA2MlSLtnXmWnf5rN42gUrLmj5eX3LjiXRBMeH5LjaAMAc56o32UC0iyVDGtIFiLrq6HgckkDPjsI3heFc94Y0EvcYAA1TKbxIgDr4/dy8lp+zHEfZuPcgkBvtAO8wakDxtfUW5BaxheiXJLZreD4GlgWh5yPrAw5xGYNO7aemZ202jpcEXiGNq1GuLnFtMC8utH2nb+GnROpYhj3Fz2mrA7rGkAEzYSdG7k8gSntxjqtQUWZWua3O4taSGCRAaDoTIgmCdbaK4wctkyyKOinZhSdWFo5uLWfBxBPoosVw83iDFzBBgczBsOpR3EcKS8kVXkC0d0huxkgDvTzkhR4XCPLmAPJMnJncA3qJNoOhBsZjQq/oXrZmvI+V0VeEGV4GxI/I+X481YvxDtHaD9XUFaj3oAi8Acr6K2OAJcSef+y5Jqn2dsXa6BMJJ8FNiMNIgBWuFwBi4U44eTuFHZRgqnZmrd03N8rTZV1bgxa8ZhtMER4r1Wjw8jqiK3D2lt2gnS+qdsVIwI7KvyfxAAXNlon3ZnKbWm2iyGIoOpvcx4hzTBHyI6EQfNevYfhDg5rSe427T9nZkdNJ5HaFRftI4KHMGJYO+wRUjdmzvFp+B6Jp9ikuim/Z7/wA007CSfQr0bH49okLA/s9oR7SrHJoPUa/ByuuMYmEMlDOKcRNxKz9TEEmZQ1fiEkyhX4m8DUppCZYsgnNEkWB+fir3szwc4is2mIAuXOOgAEucegHxIG6oKGuX6on1+/T0Xrn7MeHBtI1D9Mx/ZShz/Wo5rTzDFtFGcmaWhTp4em2G5QAfZtP0QdXunWq65k6Dzmp4n2jYylmzsrZn96i5pIIG8uE6gX0OwsrfH8WYwZnwx1RjhTqe8LEgnKYj6J6gjkvLuOYLEFxqT7RpPvi5PpN+gmErbGkka/E9tX1QG4YspED+WQM39rnd0+gWW4h2hxTiW1KtVsatzFvq0QPgqKng6jjIa63KxB+asaXEA4CljAY0bVHvs8eY/UHVCaG7QX2f41VDMRRpPewx7ZmVxBlg7wtrItHOOSbQ/aPjKf8AUFQcntB+IAKZwzhNWjjKL2j2tN8htRgzNIOkxMXjVDjshWfjH0AwsphzjncCGinMtMnU5Y8weSpxdEqSLvA8X/4hLvYU8Oace0ryWsa06+Z0idxY2U/Hxlf3HNq0gGta5t4tJGsESSYtradFlO13GWhrcJhLYenqd6z96jjy1gdSd4FFwzjdSibXbu06R0SfwPs9AweOygR3m3ET5ECfQsPwUmIwAtUoTzyCQRFyWbgj6mu7fqiHh/Ca1VgrimWU3NLzms4sbq7KbxpB62JCHpcVaYyse0AAPBfLnOB1EAZHjbyuURtPsiS6tGz7O8dFQta898xDtniLaWn5rUh02J8l5pUp/wBRpEEBzth3jDarR9EF3dcPovI+scuv7PY72gh3vNiTbvN5/ilOFdoITs0IZ4pJQdjb9dElmaHyMaWZvd5yeY2v0V9wuiKDne3ztZlDh3CC7YQDsb3vpuqbhLZeFqsVUzQSPaQ0AB1wALAQToOWi6sSa+5HNmaf2MGxHFqWWGNfTBLQ4m5c2HOEHrl5Ce71V1gOJObRcKbRT9pBcQO8BAaL65iIGbXwlZCpUFWuAbMaZjoGgaC1yJjbMYWmxlYeyJbpHKJ168p9VrGV22ZThVJBOBoXIcw+y2ewS5kgBsg+8yQbWNzEwUwuywHF2RrpIaBN4BdzMDaefNGcL4nDcryIAEnQ5jr5QPQAaAJY0sLpAtFwPgbbmdPDqpTSdIvuS5NHH4UvqtfIeHDPmB3FoI2MxYq5p0tJUHDeHZWgmxdc/cPJWYb6Lik7Z3RVKgaoD5KWm4EXtCKdh+S67CqSxuEqgkorykKreMpAA8OqKp1zEDTW6LAKe5BY6kHDKYgggg6EHUEKcOkT6oavp95ToTKHDYRmGpeyp6STe5uZ1+Hks5xzEm91qeItESsJx117IEVNZy7w8y+eV/RDvep8BM+WqpEF7Qb3nHnK9q7JMnCMYPpsaOo9tiKmc+jfgvF6B18fvXr3YqvmwtNzYFntuYux9XLfb+Y1bQ0zKbpr8mU7QV/3ivUqEwzMQwDZgsyOVgPVD4fE1KfuuI+8dRo4eKMqYBtIxUrU2kaw7P5d1dNTB/TxLz/gov8Am4LGpXZq3Ejw3HaefLiGZCdKrBY/4m/h6BWXGeHCrQJYBWBByPZ3rjTS45earq9fhZblc7FPHRtNvndwV32bxdFtOozANqhxbmHtIkwQLFpIBdcA7wVpxveyL460D/s74fi20sVDHshg9mHgtl9yQ3NEEtET1Ck4fh8fVw+LGID6YLHNZnBD3OBnKwOuWkAjkZgarV9l8din0oxdJ9Ite4DMLvEAt9O/6BXXEOGsrsh1iRZw1aefXwSsZ8zHAVnPyim95JgFrHEknoBqt1heB4fhVNtfHBtbFkB1LDTLKXJ9X6xnbmLTBcLHH8ZxVPJSwNKq8hrS8sDny4xnLg3abX2hP7UcFwL3sfj6uJw+Iq02VHtYA5mYjK6JY69oIBgW0sqSDZhavbLEvxDqzqjjms5sw1zQZDYFgBsNvMzYV6gcBWZoRJHMb+Yv8QjH9luGP/lcSLD/ANWg/wD1d0IzhnZcsD20sVhcQ33mhlYZwdwWOiAR1Nx1Ql8kTvaCOA4rO0sgOPeLQfddLT7Skfs1GZh4gRqrrDVHMIcxxOWCCbF7XAOYT1c0w77bX8lk8E00qpDZGVwyyLtNn0/MOlv9q1WLYAWlkAEw21gys11ekD0a5uIH/dWy7jTMUql0bTDvFRoe1xhwkaJLINr1G2aRGojS97TtddWH0zbmeD8Ld3gtU5vcgXc4QPMQFlmsLHAq7bjxTaDME2kfKdlcXcTOaqVgfC6ZbXHtBZzYaToQIgeIAiNbLT4RutOoNnZHtAvqYeZ067bqJlcOptDmC2kjzn4qejQLoAEeJgKVKK9Rpxk11RBQZlIIGYDVswSIixGhFjfktBg8EwvL5LpuAWlpBMyCPrAhd4bw4NINifgPBWtNkbrOeW9Fwx8djPZutoPDkpaZtcGf1ZNMEHW6YTFtSszYPogxcqRr9tRzQ1B9tCnZidNVVATPptdeLhNdh7ESLXUkXG33c7qP20nTp4hKh2NNMAKKs0R0UhdIIiNf1ZDOplHQFRxHDg6QsRx7DRNt16Bi6ZPIRyWY47hpBskJmBqqXCnvATGijxYgrtE+6VRmaLCuvf8AW33fFen/ALK+KsaK1B4nSqzc/RZUEbARR9XLy2l9adYPn9KPCyueDcQdQq061M95hkXIm0OB8QXDznZaIlo0PE8OQ97TchzgTAE31gbKv/dytVjGMrAV2GQ8Akn073I7HqOqEo4LMTENYBL3mwaOZ9fO26ylFqVFxkpRsD4Vwj25jKA1olzne60DUmbc1Lj8eW0zh8AwtpkkOqjuuqE6wTGVm2xIgWHdJGNxXtG+ypgsoCDBs+qfrPHKbhvmZOnKbIiBtzsq5cekLjfbMZheO4zAVHAZml0EsPeY+9jAkE9Re69O7Vdt30MlP2TwHtb3tJzC7QY1BkRr8zT0cJSkYus3NTo2pN1dUqk2a3ncCOWUnRt2dku0eIq8SFKu4hr88U57jCO80NGlgCJ1N5kq07XeyXsr+1wxFOpSIL2UjTY5jWy0AkD2gIbq7MCSTcAtGkKThva5lVn7vxBhq0To7+rSMRma7X79ddF3BdqgS7CcSLn0yY9r/UpOFs4O41+IuJCzfa/glXB1QCQ9jxmpVW+5Vabgg3vcSNp3BBNNhRJ2q7KVcMBWo1f3jCvPcrN2kwG1APddtyJ5HujPYTEkOGcyJEzym60HZbtU/DEtgVKT7VKL706gNjrMGN/WRZH9pOzNJ9I4vAkvoE99h/mYdx+i/m3k7wudStiAjUdTrFrTG4iwEHYcruHmtzVM4dkWim3/APPG06Y/8HOHmsLjG/xW8yPmR+K3jhFBg+xQaf8AvYunV/0tefJax2Y3bTCKdV0D3T4tk+E7xokmOxRBIY6GyYGYc+oXUDPL28OBHeGqHqcFd7pMs2P3EK9w1LYqwoUx4QuRTo1qyv4VgBSnvOcXQb9BAjyj0RrWnxTyJNtFO2n6JPvtlrrpBOBrwpWVgTzQcWhS4d55XSopMNDv9lw1CCOW6kpMBE7lQvbe8oHYTUdO9khVt0Q7fCAiM9ra+CYBlKoDY3XHU1DSU7CdIugZA20pOZKl9ifJJjHeR9fyQAFWo8lScQwZIIMLSVG/chMVSEE77D5JgeQ9oMEWPNrFVtE2+C9B7QcMztPM9F5/7IteWkIILnhbM1jqIA87z5n5dFYUzBvp+GgVRgHEG2sW8dv1zCuhDmyOkdeg+J8irTE0XfZ/jHsSWPM0nHxyk/SjlzHnqtVXGaA2DTABDReXR77j9LfKdAOsz55TOxWg4NxY0gGHvU5mwGZhOsHdvNungdbfaonTsv3R0JjxjxXMHhjVfkJDGNBdVfoKbB7xnY7D12TnUw5uamcwdoQbTyv7vgdFNxRwpN/dhcgh9Z3/AMlQXDR9hlo5kTtfHjx2Xd6KrjfExUe3K1zKVMFtFgEQPrEfXdA8BA5k12CxWXH4Orp/EY0+BdHycVLivjsFR4/EwWndjmuHiChP7rBroM7d0QzF4hpGlWoRz7zi4fAhSdku0FJ9I4HG97CuPcf9LDP2e07Nk32EnYuCl/a0MuOqkfTFJ486bR8wVhKbyDIWidMll72p7PVcFWNOoJGrHj3ajTo9v3jY87Ev7KcdrYepmY4REPa4Sx7NCx43F/JajstxGnjcN+4YpwbH/LVXf03bUyfqHQDy+rFPhezdT2jqDR35io76LBynedo1VEt0GYHCjFYjNTBawnTXILkgGLgbExNua1mJrd5gj/qkaQ3KaWGb4Qar+mZqZQwdLCUssZie7Gjqrhc028m7vdo0CNYiNoIJLiHuccz3RALiCIaNmgANbyAC0Rkl3ZO3KABa3QFcUbKJIBn4JIsZlKbLTp80TTMdZULKzTYKSRHVcaNSY9IAT6ZTKe1kQ2Exj2NlTNYFAXxySp1SNNUhoLo1YtvsmVHE3Chcx0LlKXCJ09UyrJKRJsTZWWHb0EIKi3TkimS2IMpDCHUw3eylpISoQd+qIp1LIQyc1J7qYHlsxdNpMN7j8VM0jbXqmIHYwkybp1agC3r0T2gg/qE+QTBQBnsbh5JEWGpWJ7W8Et7Rmo+K9Rq4cGRYA7oPG8IkRr96VjPGMK6bjUa9CrvA1O7b6JmN/q+olEdoOzL6DjVY2W/Sb+CDwdxI0/ViqTEW1amA1u5e6AfIuJPKA0+oXACD6KahUMAxJaZg6GRBnrBKLcxpMCQMsxvJOvWI+K0TIaFw/FPpnMx0cxqHdHNNj+ohaDD8Uo1IFYGmfrNBc34d9vxCzzaH1ZMRMCYnnyU1MbGyqyC6xPZo1RNCo145g5o8ctx5hZvGdk8WHXY1wO7Xj5GCPRWzGQZadNxYjwKtcLxrEsEe1ed4dD7f9xrkuCHbKv8AaRwmriK9J9FheP3ei1xEQHDNmbM3IkLOYHsHiXnvDL8/ivQ2doqxj3f/AK2f+qdU43WdpUtyaxjfj7Mn0IVcRWVHBuwpptl7yGi5ANtIJc4wArV+LpUm5aIFR3MEin4ueLv8GW+0EFXquc6ahNQ2j2hL4J0yh5OU+EJ9aoCNZMdRsfv+SZIwNe4l7zmfYEkWDZs1jRZrB9Ub3MlEUKReQ0X1HxUbGl5JFzy8PkrzBYEM72sj8EnJJAlYTh6bWtAJEjXxSTzQB3SWPJl0jyqjQyi15RFO2qZTqjlK5WM9FBKCKNQFENcgKTOaOpAkJjQ599bLjXgXCVY92OSDoU+ami7D/aEgbLuW1iE2gBuU6YPRUOyf94htrp2Drlxk2H6sq6u4zrAVlwst0F4SQywInQBPYLAclAHy6P15qej1TEEMbZSUpJIiw3TKaIpoY0zmRdFGTKlzghIApWMZkg6Que0a42KlqGB1QjsPF9Ck0OwfiNBrmkQCT96w3EuzT2ONSlAB1Zz6r0Gnhibk3XKmEmTyS0B5vhBJ5EbKwYLR1BtsQfgFouJcCZV6HmLQqx/CXs5uA3GqpTRLRFS7pzNJJJAMbW16jRSu/mFzmzLAAfdg5nExsSbei7Rp/rT4IgMkQRI+/otUyABlUe0LC4TsDYkQDPXf0RbKktzAHvRO8/eiDhgY6ct/FS0sKGnum3I85TsVENLGAtJJjNANtADYC/yU9WqCSLyQLRGmgF06hhiZEDKdztebIynhd7SJggSL+JTsVAFNpJdaSL8pMTKJwuCcYOx94AX6dVZU8K2QTM+MA+W6KcAB3YG9gpc6DiNwuEaw6XJmNp8d0cSdIUeHbOqaaxZ4c9x4rO2yqJQz7QXVEWg3kXSQM8opGdk/e5UdEkaqRpzaKUzMMoBFZ4EBBMsJXTiICYwis6d0POyRqSLJU7lMZNTClABtKFbVuRdSMhA0QVhF0bgsTyFyuOAjRSYeiToNVBVljhCQEWx1kIKWQAaoyk2QFSESNMlENItdRyk48hqgAiQYAUzKV9ULhiB4J9LEQYnRJlWG1gLblQVyJE6rtSuOZmFCxxPWeaQCrvI7zY8FG187QOmq41kydeiIo0/KUtjHVaQDQYhCkA9OSNLhpMwq977X2J/JR7jsbXwLSBI80KcDHulHMqg63CTWdE06E+wNmEJ3HmPwKIbw529QAdAfvKJpNMwbJPqz3Vopsgic0NFjPimteZsm1WuUmGEaqXNsZ2o51iXJ9NxJuuvg6BNBuErEwxsz3VHVqOT2VT4Ja9VQrIJHUJJezSVCPMnlE0aeUdd0NhbkEou5QSNquKjqEwpXHYeq46lY3TsYMakiymoVCmsozZEeziAN0MB5qgDT9ck4NNoCja2LH/ddaSDe08lLKCADpCs8G2Nx6qswuvirBhAExPIoGWNV4Ihdo2sEFScCdboum9o19UIAh9QAa3XaNTu6x4Lr6bS20IVzABeEdgFh8iBaVDVcQ4N3TaVQRrf9aKL2l+9rKTAs308rZGoSwxi8qLDAwSNDaU7eEmCJy+Ig+XVNdWOu6jyQecKamJEmP10S7GR9eey5WfaLQpniDa6FqPvdDAGDhzU9KtbUoR8B3NPAuPko0MshiCREC3qonC8hOo3CY83BRdiHkkiCkDCQfsVH4lUTYmu6wiaTFX1GGZCkpVXBICya26c2kR1QtGqT4qxoqkxCDuhSSdiT0SV2KzyPBouloVxJIZybBPce6UklSENwykqbLqSGNDauo8UTiPcHikkpLQRRaIRNHR3gEklS0Szr2gRCLwu/gEkkgJMMfmoQbnxSSQhsFebJ06eSSSlgi5G3glh9CkkqZJZ0x3XHqPkgaht6pJKUN7HYfQILFHvFJJEhoHOyJOvkkksnsYZRFj4BDVtQkkn7Ee52mU5u6SSpiQhootvNJJIYRS1CssOkkmxD3C6SSSkZ/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4102" name="Picture 6" descr="DSC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160317"/>
            <a:ext cx="35433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962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FFFF00"/>
          </a:solidFill>
        </p:spPr>
        <p:txBody>
          <a:bodyPr/>
          <a:lstStyle/>
          <a:p>
            <a:r>
              <a:rPr lang="id-ID" dirty="0" smtClean="0"/>
              <a:t>Apakah Sinergi?</a:t>
            </a:r>
            <a:endParaRPr lang="id-ID" dirty="0"/>
          </a:p>
        </p:txBody>
      </p:sp>
      <p:sp>
        <p:nvSpPr>
          <p:cNvPr id="3" name="Content Placeholder 2"/>
          <p:cNvSpPr>
            <a:spLocks noGrp="1"/>
          </p:cNvSpPr>
          <p:nvPr>
            <p:ph idx="1"/>
          </p:nvPr>
        </p:nvSpPr>
        <p:spPr>
          <a:xfrm>
            <a:off x="0" y="2438400"/>
            <a:ext cx="9144000" cy="281940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lstStyle/>
          <a:p>
            <a:pPr marL="0" indent="0" algn="ctr">
              <a:buNone/>
            </a:pPr>
            <a:r>
              <a:rPr lang="id-ID" dirty="0" smtClean="0"/>
              <a:t>Deardorff </a:t>
            </a:r>
            <a:r>
              <a:rPr lang="id-ID" dirty="0"/>
              <a:t>dan Williams (2006) </a:t>
            </a:r>
            <a:r>
              <a:rPr lang="id-ID" dirty="0" smtClean="0"/>
              <a:t>: sebuah </a:t>
            </a:r>
            <a:r>
              <a:rPr lang="id-ID" dirty="0"/>
              <a:t>proses </a:t>
            </a:r>
            <a:r>
              <a:rPr lang="id-ID" dirty="0" smtClean="0"/>
              <a:t> interaksi </a:t>
            </a:r>
            <a:r>
              <a:rPr lang="id-ID" dirty="0"/>
              <a:t>dari  dua atau lebih </a:t>
            </a:r>
            <a:r>
              <a:rPr lang="id-ID" dirty="0" smtClean="0"/>
              <a:t> kekuatan untuk menghasilkan </a:t>
            </a:r>
            <a:r>
              <a:rPr lang="id-ID" dirty="0"/>
              <a:t>pengaruh gabungan yang lebih besar  dibandingkan jumlah dari pengaruh mereka secara </a:t>
            </a:r>
            <a:r>
              <a:rPr lang="id-ID" dirty="0" smtClean="0"/>
              <a:t>individual</a:t>
            </a:r>
            <a:endParaRPr lang="id-ID" dirty="0"/>
          </a:p>
        </p:txBody>
      </p:sp>
    </p:spTree>
    <p:extLst>
      <p:ext uri="{BB962C8B-B14F-4D97-AF65-F5344CB8AC3E}">
        <p14:creationId xmlns:p14="http://schemas.microsoft.com/office/powerpoint/2010/main" val="869752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1143000"/>
          </a:xfrm>
        </p:spPr>
        <p:txBody>
          <a:bodyPr>
            <a:noAutofit/>
          </a:bodyPr>
          <a:lstStyle/>
          <a:p>
            <a:r>
              <a:rPr lang="en-US" sz="8800" b="1" dirty="0">
                <a:solidFill>
                  <a:srgbClr val="FF0000"/>
                </a:solidFill>
                <a:latin typeface="Arial Black" pitchFamily="34" charset="0"/>
              </a:rPr>
              <a:t>1 + 1 = </a:t>
            </a:r>
            <a:r>
              <a:rPr lang="en-US" sz="8800" b="1" dirty="0" smtClean="0">
                <a:solidFill>
                  <a:srgbClr val="FF0000"/>
                </a:solidFill>
                <a:latin typeface="Arial Black" pitchFamily="34" charset="0"/>
              </a:rPr>
              <a:t>3</a:t>
            </a:r>
            <a:endParaRPr lang="id-ID" sz="8800" b="1" dirty="0">
              <a:solidFill>
                <a:srgbClr val="FF0000"/>
              </a:solidFill>
              <a:latin typeface="Arial Black" pitchFamily="34" charset="0"/>
            </a:endParaRPr>
          </a:p>
        </p:txBody>
      </p:sp>
      <p:sp>
        <p:nvSpPr>
          <p:cNvPr id="3" name="Content Placeholder 2"/>
          <p:cNvSpPr>
            <a:spLocks noGrp="1"/>
          </p:cNvSpPr>
          <p:nvPr>
            <p:ph idx="1"/>
          </p:nvPr>
        </p:nvSpPr>
        <p:spPr>
          <a:xfrm>
            <a:off x="533400" y="5486400"/>
            <a:ext cx="8229600" cy="1219200"/>
          </a:xfrm>
        </p:spPr>
        <p:txBody>
          <a:bodyPr/>
          <a:lstStyle/>
          <a:p>
            <a:pPr marL="0" indent="0" algn="ctr">
              <a:buNone/>
            </a:pPr>
            <a:r>
              <a:rPr lang="en-US" dirty="0"/>
              <a:t>Stephen Covey </a:t>
            </a:r>
            <a:r>
              <a:rPr lang="id-ID" dirty="0" smtClean="0"/>
              <a:t>(</a:t>
            </a:r>
            <a:r>
              <a:rPr lang="en-US" i="1" dirty="0" smtClean="0"/>
              <a:t>7 </a:t>
            </a:r>
            <a:r>
              <a:rPr lang="en-US" i="1" dirty="0"/>
              <a:t>Habits of Highly Effective </a:t>
            </a:r>
            <a:r>
              <a:rPr lang="en-US" i="1" dirty="0" smtClean="0"/>
              <a:t>People</a:t>
            </a:r>
            <a:r>
              <a:rPr lang="id-ID" dirty="0" smtClean="0"/>
              <a:t>)</a:t>
            </a:r>
            <a:endParaRPr lang="id-ID" dirty="0"/>
          </a:p>
        </p:txBody>
      </p:sp>
    </p:spTree>
    <p:extLst>
      <p:ext uri="{BB962C8B-B14F-4D97-AF65-F5344CB8AC3E}">
        <p14:creationId xmlns:p14="http://schemas.microsoft.com/office/powerpoint/2010/main" val="1249033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fontAlgn="base">
              <a:buNone/>
            </a:pPr>
            <a:r>
              <a:rPr lang="nb-NO" sz="4800" b="1" dirty="0" smtClean="0"/>
              <a:t>1 </a:t>
            </a:r>
            <a:r>
              <a:rPr lang="nb-NO" sz="4800" b="1" dirty="0"/>
              <a:t>+ 1 = 1 ½           –&gt; Kompromi</a:t>
            </a:r>
            <a:endParaRPr lang="nb-NO" sz="4800" dirty="0"/>
          </a:p>
          <a:p>
            <a:pPr marL="0" indent="0" fontAlgn="base">
              <a:buNone/>
            </a:pPr>
            <a:r>
              <a:rPr lang="nb-NO" sz="4800" b="1" dirty="0"/>
              <a:t>1 + 1 = &lt; 1            –&gt; </a:t>
            </a:r>
            <a:r>
              <a:rPr lang="nb-NO" sz="3600" b="1" dirty="0"/>
              <a:t>Sinergi Negatif </a:t>
            </a:r>
            <a:endParaRPr lang="id-ID" sz="3600" b="1" dirty="0" smtClean="0"/>
          </a:p>
          <a:p>
            <a:pPr marL="0" indent="0" fontAlgn="base">
              <a:buNone/>
            </a:pPr>
            <a:r>
              <a:rPr lang="id-ID" sz="3600" b="1" dirty="0"/>
              <a:t>	</a:t>
            </a:r>
            <a:r>
              <a:rPr lang="id-ID" sz="3600" b="1" dirty="0" smtClean="0"/>
              <a:t>					</a:t>
            </a:r>
            <a:r>
              <a:rPr lang="nb-NO" sz="3600" b="1" dirty="0" smtClean="0"/>
              <a:t>(</a:t>
            </a:r>
            <a:r>
              <a:rPr lang="nb-NO" sz="3600" b="1" dirty="0"/>
              <a:t>Anergi)</a:t>
            </a:r>
            <a:endParaRPr lang="nb-NO" sz="3600" dirty="0"/>
          </a:p>
          <a:p>
            <a:pPr marL="0" indent="0">
              <a:buNone/>
            </a:pPr>
            <a:endParaRPr lang="id-ID" dirty="0"/>
          </a:p>
        </p:txBody>
      </p:sp>
    </p:spTree>
    <p:extLst>
      <p:ext uri="{BB962C8B-B14F-4D97-AF65-F5344CB8AC3E}">
        <p14:creationId xmlns:p14="http://schemas.microsoft.com/office/powerpoint/2010/main" val="297282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122" name="Picture 2" descr="http://stat.ks.kidsklik.com/statics/files/2012/03/13329251444391429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848600" cy="486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741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198</Words>
  <Application>Microsoft Office PowerPoint</Application>
  <PresentationFormat>On-screen Show (4:3)</PresentationFormat>
  <Paragraphs>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Mewujudkan FIS yang Sinergis, Responsif, dan Kontributif</vt:lpstr>
      <vt:lpstr>PowerPoint Presentation</vt:lpstr>
      <vt:lpstr>PowerPoint Presentation</vt:lpstr>
      <vt:lpstr>PowerPoint Presentation</vt:lpstr>
      <vt:lpstr>Fact</vt:lpstr>
      <vt:lpstr>Apakah Sinergi?</vt:lpstr>
      <vt:lpstr>1 + 1 = 3</vt:lpstr>
      <vt:lpstr>PowerPoint Presentation</vt:lpstr>
      <vt:lpstr>PowerPoint Presentation</vt:lpstr>
      <vt:lpstr>Siapa Yang Harus Sinergis?</vt:lpstr>
      <vt:lpstr>PowerPoint Presentation</vt:lpstr>
      <vt:lpstr>Ciri- ciri sinergi</vt:lpstr>
      <vt:lpstr>Bagaimana Membangun Sinergi?</vt:lpstr>
      <vt:lpstr>PowerPoint Presentation</vt:lpstr>
      <vt:lpstr>What is 360° feedback?</vt:lpstr>
      <vt:lpstr>Sinergi Internal dan Eksternal</vt:lpstr>
      <vt:lpstr>PowerPoint Presentation</vt:lpstr>
      <vt:lpstr>Sudahkah Kita Bersinergi?</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Mewujudkan FIS yang Sinergis, Responsif, dan Kontributif</dc:title>
  <dc:creator>user</dc:creator>
  <cp:lastModifiedBy>user</cp:lastModifiedBy>
  <cp:revision>12</cp:revision>
  <dcterms:created xsi:type="dcterms:W3CDTF">2006-08-16T00:00:00Z</dcterms:created>
  <dcterms:modified xsi:type="dcterms:W3CDTF">2015-04-03T10:45:36Z</dcterms:modified>
</cp:coreProperties>
</file>