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EE628-45CC-4691-95C1-09739826274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418B89D7-3D7F-4EC2-9282-7BC333C889A9}">
      <dgm:prSet phldrT="[Text]"/>
      <dgm:spPr/>
      <dgm:t>
        <a:bodyPr/>
        <a:lstStyle/>
        <a:p>
          <a:r>
            <a:rPr lang="en-US" dirty="0" smtClean="0"/>
            <a:t>Guru</a:t>
          </a:r>
          <a:endParaRPr lang="en-US" dirty="0"/>
        </a:p>
      </dgm:t>
    </dgm:pt>
    <dgm:pt modelId="{7302D157-D8C1-4055-B75C-AFB21B10383D}" type="parTrans" cxnId="{69AA64EA-AE03-41AC-B603-62A94F3E20FF}">
      <dgm:prSet/>
      <dgm:spPr/>
      <dgm:t>
        <a:bodyPr/>
        <a:lstStyle/>
        <a:p>
          <a:endParaRPr lang="en-US"/>
        </a:p>
      </dgm:t>
    </dgm:pt>
    <dgm:pt modelId="{E555F56D-3D20-4AA2-9CED-F7ADD9C1816A}" type="sibTrans" cxnId="{69AA64EA-AE03-41AC-B603-62A94F3E20FF}">
      <dgm:prSet/>
      <dgm:spPr/>
      <dgm:t>
        <a:bodyPr/>
        <a:lstStyle/>
        <a:p>
          <a:endParaRPr lang="en-US"/>
        </a:p>
      </dgm:t>
    </dgm:pt>
    <dgm:pt modelId="{CABC9423-5E64-44E2-8328-6939A3C7776E}">
      <dgm:prSet phldrT="[Text]"/>
      <dgm:spPr/>
      <dgm:t>
        <a:bodyPr/>
        <a:lstStyle/>
        <a:p>
          <a:r>
            <a:rPr lang="en-US" dirty="0" smtClean="0"/>
            <a:t>Orang </a:t>
          </a:r>
          <a:r>
            <a:rPr lang="en-US" dirty="0" err="1" smtClean="0"/>
            <a:t>tua</a:t>
          </a:r>
          <a:endParaRPr lang="en-US" dirty="0"/>
        </a:p>
      </dgm:t>
    </dgm:pt>
    <dgm:pt modelId="{17B62FBD-9815-4F88-9481-443D913F329C}" type="parTrans" cxnId="{ACCA12F3-454C-4ACB-B021-4D76C715CFE9}">
      <dgm:prSet/>
      <dgm:spPr/>
      <dgm:t>
        <a:bodyPr/>
        <a:lstStyle/>
        <a:p>
          <a:endParaRPr lang="en-US"/>
        </a:p>
      </dgm:t>
    </dgm:pt>
    <dgm:pt modelId="{02F3A03A-1737-43AE-9667-5A2C2CECC4EF}" type="sibTrans" cxnId="{ACCA12F3-454C-4ACB-B021-4D76C715CFE9}">
      <dgm:prSet/>
      <dgm:spPr/>
      <dgm:t>
        <a:bodyPr/>
        <a:lstStyle/>
        <a:p>
          <a:endParaRPr lang="en-US"/>
        </a:p>
      </dgm:t>
    </dgm:pt>
    <dgm:pt modelId="{0F2B1881-C7BC-4C47-ADA1-546822550C4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Sukses</a:t>
          </a:r>
          <a:endParaRPr lang="en-US" dirty="0"/>
        </a:p>
      </dgm:t>
    </dgm:pt>
    <dgm:pt modelId="{DA22D2AA-DDCA-4F75-B018-F3206553D6E8}" type="parTrans" cxnId="{2CB0F831-5294-4208-A7C2-8927A1383110}">
      <dgm:prSet/>
      <dgm:spPr/>
      <dgm:t>
        <a:bodyPr/>
        <a:lstStyle/>
        <a:p>
          <a:endParaRPr lang="en-US"/>
        </a:p>
      </dgm:t>
    </dgm:pt>
    <dgm:pt modelId="{E41E7774-7285-4039-888B-DB80AABFC64B}" type="sibTrans" cxnId="{2CB0F831-5294-4208-A7C2-8927A1383110}">
      <dgm:prSet/>
      <dgm:spPr/>
      <dgm:t>
        <a:bodyPr/>
        <a:lstStyle/>
        <a:p>
          <a:endParaRPr lang="en-US"/>
        </a:p>
      </dgm:t>
    </dgm:pt>
    <dgm:pt modelId="{43E52881-B7FC-4094-ACBD-810ADF3BCB1B}" type="pres">
      <dgm:prSet presAssocID="{368EE628-45CC-4691-95C1-097398262749}" presName="Name0" presStyleCnt="0">
        <dgm:presLayoutVars>
          <dgm:dir/>
          <dgm:resizeHandles val="exact"/>
        </dgm:presLayoutVars>
      </dgm:prSet>
      <dgm:spPr/>
    </dgm:pt>
    <dgm:pt modelId="{AC5B4F1A-55FE-4315-B087-A82EC6E6493A}" type="pres">
      <dgm:prSet presAssocID="{368EE628-45CC-4691-95C1-097398262749}" presName="vNodes" presStyleCnt="0"/>
      <dgm:spPr/>
    </dgm:pt>
    <dgm:pt modelId="{3054EA3D-659C-44AE-B7BC-7C3CCD2E7772}" type="pres">
      <dgm:prSet presAssocID="{418B89D7-3D7F-4EC2-9282-7BC333C889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1D93B-21D2-4283-B613-FC0457B5628F}" type="pres">
      <dgm:prSet presAssocID="{E555F56D-3D20-4AA2-9CED-F7ADD9C1816A}" presName="spacerT" presStyleCnt="0"/>
      <dgm:spPr/>
    </dgm:pt>
    <dgm:pt modelId="{262325D1-A0F8-4D3D-9228-8071961505A9}" type="pres">
      <dgm:prSet presAssocID="{E555F56D-3D20-4AA2-9CED-F7ADD9C1816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2BC6723-50C0-4C55-BFF6-215783854EAC}" type="pres">
      <dgm:prSet presAssocID="{E555F56D-3D20-4AA2-9CED-F7ADD9C1816A}" presName="spacerB" presStyleCnt="0"/>
      <dgm:spPr/>
    </dgm:pt>
    <dgm:pt modelId="{211D24A4-247E-4A08-8074-76BC07A9C036}" type="pres">
      <dgm:prSet presAssocID="{CABC9423-5E64-44E2-8328-6939A3C777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12DD5-7A3C-4235-BDAE-92D2E423AEC4}" type="pres">
      <dgm:prSet presAssocID="{368EE628-45CC-4691-95C1-09739826274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8B5DD38A-CFE3-428F-87A0-0BDF7ADBE123}" type="pres">
      <dgm:prSet presAssocID="{368EE628-45CC-4691-95C1-09739826274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208B9ED-FDEC-4F10-A776-61D6087C182A}" type="pres">
      <dgm:prSet presAssocID="{368EE628-45CC-4691-95C1-097398262749}" presName="lastNode" presStyleLbl="node1" presStyleIdx="2" presStyleCnt="3" custScaleX="100160" custScaleY="98222" custLinFactNeighborX="64396" custLinFactNeighborY="-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0F831-5294-4208-A7C2-8927A1383110}" srcId="{368EE628-45CC-4691-95C1-097398262749}" destId="{0F2B1881-C7BC-4C47-ADA1-546822550C44}" srcOrd="2" destOrd="0" parTransId="{DA22D2AA-DDCA-4F75-B018-F3206553D6E8}" sibTransId="{E41E7774-7285-4039-888B-DB80AABFC64B}"/>
    <dgm:cxn modelId="{4498E4BA-7F70-4348-B21D-ED3EAE7609B3}" type="presOf" srcId="{368EE628-45CC-4691-95C1-097398262749}" destId="{43E52881-B7FC-4094-ACBD-810ADF3BCB1B}" srcOrd="0" destOrd="0" presId="urn:microsoft.com/office/officeart/2005/8/layout/equation2"/>
    <dgm:cxn modelId="{ACCA12F3-454C-4ACB-B021-4D76C715CFE9}" srcId="{368EE628-45CC-4691-95C1-097398262749}" destId="{CABC9423-5E64-44E2-8328-6939A3C7776E}" srcOrd="1" destOrd="0" parTransId="{17B62FBD-9815-4F88-9481-443D913F329C}" sibTransId="{02F3A03A-1737-43AE-9667-5A2C2CECC4EF}"/>
    <dgm:cxn modelId="{0AAD1448-6AB1-4504-9F02-8ADE5ABB7176}" type="presOf" srcId="{02F3A03A-1737-43AE-9667-5A2C2CECC4EF}" destId="{66112DD5-7A3C-4235-BDAE-92D2E423AEC4}" srcOrd="0" destOrd="0" presId="urn:microsoft.com/office/officeart/2005/8/layout/equation2"/>
    <dgm:cxn modelId="{1C2FE9A1-E6E7-445E-9AF3-D71795FB9B47}" type="presOf" srcId="{0F2B1881-C7BC-4C47-ADA1-546822550C44}" destId="{B208B9ED-FDEC-4F10-A776-61D6087C182A}" srcOrd="0" destOrd="0" presId="urn:microsoft.com/office/officeart/2005/8/layout/equation2"/>
    <dgm:cxn modelId="{69AA64EA-AE03-41AC-B603-62A94F3E20FF}" srcId="{368EE628-45CC-4691-95C1-097398262749}" destId="{418B89D7-3D7F-4EC2-9282-7BC333C889A9}" srcOrd="0" destOrd="0" parTransId="{7302D157-D8C1-4055-B75C-AFB21B10383D}" sibTransId="{E555F56D-3D20-4AA2-9CED-F7ADD9C1816A}"/>
    <dgm:cxn modelId="{40DBB84B-7503-4A43-AE62-16863465B5D8}" type="presOf" srcId="{CABC9423-5E64-44E2-8328-6939A3C7776E}" destId="{211D24A4-247E-4A08-8074-76BC07A9C036}" srcOrd="0" destOrd="0" presId="urn:microsoft.com/office/officeart/2005/8/layout/equation2"/>
    <dgm:cxn modelId="{2E71ABED-9366-40B5-B8A7-9936378D021B}" type="presOf" srcId="{02F3A03A-1737-43AE-9667-5A2C2CECC4EF}" destId="{8B5DD38A-CFE3-428F-87A0-0BDF7ADBE123}" srcOrd="1" destOrd="0" presId="urn:microsoft.com/office/officeart/2005/8/layout/equation2"/>
    <dgm:cxn modelId="{6CF9C702-FCB7-4FA0-8DAD-394AC0C2DA62}" type="presOf" srcId="{418B89D7-3D7F-4EC2-9282-7BC333C889A9}" destId="{3054EA3D-659C-44AE-B7BC-7C3CCD2E7772}" srcOrd="0" destOrd="0" presId="urn:microsoft.com/office/officeart/2005/8/layout/equation2"/>
    <dgm:cxn modelId="{E9108714-1B4C-47B7-AE6B-2933663B0FC0}" type="presOf" srcId="{E555F56D-3D20-4AA2-9CED-F7ADD9C1816A}" destId="{262325D1-A0F8-4D3D-9228-8071961505A9}" srcOrd="0" destOrd="0" presId="urn:microsoft.com/office/officeart/2005/8/layout/equation2"/>
    <dgm:cxn modelId="{F1765E09-9C9A-4AC5-B739-7F1F7E2A8922}" type="presParOf" srcId="{43E52881-B7FC-4094-ACBD-810ADF3BCB1B}" destId="{AC5B4F1A-55FE-4315-B087-A82EC6E6493A}" srcOrd="0" destOrd="0" presId="urn:microsoft.com/office/officeart/2005/8/layout/equation2"/>
    <dgm:cxn modelId="{5941DDCE-5649-4C6F-85F7-1447287BA6FA}" type="presParOf" srcId="{AC5B4F1A-55FE-4315-B087-A82EC6E6493A}" destId="{3054EA3D-659C-44AE-B7BC-7C3CCD2E7772}" srcOrd="0" destOrd="0" presId="urn:microsoft.com/office/officeart/2005/8/layout/equation2"/>
    <dgm:cxn modelId="{1AE9693F-0DC5-46B6-9565-D60D670F79FA}" type="presParOf" srcId="{AC5B4F1A-55FE-4315-B087-A82EC6E6493A}" destId="{F1F1D93B-21D2-4283-B613-FC0457B5628F}" srcOrd="1" destOrd="0" presId="urn:microsoft.com/office/officeart/2005/8/layout/equation2"/>
    <dgm:cxn modelId="{341BCF09-8E37-44B4-9D02-85EA5894D42C}" type="presParOf" srcId="{AC5B4F1A-55FE-4315-B087-A82EC6E6493A}" destId="{262325D1-A0F8-4D3D-9228-8071961505A9}" srcOrd="2" destOrd="0" presId="urn:microsoft.com/office/officeart/2005/8/layout/equation2"/>
    <dgm:cxn modelId="{5601A18E-3B59-4174-A185-F03610ADB0CA}" type="presParOf" srcId="{AC5B4F1A-55FE-4315-B087-A82EC6E6493A}" destId="{02BC6723-50C0-4C55-BFF6-215783854EAC}" srcOrd="3" destOrd="0" presId="urn:microsoft.com/office/officeart/2005/8/layout/equation2"/>
    <dgm:cxn modelId="{0460E06E-B885-4E63-89CA-1CE07AD8DF26}" type="presParOf" srcId="{AC5B4F1A-55FE-4315-B087-A82EC6E6493A}" destId="{211D24A4-247E-4A08-8074-76BC07A9C036}" srcOrd="4" destOrd="0" presId="urn:microsoft.com/office/officeart/2005/8/layout/equation2"/>
    <dgm:cxn modelId="{1659E5D5-231D-42A1-9C84-EBB6627F762D}" type="presParOf" srcId="{43E52881-B7FC-4094-ACBD-810ADF3BCB1B}" destId="{66112DD5-7A3C-4235-BDAE-92D2E423AEC4}" srcOrd="1" destOrd="0" presId="urn:microsoft.com/office/officeart/2005/8/layout/equation2"/>
    <dgm:cxn modelId="{C33BF7FC-9CF6-401B-B12A-98C8DE2D16B9}" type="presParOf" srcId="{66112DD5-7A3C-4235-BDAE-92D2E423AEC4}" destId="{8B5DD38A-CFE3-428F-87A0-0BDF7ADBE123}" srcOrd="0" destOrd="0" presId="urn:microsoft.com/office/officeart/2005/8/layout/equation2"/>
    <dgm:cxn modelId="{ACD81606-1F4D-4F1D-A47E-3C4D2010F36E}" type="presParOf" srcId="{43E52881-B7FC-4094-ACBD-810ADF3BCB1B}" destId="{B208B9ED-FDEC-4F10-A776-61D6087C182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EA3D-659C-44AE-B7BC-7C3CCD2E7772}">
      <dsp:nvSpPr>
        <dsp:cNvPr id="0" name=""/>
        <dsp:cNvSpPr/>
      </dsp:nvSpPr>
      <dsp:spPr>
        <a:xfrm>
          <a:off x="1142994" y="1137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Guru</a:t>
          </a:r>
          <a:endParaRPr lang="en-US" sz="3400" kern="1200" dirty="0"/>
        </a:p>
      </dsp:txBody>
      <dsp:txXfrm>
        <a:off x="1384563" y="242706"/>
        <a:ext cx="1166398" cy="1166398"/>
      </dsp:txXfrm>
    </dsp:sp>
    <dsp:sp modelId="{262325D1-A0F8-4D3D-9228-8071961505A9}">
      <dsp:nvSpPr>
        <dsp:cNvPr id="0" name=""/>
        <dsp:cNvSpPr/>
      </dsp:nvSpPr>
      <dsp:spPr>
        <a:xfrm>
          <a:off x="1489397" y="1784615"/>
          <a:ext cx="956731" cy="9567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16212" y="2150469"/>
        <a:ext cx="703101" cy="225023"/>
      </dsp:txXfrm>
    </dsp:sp>
    <dsp:sp modelId="{211D24A4-247E-4A08-8074-76BC07A9C036}">
      <dsp:nvSpPr>
        <dsp:cNvPr id="0" name=""/>
        <dsp:cNvSpPr/>
      </dsp:nvSpPr>
      <dsp:spPr>
        <a:xfrm>
          <a:off x="1142994" y="2875289"/>
          <a:ext cx="1649536" cy="164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Orang </a:t>
          </a:r>
          <a:r>
            <a:rPr lang="en-US" sz="3400" kern="1200" dirty="0" err="1" smtClean="0"/>
            <a:t>tua</a:t>
          </a:r>
          <a:endParaRPr lang="en-US" sz="3400" kern="1200" dirty="0"/>
        </a:p>
      </dsp:txBody>
      <dsp:txXfrm>
        <a:off x="1384563" y="3116858"/>
        <a:ext cx="1166398" cy="1166398"/>
      </dsp:txXfrm>
    </dsp:sp>
    <dsp:sp modelId="{66112DD5-7A3C-4235-BDAE-92D2E423AEC4}">
      <dsp:nvSpPr>
        <dsp:cNvPr id="0" name=""/>
        <dsp:cNvSpPr/>
      </dsp:nvSpPr>
      <dsp:spPr>
        <a:xfrm rot="21508412">
          <a:off x="3199296" y="1911851"/>
          <a:ext cx="862972" cy="61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3199329" y="2037028"/>
        <a:ext cx="678884" cy="368177"/>
      </dsp:txXfrm>
    </dsp:sp>
    <dsp:sp modelId="{B208B9ED-FDEC-4F10-A776-61D6087C182A}">
      <dsp:nvSpPr>
        <dsp:cNvPr id="0" name=""/>
        <dsp:cNvSpPr/>
      </dsp:nvSpPr>
      <dsp:spPr>
        <a:xfrm>
          <a:off x="4419594" y="533409"/>
          <a:ext cx="3304351" cy="32404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 smtClean="0"/>
            <a:t>Anak</a:t>
          </a:r>
          <a:r>
            <a:rPr lang="en-US" sz="6300" kern="1200" dirty="0" smtClean="0"/>
            <a:t> </a:t>
          </a:r>
          <a:r>
            <a:rPr lang="en-US" sz="6300" kern="1200" dirty="0" err="1" smtClean="0"/>
            <a:t>Sukses</a:t>
          </a:r>
          <a:endParaRPr lang="en-US" sz="6300" kern="1200" dirty="0"/>
        </a:p>
      </dsp:txBody>
      <dsp:txXfrm>
        <a:off x="4903505" y="1007957"/>
        <a:ext cx="2336529" cy="229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3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EEA2-E8C3-485C-B0EC-1BA7F69DF7A5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FD70-701C-4A1F-8226-51661372F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Guru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Puji</a:t>
            </a:r>
            <a:r>
              <a:rPr lang="en-US" dirty="0" smtClean="0"/>
              <a:t> </a:t>
            </a:r>
            <a:r>
              <a:rPr lang="en-US" dirty="0" err="1" smtClean="0"/>
              <a:t>Yanti</a:t>
            </a:r>
            <a:r>
              <a:rPr lang="en-US" dirty="0" smtClean="0"/>
              <a:t> </a:t>
            </a:r>
            <a:r>
              <a:rPr lang="en-US" dirty="0" err="1" smtClean="0"/>
              <a:t>fauziah</a:t>
            </a:r>
            <a:endParaRPr lang="en-US" dirty="0" smtClean="0"/>
          </a:p>
          <a:p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Yogyakarta</a:t>
            </a:r>
          </a:p>
          <a:p>
            <a:r>
              <a:rPr lang="en-US" sz="1600" dirty="0" smtClean="0"/>
              <a:t>SKB </a:t>
            </a:r>
            <a:r>
              <a:rPr lang="en-US" sz="1600" dirty="0" err="1" smtClean="0"/>
              <a:t>Sleman</a:t>
            </a:r>
            <a:r>
              <a:rPr lang="en-US" sz="1600" dirty="0" smtClean="0"/>
              <a:t>,  2 September   2015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7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66427"/>
            <a:ext cx="4610768" cy="268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2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6096000" cy="313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5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7489"/>
            <a:ext cx="5562600" cy="34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65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??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272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3529">
            <a:off x="-594537" y="1183270"/>
            <a:ext cx="356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9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endParaRPr lang="en-US" dirty="0" smtClean="0"/>
          </a:p>
          <a:p>
            <a:r>
              <a:rPr lang="en-US" dirty="0" smtClean="0"/>
              <a:t>HP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up</a:t>
            </a:r>
          </a:p>
          <a:p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72" y="2286000"/>
            <a:ext cx="2838990" cy="29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9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partispasi</a:t>
            </a:r>
            <a:r>
              <a:rPr lang="en-US" dirty="0" smtClean="0"/>
              <a:t> </a:t>
            </a:r>
            <a:r>
              <a:rPr lang="en-US" dirty="0" err="1" smtClean="0"/>
              <a:t>Ortu</a:t>
            </a:r>
            <a:r>
              <a:rPr lang="en-US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Mengantar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jam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0525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020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3487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5720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2440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1165"/>
            <a:ext cx="2857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2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guru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85950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39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Parenting</a:t>
            </a:r>
          </a:p>
          <a:p>
            <a:r>
              <a:rPr lang="en-US" dirty="0" err="1" smtClean="0"/>
              <a:t>Komite</a:t>
            </a:r>
            <a:endParaRPr lang="en-US" dirty="0" smtClean="0"/>
          </a:p>
          <a:p>
            <a:r>
              <a:rPr lang="en-US" dirty="0" err="1" smtClean="0"/>
              <a:t>Wisata</a:t>
            </a:r>
            <a:endParaRPr lang="en-US" dirty="0" smtClean="0"/>
          </a:p>
          <a:p>
            <a:r>
              <a:rPr lang="en-US" dirty="0" smtClean="0"/>
              <a:t>Field trip</a:t>
            </a:r>
          </a:p>
          <a:p>
            <a:r>
              <a:rPr lang="en-US" dirty="0" smtClean="0"/>
              <a:t>Sharing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yang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Membangun komunikasi orang tua dan Guru</vt:lpstr>
      <vt:lpstr>Apa Komunikasi </vt:lpstr>
      <vt:lpstr>PowerPoint Presentation</vt:lpstr>
      <vt:lpstr>Mengapa??</vt:lpstr>
      <vt:lpstr>Bagaimana caranya?</vt:lpstr>
      <vt:lpstr>Bagaimana bentuk partispasi Ortu?</vt:lpstr>
      <vt:lpstr>Melanjutkan stimulasi di rumah</vt:lpstr>
      <vt:lpstr>Memberi kepercayaan pada anak dan guru</vt:lpstr>
      <vt:lpstr>Aktif dalam kegiatan sekolah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Membangun komunikasi orang tua dan Guru</dc:title>
  <dc:creator>SunardiSalman</dc:creator>
  <cp:lastModifiedBy>SunardiSalman</cp:lastModifiedBy>
  <cp:revision>9</cp:revision>
  <dcterms:created xsi:type="dcterms:W3CDTF">2015-09-02T07:50:15Z</dcterms:created>
  <dcterms:modified xsi:type="dcterms:W3CDTF">2015-09-03T02:45:54Z</dcterms:modified>
</cp:coreProperties>
</file>