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160" y="3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7B45D030-BC2D-BC4C-9A79-955F90DE3F02}" type="datetimeFigureOut">
              <a:rPr lang="en-US" smtClean="0"/>
              <a:t>3/7/11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559C2CD6-8050-034E-9E38-D69F2B21CD4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5D030-BC2D-BC4C-9A79-955F90DE3F02}" type="datetimeFigureOut">
              <a:rPr lang="en-US" smtClean="0"/>
              <a:t>3/7/11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C2CD6-8050-034E-9E38-D69F2B21CD4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5D030-BC2D-BC4C-9A79-955F90DE3F02}" type="datetimeFigureOut">
              <a:rPr lang="en-US" smtClean="0"/>
              <a:t>3/7/11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C2CD6-8050-034E-9E38-D69F2B21CD4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5D030-BC2D-BC4C-9A79-955F90DE3F02}" type="datetimeFigureOut">
              <a:rPr lang="en-US" smtClean="0"/>
              <a:t>3/7/11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C2CD6-8050-034E-9E38-D69F2B21CD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5D030-BC2D-BC4C-9A79-955F90DE3F02}" type="datetimeFigureOut">
              <a:rPr lang="en-US" smtClean="0"/>
              <a:t>3/7/11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C2CD6-8050-034E-9E38-D69F2B21CD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5D030-BC2D-BC4C-9A79-955F90DE3F02}" type="datetimeFigureOut">
              <a:rPr lang="en-US" smtClean="0"/>
              <a:t>3/7/11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C2CD6-8050-034E-9E38-D69F2B21CD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5D030-BC2D-BC4C-9A79-955F90DE3F02}" type="datetimeFigureOut">
              <a:rPr lang="en-US" smtClean="0"/>
              <a:t>3/7/11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C2CD6-8050-034E-9E38-D69F2B21CD4A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5D030-BC2D-BC4C-9A79-955F90DE3F02}" type="datetimeFigureOut">
              <a:rPr lang="en-US" smtClean="0"/>
              <a:t>3/7/11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C2CD6-8050-034E-9E38-D69F2B21CD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5D030-BC2D-BC4C-9A79-955F90DE3F02}" type="datetimeFigureOut">
              <a:rPr lang="en-US" smtClean="0"/>
              <a:t>3/7/11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C2CD6-8050-034E-9E38-D69F2B21CD4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5D030-BC2D-BC4C-9A79-955F90DE3F02}" type="datetimeFigureOut">
              <a:rPr lang="en-US" smtClean="0"/>
              <a:t>3/7/11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C2CD6-8050-034E-9E38-D69F2B21CD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5D030-BC2D-BC4C-9A79-955F90DE3F02}" type="datetimeFigureOut">
              <a:rPr lang="en-US" smtClean="0"/>
              <a:t>3/7/11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C2CD6-8050-034E-9E38-D69F2B21CD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5D030-BC2D-BC4C-9A79-955F90DE3F02}" type="datetimeFigureOut">
              <a:rPr lang="en-US" smtClean="0"/>
              <a:t>3/7/11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C2CD6-8050-034E-9E38-D69F2B21CD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5D030-BC2D-BC4C-9A79-955F90DE3F02}" type="datetimeFigureOut">
              <a:rPr lang="en-US" smtClean="0"/>
              <a:t>3/7/11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C2CD6-8050-034E-9E38-D69F2B21CD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7B45D030-BC2D-BC4C-9A79-955F90DE3F02}" type="datetimeFigureOut">
              <a:rPr lang="en-US" smtClean="0"/>
              <a:t>3/7/11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559C2CD6-8050-034E-9E38-D69F2B21CD4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5D030-BC2D-BC4C-9A79-955F90DE3F02}" type="datetimeFigureOut">
              <a:rPr lang="en-US" smtClean="0"/>
              <a:t>3/7/11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C2CD6-8050-034E-9E38-D69F2B21CD4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5D030-BC2D-BC4C-9A79-955F90DE3F02}" type="datetimeFigureOut">
              <a:rPr lang="en-US" smtClean="0"/>
              <a:t>3/7/11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C2CD6-8050-034E-9E38-D69F2B21CD4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5D030-BC2D-BC4C-9A79-955F90DE3F02}" type="datetimeFigureOut">
              <a:rPr lang="en-US" smtClean="0"/>
              <a:t>3/7/11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C2CD6-8050-034E-9E38-D69F2B21CD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5D030-BC2D-BC4C-9A79-955F90DE3F02}" type="datetimeFigureOut">
              <a:rPr lang="en-US" smtClean="0"/>
              <a:t>3/7/11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C2CD6-8050-034E-9E38-D69F2B21CD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5D030-BC2D-BC4C-9A79-955F90DE3F02}" type="datetimeFigureOut">
              <a:rPr lang="en-US" smtClean="0"/>
              <a:t>3/7/11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C2CD6-8050-034E-9E38-D69F2B21CD4A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5D030-BC2D-BC4C-9A79-955F90DE3F02}" type="datetimeFigureOut">
              <a:rPr lang="en-US" smtClean="0"/>
              <a:t>3/7/11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C2CD6-8050-034E-9E38-D69F2B21CD4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7B45D030-BC2D-BC4C-9A79-955F90DE3F02}" type="datetimeFigureOut">
              <a:rPr lang="en-US" smtClean="0"/>
              <a:t>3/7/11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559C2CD6-8050-034E-9E38-D69F2B21CD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Relationship Id="rId3" Type="http://schemas.openxmlformats.org/officeDocument/2006/relationships/image" Target="file://localhost/Users/Bunda/Downloads/spektrum%20diktara.jp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Kesetaraan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 Puji Yanti Fauziah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711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Kesetaraan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rupa</a:t>
            </a:r>
            <a:r>
              <a:rPr lang="en-US" dirty="0" smtClean="0"/>
              <a:t>, </a:t>
            </a:r>
            <a:r>
              <a:rPr lang="en-US" dirty="0" err="1" smtClean="0"/>
              <a:t>jumlah</a:t>
            </a:r>
            <a:r>
              <a:rPr lang="en-US" dirty="0" smtClean="0"/>
              <a:t>, </a:t>
            </a:r>
            <a:r>
              <a:rPr lang="en-US" dirty="0" err="1" smtClean="0"/>
              <a:t>besar</a:t>
            </a:r>
            <a:r>
              <a:rPr lang="en-US" dirty="0" smtClean="0"/>
              <a:t>, </a:t>
            </a:r>
            <a:r>
              <a:rPr lang="en-US" dirty="0" err="1" smtClean="0"/>
              <a:t>pangkat</a:t>
            </a:r>
            <a:r>
              <a:rPr lang="en-US" dirty="0" smtClean="0"/>
              <a:t>,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dll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endParaRPr lang="en-US" dirty="0" smtClean="0"/>
          </a:p>
          <a:p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kesetaraan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nonformal</a:t>
            </a:r>
            <a:r>
              <a:rPr lang="en-US" dirty="0" smtClean="0"/>
              <a:t> yang </a:t>
            </a:r>
            <a:r>
              <a:rPr lang="en-US" dirty="0" err="1" smtClean="0"/>
              <a:t>mencakup</a:t>
            </a:r>
            <a:r>
              <a:rPr lang="en-US" dirty="0" smtClean="0"/>
              <a:t> program </a:t>
            </a:r>
            <a:r>
              <a:rPr lang="en-US" dirty="0" err="1" smtClean="0"/>
              <a:t>Paket</a:t>
            </a:r>
            <a:r>
              <a:rPr lang="en-US" dirty="0" smtClean="0"/>
              <a:t> A, B </a:t>
            </a:r>
            <a:r>
              <a:rPr lang="en-US" dirty="0" err="1" smtClean="0"/>
              <a:t>dan</a:t>
            </a:r>
            <a:r>
              <a:rPr lang="en-US" dirty="0" smtClean="0"/>
              <a:t> C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penekanan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,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kepribasian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98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Menguatkan</a:t>
            </a:r>
            <a:r>
              <a:rPr lang="en-US" dirty="0" smtClean="0"/>
              <a:t> (Reinforcement) </a:t>
            </a:r>
            <a:r>
              <a:rPr lang="en-US" dirty="0" err="1" smtClean="0"/>
              <a:t>kreativitas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produktivitas</a:t>
            </a:r>
            <a:r>
              <a:rPr lang="en-US" dirty="0" smtClean="0"/>
              <a:t> yang </a:t>
            </a:r>
            <a:r>
              <a:rPr lang="en-US" dirty="0" err="1" smtClean="0"/>
              <a:t>menyatu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didik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kecakapan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642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Spektrum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Kesetaraan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err="1" smtClean="0"/>
              <a:t>Kesetaraan</a:t>
            </a:r>
            <a:r>
              <a:rPr lang="en-US" dirty="0" smtClean="0"/>
              <a:t> </a:t>
            </a:r>
            <a:r>
              <a:rPr lang="en-US" dirty="0" err="1" smtClean="0"/>
              <a:t>murni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endParaRPr lang="en-US" dirty="0" smtClean="0"/>
          </a:p>
          <a:p>
            <a:pPr lvl="1"/>
            <a:r>
              <a:rPr lang="en-US" dirty="0" err="1" smtClean="0"/>
              <a:t>Kesetaraan</a:t>
            </a:r>
            <a:r>
              <a:rPr lang="en-US" dirty="0" smtClean="0"/>
              <a:t> </a:t>
            </a:r>
            <a:r>
              <a:rPr lang="en-US" dirty="0" err="1" smtClean="0"/>
              <a:t>integrasi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endParaRPr lang="en-US" dirty="0" smtClean="0"/>
          </a:p>
          <a:p>
            <a:pPr lvl="1"/>
            <a:r>
              <a:rPr lang="en-US" dirty="0" err="1" smtClean="0"/>
              <a:t>Ksetaraan</a:t>
            </a:r>
            <a:r>
              <a:rPr lang="en-US" dirty="0" smtClean="0"/>
              <a:t> </a:t>
            </a:r>
            <a:r>
              <a:rPr lang="en-US" dirty="0" err="1" smtClean="0"/>
              <a:t>murni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265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spektrum diktara.jpg" descr="/Users/Bunda/Downloads/spektrum diktara.jpg"/>
          <p:cNvPicPr>
            <a:picLocks noGrp="1" noChangeAspect="1"/>
          </p:cNvPicPr>
          <p:nvPr>
            <p:ph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359" r="-12359"/>
          <a:stretch>
            <a:fillRect/>
          </a:stretch>
        </p:blipFill>
        <p:spPr>
          <a:xfrm>
            <a:off x="-104588" y="373529"/>
            <a:ext cx="9039412" cy="5417671"/>
          </a:xfrm>
        </p:spPr>
      </p:pic>
    </p:spTree>
    <p:extLst>
      <p:ext uri="{BB962C8B-B14F-4D97-AF65-F5344CB8AC3E}">
        <p14:creationId xmlns:p14="http://schemas.microsoft.com/office/powerpoint/2010/main" val="3208857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Kesetaraan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dikdas</a:t>
            </a:r>
            <a:r>
              <a:rPr lang="en-US" dirty="0" smtClean="0"/>
              <a:t> yang </a:t>
            </a:r>
            <a:r>
              <a:rPr lang="en-US" dirty="0" err="1" smtClean="0"/>
              <a:t>bermutu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yang </a:t>
            </a:r>
            <a:r>
              <a:rPr lang="en-US" dirty="0" err="1" smtClean="0"/>
              <a:t>krang</a:t>
            </a:r>
            <a:r>
              <a:rPr lang="en-US" dirty="0" smtClean="0"/>
              <a:t> </a:t>
            </a:r>
            <a:r>
              <a:rPr lang="en-US" dirty="0" err="1" smtClean="0"/>
              <a:t>beruntung</a:t>
            </a:r>
            <a:r>
              <a:rPr lang="en-US" dirty="0" smtClean="0"/>
              <a:t>: </a:t>
            </a:r>
            <a:r>
              <a:rPr lang="en-US" dirty="0" err="1" smtClean="0"/>
              <a:t>putus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, </a:t>
            </a:r>
            <a:r>
              <a:rPr lang="en-US" dirty="0" err="1" smtClean="0"/>
              <a:t>minoritas</a:t>
            </a:r>
            <a:r>
              <a:rPr lang="en-US" dirty="0" smtClean="0"/>
              <a:t> </a:t>
            </a:r>
            <a:r>
              <a:rPr lang="en-US" dirty="0" err="1" smtClean="0"/>
              <a:t>etnik</a:t>
            </a:r>
            <a:r>
              <a:rPr lang="en-US" dirty="0" smtClean="0"/>
              <a:t>, </a:t>
            </a:r>
            <a:r>
              <a:rPr lang="en-US" dirty="0" err="1" smtClean="0"/>
              <a:t>perempuan</a:t>
            </a:r>
            <a:r>
              <a:rPr lang="en-US" dirty="0" smtClean="0"/>
              <a:t>, </a:t>
            </a:r>
            <a:r>
              <a:rPr lang="en-US" dirty="0" err="1" smtClean="0"/>
              <a:t>daerah</a:t>
            </a:r>
            <a:r>
              <a:rPr lang="en-US" dirty="0" smtClean="0"/>
              <a:t> yang </a:t>
            </a:r>
            <a:r>
              <a:rPr lang="en-US" dirty="0" err="1" smtClean="0"/>
              <a:t>terpencil</a:t>
            </a:r>
            <a:r>
              <a:rPr lang="en-US" dirty="0" smtClean="0"/>
              <a:t>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 err="1" smtClean="0"/>
              <a:t>pemenuhan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muda</a:t>
            </a:r>
            <a:endParaRPr lang="en-US" dirty="0" smtClean="0"/>
          </a:p>
          <a:p>
            <a:r>
              <a:rPr lang="en-US" dirty="0" err="1" smtClean="0"/>
              <a:t>Mmemberikan</a:t>
            </a:r>
            <a:r>
              <a:rPr lang="en-US" dirty="0" smtClean="0"/>
              <a:t> </a:t>
            </a:r>
            <a:r>
              <a:rPr lang="en-US" dirty="0" err="1" smtClean="0"/>
              <a:t>kontribusi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rata-rata </a:t>
            </a:r>
            <a:r>
              <a:rPr lang="en-US" dirty="0" err="1" smtClean="0"/>
              <a:t>masayarakat</a:t>
            </a:r>
            <a:r>
              <a:rPr lang="en-US" dirty="0" smtClean="0"/>
              <a:t> Indonesia agar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HDI </a:t>
            </a:r>
          </a:p>
          <a:p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mengahpuskan</a:t>
            </a:r>
            <a:r>
              <a:rPr lang="en-US" dirty="0" smtClean="0"/>
              <a:t> </a:t>
            </a:r>
            <a:r>
              <a:rPr lang="en-US" dirty="0" err="1" smtClean="0"/>
              <a:t>ketidakadilan</a:t>
            </a:r>
            <a:r>
              <a:rPr lang="en-US" dirty="0" smtClean="0"/>
              <a:t> gender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389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Prinsip-prinsip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Kesetaraan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Berpusat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,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didik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lingkungannya</a:t>
            </a:r>
            <a:endParaRPr lang="en-US" dirty="0" smtClean="0"/>
          </a:p>
          <a:p>
            <a:r>
              <a:rPr lang="en-US" dirty="0" err="1" smtClean="0"/>
              <a:t>Tanggap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,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r>
              <a:rPr lang="en-US" dirty="0" smtClean="0"/>
              <a:t/>
            </a:r>
            <a:r>
              <a:rPr lang="en-US" dirty="0" err="1" smtClean="0"/>
              <a:t>elevan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endParaRPr lang="en-US" dirty="0" smtClean="0"/>
          </a:p>
          <a:p>
            <a:r>
              <a:rPr lang="en-US" dirty="0" err="1" smtClean="0"/>
              <a:t>Menyeluruh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berkesinambungan</a:t>
            </a:r>
            <a:endParaRPr lang="en-US" dirty="0" smtClean="0"/>
          </a:p>
          <a:p>
            <a:r>
              <a:rPr lang="en-US" dirty="0" err="1" smtClean="0"/>
              <a:t>Partisipatif</a:t>
            </a:r>
            <a:endParaRPr lang="en-US" dirty="0" smtClean="0"/>
          </a:p>
          <a:p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sepanjang</a:t>
            </a:r>
            <a:r>
              <a:rPr lang="en-US" dirty="0" smtClean="0"/>
              <a:t> </a:t>
            </a:r>
            <a:r>
              <a:rPr lang="en-US" dirty="0" err="1" smtClean="0"/>
              <a:t>hayat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3620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</a:majorFont>
      <a:minorFont>
        <a:latin typeface="Goudy Old Style"/>
        <a:ea typeface=""/>
        <a:cs typeface=""/>
        <a:font script="Jpan" typeface="ＭＳ 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544</TotalTime>
  <Words>191</Words>
  <Application>Microsoft Macintosh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Inkwell</vt:lpstr>
      <vt:lpstr>Kesetaraan</vt:lpstr>
      <vt:lpstr>Pengertian</vt:lpstr>
      <vt:lpstr>Fungsi</vt:lpstr>
      <vt:lpstr>Spektrum Pendidikan Kesetaraan  </vt:lpstr>
      <vt:lpstr>PowerPoint Presentation</vt:lpstr>
      <vt:lpstr>Tujuan Pendidikan Kesetaraan</vt:lpstr>
      <vt:lpstr>Prinsip-prinsip Pembelajaran Kesetaraan</vt:lpstr>
    </vt:vector>
  </TitlesOfParts>
  <Company>UNY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Kesetaraan</dc:title>
  <dc:creator>Puji Yanti Fauziah</dc:creator>
  <cp:lastModifiedBy>Puji Yanti Fauziah</cp:lastModifiedBy>
  <cp:revision>9</cp:revision>
  <dcterms:created xsi:type="dcterms:W3CDTF">2011-03-06T17:56:06Z</dcterms:created>
  <dcterms:modified xsi:type="dcterms:W3CDTF">2011-03-07T03:01:05Z</dcterms:modified>
</cp:coreProperties>
</file>