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E36636D-D922-432D-A958-524484B5923D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PAUD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61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Standar</a:t>
            </a:r>
            <a:r>
              <a:rPr lang="tr-TR" dirty="0"/>
              <a:t> sarana dan </a:t>
            </a:r>
            <a:r>
              <a:rPr lang="tr-TR" dirty="0" err="1"/>
              <a:t>prasarana</a:t>
            </a:r>
            <a:r>
              <a:rPr lang="tr-TR" dirty="0"/>
              <a:t>, </a:t>
            </a:r>
            <a:r>
              <a:rPr lang="tr-TR" dirty="0" err="1"/>
              <a:t>pengelolaan</a:t>
            </a:r>
            <a:r>
              <a:rPr lang="tr-TR" dirty="0"/>
              <a:t>, dan </a:t>
            </a:r>
            <a:r>
              <a:rPr lang="tr-TR" dirty="0" err="1"/>
              <a:t>pembiayaan</a:t>
            </a:r>
            <a:r>
              <a:rPr lang="tr-TR" dirty="0"/>
              <a:t> </a:t>
            </a:r>
            <a:r>
              <a:rPr lang="tr-TR" dirty="0" err="1"/>
              <a:t>merupakan</a:t>
            </a:r>
            <a:r>
              <a:rPr lang="tr-TR" dirty="0"/>
              <a:t> </a:t>
            </a:r>
            <a:r>
              <a:rPr lang="tr-TR" dirty="0" err="1"/>
              <a:t>satu</a:t>
            </a:r>
            <a:r>
              <a:rPr lang="tr-TR" dirty="0"/>
              <a:t> </a:t>
            </a:r>
            <a:r>
              <a:rPr lang="tr-TR" dirty="0" err="1"/>
              <a:t>kesatuan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tidak</a:t>
            </a:r>
            <a:r>
              <a:rPr lang="tr-TR" dirty="0"/>
              <a:t> </a:t>
            </a:r>
            <a:r>
              <a:rPr lang="tr-TR" dirty="0" err="1"/>
              <a:t>dapat</a:t>
            </a:r>
            <a:r>
              <a:rPr lang="tr-TR" dirty="0"/>
              <a:t> </a:t>
            </a:r>
            <a:r>
              <a:rPr lang="tr-TR" dirty="0" err="1"/>
              <a:t>dipisahkan</a:t>
            </a:r>
            <a:r>
              <a:rPr lang="tr-TR" dirty="0"/>
              <a:t> </a:t>
            </a:r>
            <a:r>
              <a:rPr lang="tr-TR" dirty="0" err="1"/>
              <a:t>dalam</a:t>
            </a:r>
            <a:r>
              <a:rPr lang="tr-TR" dirty="0"/>
              <a:t> </a:t>
            </a:r>
            <a:r>
              <a:rPr lang="tr-TR" dirty="0" err="1"/>
              <a:t>mendukung</a:t>
            </a:r>
            <a:r>
              <a:rPr lang="tr-TR" dirty="0"/>
              <a:t> </a:t>
            </a:r>
            <a:r>
              <a:rPr lang="tr-TR" dirty="0" err="1"/>
              <a:t>pelayanan</a:t>
            </a:r>
            <a:r>
              <a:rPr lang="tr-TR" dirty="0"/>
              <a:t> PAUD. </a:t>
            </a:r>
            <a:r>
              <a:rPr lang="tr-TR" dirty="0" err="1"/>
              <a:t>Standar</a:t>
            </a:r>
            <a:r>
              <a:rPr lang="tr-TR" dirty="0"/>
              <a:t> sarana dan </a:t>
            </a:r>
            <a:r>
              <a:rPr lang="tr-TR" dirty="0" err="1"/>
              <a:t>prasarana</a:t>
            </a:r>
            <a:r>
              <a:rPr lang="tr-TR" dirty="0"/>
              <a:t> </a:t>
            </a:r>
            <a:r>
              <a:rPr lang="tr-TR" dirty="0" err="1"/>
              <a:t>meliputi</a:t>
            </a:r>
            <a:r>
              <a:rPr lang="tr-TR" dirty="0"/>
              <a:t> </a:t>
            </a:r>
            <a:r>
              <a:rPr lang="tr-TR" dirty="0" err="1"/>
              <a:t>jenis</a:t>
            </a:r>
            <a:r>
              <a:rPr lang="tr-TR" dirty="0"/>
              <a:t>, </a:t>
            </a:r>
            <a:r>
              <a:rPr lang="tr-TR" dirty="0" err="1"/>
              <a:t>kelengkapan</a:t>
            </a:r>
            <a:r>
              <a:rPr lang="tr-TR" dirty="0"/>
              <a:t>, dan </a:t>
            </a:r>
            <a:r>
              <a:rPr lang="tr-TR" dirty="0" err="1"/>
              <a:t>kualitas</a:t>
            </a:r>
            <a:r>
              <a:rPr lang="tr-TR" dirty="0"/>
              <a:t> </a:t>
            </a:r>
            <a:r>
              <a:rPr lang="tr-TR" dirty="0" err="1"/>
              <a:t>fasilitas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digunakan</a:t>
            </a:r>
            <a:r>
              <a:rPr lang="tr-TR" dirty="0"/>
              <a:t> </a:t>
            </a:r>
            <a:r>
              <a:rPr lang="tr-TR" dirty="0" err="1"/>
              <a:t>dalam</a:t>
            </a:r>
            <a:r>
              <a:rPr lang="tr-TR" dirty="0"/>
              <a:t> </a:t>
            </a:r>
            <a:r>
              <a:rPr lang="tr-TR" dirty="0" err="1"/>
              <a:t>menyelenggarakan</a:t>
            </a:r>
            <a:r>
              <a:rPr lang="tr-TR" dirty="0"/>
              <a:t> proses </a:t>
            </a:r>
            <a:r>
              <a:rPr lang="tr-TR" dirty="0" err="1"/>
              <a:t>penyelenggaraan</a:t>
            </a:r>
            <a:r>
              <a:rPr lang="tr-TR" dirty="0"/>
              <a:t> PAUD.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51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Standar</a:t>
            </a:r>
            <a:r>
              <a:rPr lang="tr-TR" dirty="0"/>
              <a:t> </a:t>
            </a:r>
            <a:r>
              <a:rPr lang="tr-TR" dirty="0" err="1"/>
              <a:t>pengelolaan</a:t>
            </a:r>
            <a:r>
              <a:rPr lang="tr-TR" dirty="0"/>
              <a:t> </a:t>
            </a:r>
            <a:r>
              <a:rPr lang="tr-TR" dirty="0" err="1"/>
              <a:t>merupakan</a:t>
            </a:r>
            <a:r>
              <a:rPr lang="tr-TR" dirty="0"/>
              <a:t> </a:t>
            </a:r>
            <a:r>
              <a:rPr lang="tr-TR" dirty="0" err="1"/>
              <a:t>kegiatan</a:t>
            </a:r>
            <a:r>
              <a:rPr lang="tr-TR" dirty="0"/>
              <a:t> </a:t>
            </a:r>
            <a:r>
              <a:rPr lang="tr-TR" dirty="0" err="1"/>
              <a:t>manajemen</a:t>
            </a:r>
            <a:r>
              <a:rPr lang="tr-TR" dirty="0"/>
              <a:t> </a:t>
            </a:r>
            <a:r>
              <a:rPr lang="tr-TR" dirty="0" err="1"/>
              <a:t>satuan</a:t>
            </a:r>
            <a:r>
              <a:rPr lang="tr-TR" dirty="0"/>
              <a:t> </a:t>
            </a:r>
            <a:r>
              <a:rPr lang="tr-TR" dirty="0" err="1"/>
              <a:t>lembaga</a:t>
            </a:r>
            <a:r>
              <a:rPr lang="tr-TR" dirty="0"/>
              <a:t> PAUD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berkaitan</a:t>
            </a:r>
            <a:r>
              <a:rPr lang="tr-TR" dirty="0"/>
              <a:t> </a:t>
            </a:r>
            <a:r>
              <a:rPr lang="tr-TR" dirty="0" err="1"/>
              <a:t>dengan</a:t>
            </a:r>
            <a:r>
              <a:rPr lang="tr-TR" dirty="0"/>
              <a:t> </a:t>
            </a:r>
            <a:r>
              <a:rPr lang="tr-TR" dirty="0" err="1"/>
              <a:t>perencanaan</a:t>
            </a:r>
            <a:r>
              <a:rPr lang="tr-TR" dirty="0"/>
              <a:t>, </a:t>
            </a:r>
            <a:r>
              <a:rPr lang="tr-TR" dirty="0" err="1"/>
              <a:t>pelaksanaan</a:t>
            </a:r>
            <a:r>
              <a:rPr lang="tr-TR" dirty="0"/>
              <a:t>, dan </a:t>
            </a:r>
            <a:r>
              <a:rPr lang="tr-TR" dirty="0" err="1"/>
              <a:t>pengawasan</a:t>
            </a:r>
            <a:r>
              <a:rPr lang="tr-TR" dirty="0"/>
              <a:t> </a:t>
            </a:r>
            <a:r>
              <a:rPr lang="tr-TR" dirty="0" err="1"/>
              <a:t>penyelenggaraan</a:t>
            </a:r>
            <a:r>
              <a:rPr lang="tr-TR" dirty="0"/>
              <a:t> PAUD. </a:t>
            </a:r>
            <a:r>
              <a:rPr lang="tr-TR" dirty="0" err="1"/>
              <a:t>Standar</a:t>
            </a:r>
            <a:r>
              <a:rPr lang="tr-TR" dirty="0"/>
              <a:t> </a:t>
            </a:r>
            <a:r>
              <a:rPr lang="tr-TR" dirty="0" err="1"/>
              <a:t>pembiayaan</a:t>
            </a:r>
            <a:r>
              <a:rPr lang="tr-TR" dirty="0"/>
              <a:t> </a:t>
            </a:r>
            <a:r>
              <a:rPr lang="tr-TR" dirty="0" err="1"/>
              <a:t>meliputi</a:t>
            </a:r>
            <a:r>
              <a:rPr lang="tr-TR" dirty="0"/>
              <a:t> </a:t>
            </a:r>
            <a:r>
              <a:rPr lang="tr-TR" dirty="0" err="1"/>
              <a:t>jenis</a:t>
            </a:r>
            <a:r>
              <a:rPr lang="tr-TR" dirty="0"/>
              <a:t> dan </a:t>
            </a:r>
            <a:r>
              <a:rPr lang="tr-TR" dirty="0" err="1"/>
              <a:t>sumber</a:t>
            </a:r>
            <a:r>
              <a:rPr lang="tr-TR" dirty="0"/>
              <a:t> </a:t>
            </a:r>
            <a:r>
              <a:rPr lang="tr-TR" dirty="0" err="1"/>
              <a:t>pembiayaan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diperlukan</a:t>
            </a:r>
            <a:r>
              <a:rPr lang="tr-TR" dirty="0"/>
              <a:t> </a:t>
            </a:r>
            <a:r>
              <a:rPr lang="tr-TR" dirty="0" err="1"/>
              <a:t>dalam</a:t>
            </a:r>
            <a:r>
              <a:rPr lang="tr-TR" dirty="0"/>
              <a:t> </a:t>
            </a:r>
            <a:r>
              <a:rPr lang="tr-TR" dirty="0" err="1"/>
              <a:t>penyelenggaraan</a:t>
            </a:r>
            <a:r>
              <a:rPr lang="tr-TR" dirty="0"/>
              <a:t> dan </a:t>
            </a:r>
            <a:r>
              <a:rPr lang="tr-TR" dirty="0" err="1"/>
              <a:t>pengembangan</a:t>
            </a:r>
            <a:r>
              <a:rPr lang="tr-TR" dirty="0"/>
              <a:t> </a:t>
            </a:r>
            <a:r>
              <a:rPr lang="tr-TR" dirty="0" err="1"/>
              <a:t>lembaga</a:t>
            </a:r>
            <a:r>
              <a:rPr lang="tr-TR" dirty="0"/>
              <a:t> PAUD.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2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Pendidikan</a:t>
            </a:r>
            <a:r>
              <a:rPr lang="tr-TR" dirty="0"/>
              <a:t> </a:t>
            </a:r>
            <a:r>
              <a:rPr lang="tr-TR" dirty="0" err="1"/>
              <a:t>Anak</a:t>
            </a:r>
            <a:r>
              <a:rPr lang="tr-TR" dirty="0"/>
              <a:t> </a:t>
            </a:r>
            <a:r>
              <a:rPr lang="tr-TR" dirty="0" err="1"/>
              <a:t>Usia</a:t>
            </a:r>
            <a:r>
              <a:rPr lang="tr-TR" dirty="0"/>
              <a:t> Dini (PAUD) </a:t>
            </a:r>
            <a:r>
              <a:rPr lang="tr-TR" dirty="0" err="1"/>
              <a:t>adalah</a:t>
            </a:r>
            <a:r>
              <a:rPr lang="tr-TR" dirty="0"/>
              <a:t> </a:t>
            </a:r>
            <a:r>
              <a:rPr lang="tr-TR" dirty="0" err="1"/>
              <a:t>suatu</a:t>
            </a:r>
            <a:r>
              <a:rPr lang="tr-TR" dirty="0"/>
              <a:t> </a:t>
            </a:r>
            <a:r>
              <a:rPr lang="tr-TR" dirty="0" err="1"/>
              <a:t>upaya</a:t>
            </a:r>
            <a:r>
              <a:rPr lang="tr-TR" dirty="0"/>
              <a:t> </a:t>
            </a:r>
            <a:r>
              <a:rPr lang="tr-TR" dirty="0" err="1"/>
              <a:t>pembinaan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ditujukan</a:t>
            </a:r>
            <a:r>
              <a:rPr lang="tr-TR" dirty="0"/>
              <a:t> </a:t>
            </a:r>
            <a:r>
              <a:rPr lang="tr-TR" dirty="0" err="1"/>
              <a:t>kepada</a:t>
            </a:r>
            <a:r>
              <a:rPr lang="tr-TR" dirty="0"/>
              <a:t> </a:t>
            </a:r>
            <a:r>
              <a:rPr lang="tr-TR" dirty="0" err="1"/>
              <a:t>anak</a:t>
            </a:r>
            <a:r>
              <a:rPr lang="tr-TR" dirty="0"/>
              <a:t> </a:t>
            </a:r>
            <a:r>
              <a:rPr lang="tr-TR" dirty="0" err="1"/>
              <a:t>sejak</a:t>
            </a:r>
            <a:r>
              <a:rPr lang="tr-TR" dirty="0"/>
              <a:t> </a:t>
            </a:r>
            <a:r>
              <a:rPr lang="tr-TR" dirty="0" err="1"/>
              <a:t>lahir</a:t>
            </a:r>
            <a:r>
              <a:rPr lang="tr-TR" dirty="0"/>
              <a:t> </a:t>
            </a:r>
            <a:r>
              <a:rPr lang="tr-TR" dirty="0" err="1"/>
              <a:t>sampai</a:t>
            </a:r>
            <a:r>
              <a:rPr lang="tr-TR" dirty="0"/>
              <a:t> </a:t>
            </a:r>
            <a:r>
              <a:rPr lang="tr-TR" dirty="0" err="1"/>
              <a:t>dengan</a:t>
            </a:r>
            <a:r>
              <a:rPr lang="tr-TR" dirty="0"/>
              <a:t> </a:t>
            </a:r>
            <a:r>
              <a:rPr lang="tr-TR" dirty="0" err="1"/>
              <a:t>usia</a:t>
            </a:r>
            <a:r>
              <a:rPr lang="tr-TR" dirty="0"/>
              <a:t> enam </a:t>
            </a:r>
            <a:r>
              <a:rPr lang="tr-TR" dirty="0" err="1"/>
              <a:t>tahun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dilakukan</a:t>
            </a:r>
            <a:r>
              <a:rPr lang="tr-TR" dirty="0"/>
              <a:t> </a:t>
            </a:r>
            <a:r>
              <a:rPr lang="tr-TR" dirty="0" err="1"/>
              <a:t>melalui</a:t>
            </a:r>
            <a:r>
              <a:rPr lang="tr-TR" dirty="0"/>
              <a:t> </a:t>
            </a:r>
            <a:r>
              <a:rPr lang="tr-TR" dirty="0" err="1"/>
              <a:t>pemberian</a:t>
            </a:r>
            <a:r>
              <a:rPr lang="tr-TR" dirty="0"/>
              <a:t> </a:t>
            </a:r>
            <a:r>
              <a:rPr lang="tr-TR" dirty="0" err="1"/>
              <a:t>rangsangan</a:t>
            </a:r>
            <a:r>
              <a:rPr lang="tr-TR" dirty="0"/>
              <a:t> </a:t>
            </a:r>
            <a:r>
              <a:rPr lang="tr-TR" dirty="0" err="1"/>
              <a:t>pendidikan</a:t>
            </a:r>
            <a:r>
              <a:rPr lang="tr-TR" dirty="0"/>
              <a:t> </a:t>
            </a:r>
            <a:r>
              <a:rPr lang="tr-TR" dirty="0" err="1"/>
              <a:t>untuk</a:t>
            </a:r>
            <a:r>
              <a:rPr lang="tr-TR" dirty="0"/>
              <a:t> </a:t>
            </a:r>
            <a:r>
              <a:rPr lang="tr-TR" dirty="0" err="1"/>
              <a:t>membantu</a:t>
            </a:r>
            <a:r>
              <a:rPr lang="tr-TR" dirty="0"/>
              <a:t> </a:t>
            </a:r>
            <a:r>
              <a:rPr lang="tr-TR" dirty="0" err="1"/>
              <a:t>pertumbuhan</a:t>
            </a:r>
            <a:r>
              <a:rPr lang="tr-TR" dirty="0"/>
              <a:t> dan </a:t>
            </a:r>
            <a:r>
              <a:rPr lang="tr-TR" dirty="0" err="1"/>
              <a:t>perkembangan</a:t>
            </a:r>
            <a:r>
              <a:rPr lang="tr-TR" dirty="0"/>
              <a:t> </a:t>
            </a:r>
            <a:r>
              <a:rPr lang="tr-TR" dirty="0" err="1"/>
              <a:t>jasmani</a:t>
            </a:r>
            <a:r>
              <a:rPr lang="tr-TR" dirty="0"/>
              <a:t> dan </a:t>
            </a:r>
            <a:r>
              <a:rPr lang="tr-TR" dirty="0" err="1"/>
              <a:t>rohani</a:t>
            </a:r>
            <a:r>
              <a:rPr lang="tr-TR" dirty="0"/>
              <a:t> </a:t>
            </a:r>
            <a:r>
              <a:rPr lang="tr-TR" dirty="0" err="1"/>
              <a:t>agar</a:t>
            </a:r>
            <a:r>
              <a:rPr lang="tr-TR" dirty="0"/>
              <a:t> </a:t>
            </a:r>
            <a:r>
              <a:rPr lang="tr-TR" dirty="0" err="1"/>
              <a:t>anak</a:t>
            </a:r>
            <a:r>
              <a:rPr lang="tr-TR" dirty="0"/>
              <a:t> </a:t>
            </a:r>
            <a:r>
              <a:rPr lang="tr-TR" dirty="0" err="1"/>
              <a:t>memiliki</a:t>
            </a:r>
            <a:r>
              <a:rPr lang="tr-TR" dirty="0"/>
              <a:t> </a:t>
            </a:r>
            <a:r>
              <a:rPr lang="tr-TR" dirty="0" err="1"/>
              <a:t>kesiapan</a:t>
            </a:r>
            <a:r>
              <a:rPr lang="tr-TR" dirty="0"/>
              <a:t> </a:t>
            </a:r>
            <a:r>
              <a:rPr lang="tr-TR" dirty="0" err="1"/>
              <a:t>dalam</a:t>
            </a:r>
            <a:r>
              <a:rPr lang="tr-TR" dirty="0"/>
              <a:t> </a:t>
            </a:r>
            <a:r>
              <a:rPr lang="tr-TR" dirty="0" err="1"/>
              <a:t>memasuki</a:t>
            </a:r>
            <a:r>
              <a:rPr lang="tr-TR" dirty="0"/>
              <a:t> </a:t>
            </a:r>
            <a:r>
              <a:rPr lang="tr-TR" dirty="0" err="1"/>
              <a:t>pendidikan</a:t>
            </a:r>
            <a:r>
              <a:rPr lang="tr-TR" dirty="0"/>
              <a:t> </a:t>
            </a:r>
            <a:r>
              <a:rPr lang="tr-TR" dirty="0" err="1"/>
              <a:t>lebih</a:t>
            </a:r>
            <a:r>
              <a:rPr lang="tr-TR" dirty="0"/>
              <a:t> </a:t>
            </a:r>
            <a:r>
              <a:rPr lang="tr-TR" dirty="0" err="1"/>
              <a:t>lanjut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3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Standar</a:t>
            </a:r>
            <a:r>
              <a:rPr lang="de-DE" dirty="0"/>
              <a:t> PAUD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(1) </a:t>
            </a:r>
            <a:r>
              <a:rPr lang="nl-NL" dirty="0" err="1"/>
              <a:t>Standar</a:t>
            </a:r>
            <a:r>
              <a:rPr lang="nl-NL" dirty="0"/>
              <a:t> </a:t>
            </a:r>
            <a:r>
              <a:rPr lang="nl-NL" dirty="0" err="1"/>
              <a:t>tingkat</a:t>
            </a:r>
            <a:r>
              <a:rPr lang="nl-NL" dirty="0"/>
              <a:t> </a:t>
            </a:r>
            <a:r>
              <a:rPr lang="nl-NL" dirty="0" err="1"/>
              <a:t>pencapaian</a:t>
            </a:r>
            <a:r>
              <a:rPr lang="nl-NL" dirty="0"/>
              <a:t> </a:t>
            </a:r>
            <a:r>
              <a:rPr lang="nl-NL" dirty="0" err="1"/>
              <a:t>perkembangan</a:t>
            </a:r>
            <a:r>
              <a:rPr lang="nl-NL" dirty="0" smtClean="0"/>
              <a:t>;</a:t>
            </a:r>
          </a:p>
          <a:p>
            <a:r>
              <a:rPr lang="nl-NL" dirty="0" smtClean="0"/>
              <a:t> </a:t>
            </a:r>
            <a:r>
              <a:rPr lang="nl-NL" dirty="0"/>
              <a:t>(2) </a:t>
            </a:r>
            <a:r>
              <a:rPr lang="nl-NL" dirty="0" err="1"/>
              <a:t>Standar</a:t>
            </a:r>
            <a:r>
              <a:rPr lang="nl-NL" dirty="0"/>
              <a:t> </a:t>
            </a:r>
            <a:r>
              <a:rPr lang="nl-NL" dirty="0" err="1"/>
              <a:t>pendidik</a:t>
            </a:r>
            <a:r>
              <a:rPr lang="nl-NL" dirty="0"/>
              <a:t> dan </a:t>
            </a:r>
            <a:r>
              <a:rPr lang="nl-NL" dirty="0" err="1"/>
              <a:t>tenaga</a:t>
            </a:r>
            <a:r>
              <a:rPr lang="nl-NL" dirty="0"/>
              <a:t> </a:t>
            </a:r>
            <a:r>
              <a:rPr lang="nl-NL" dirty="0" err="1"/>
              <a:t>kependidikan</a:t>
            </a:r>
            <a:r>
              <a:rPr lang="nl-NL" dirty="0"/>
              <a:t>; </a:t>
            </a:r>
            <a:endParaRPr lang="nl-NL" dirty="0" smtClean="0"/>
          </a:p>
          <a:p>
            <a:r>
              <a:rPr lang="nl-NL" dirty="0" smtClean="0"/>
              <a:t>(</a:t>
            </a:r>
            <a:r>
              <a:rPr lang="nl-NL" dirty="0"/>
              <a:t>3) </a:t>
            </a:r>
            <a:r>
              <a:rPr lang="nl-NL" dirty="0" err="1"/>
              <a:t>Standar</a:t>
            </a:r>
            <a:r>
              <a:rPr lang="nl-NL" dirty="0"/>
              <a:t> </a:t>
            </a:r>
            <a:r>
              <a:rPr lang="nl-NL" dirty="0" err="1"/>
              <a:t>isi</a:t>
            </a:r>
            <a:r>
              <a:rPr lang="nl-NL" dirty="0"/>
              <a:t>, </a:t>
            </a:r>
            <a:r>
              <a:rPr lang="nl-NL" dirty="0" err="1"/>
              <a:t>proses</a:t>
            </a:r>
            <a:r>
              <a:rPr lang="nl-NL" dirty="0"/>
              <a:t>, dan </a:t>
            </a:r>
            <a:r>
              <a:rPr lang="nl-NL" dirty="0" err="1"/>
              <a:t>penilaian</a:t>
            </a:r>
            <a:r>
              <a:rPr lang="nl-NL" dirty="0"/>
              <a:t>; dan </a:t>
            </a:r>
            <a:endParaRPr lang="nl-NL" dirty="0" smtClean="0"/>
          </a:p>
          <a:p>
            <a:r>
              <a:rPr lang="nl-NL" dirty="0" smtClean="0"/>
              <a:t>(</a:t>
            </a:r>
            <a:r>
              <a:rPr lang="nl-NL" dirty="0"/>
              <a:t>4) </a:t>
            </a:r>
            <a:r>
              <a:rPr lang="nl-NL" dirty="0" err="1"/>
              <a:t>Standar</a:t>
            </a:r>
            <a:r>
              <a:rPr lang="nl-NL" dirty="0"/>
              <a:t> </a:t>
            </a:r>
            <a:r>
              <a:rPr lang="nl-NL" dirty="0" err="1"/>
              <a:t>sarana</a:t>
            </a:r>
            <a:r>
              <a:rPr lang="nl-NL" dirty="0"/>
              <a:t> dan </a:t>
            </a:r>
            <a:r>
              <a:rPr lang="nl-NL" dirty="0" err="1" smtClean="0"/>
              <a:t>prasarana</a:t>
            </a:r>
            <a:r>
              <a:rPr lang="nl-NL" dirty="0" smtClean="0"/>
              <a:t>,  </a:t>
            </a:r>
            <a:r>
              <a:rPr lang="nl-NL" dirty="0" err="1"/>
              <a:t>pengelolaan</a:t>
            </a:r>
            <a:r>
              <a:rPr lang="nl-NL" dirty="0"/>
              <a:t>, dan </a:t>
            </a:r>
            <a:r>
              <a:rPr lang="nl-NL" dirty="0" err="1"/>
              <a:t>pembiayaan</a:t>
            </a:r>
            <a:r>
              <a:rPr lang="nl-N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4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200" dirty="0" err="1"/>
              <a:t>Standar</a:t>
            </a:r>
            <a:r>
              <a:rPr lang="nl-NL" sz="3200" dirty="0"/>
              <a:t> </a:t>
            </a:r>
            <a:r>
              <a:rPr lang="nl-NL" sz="3200" dirty="0" err="1"/>
              <a:t>tingkat</a:t>
            </a:r>
            <a:r>
              <a:rPr lang="nl-NL" sz="3200" dirty="0"/>
              <a:t> </a:t>
            </a:r>
            <a:r>
              <a:rPr lang="nl-NL" sz="3200" dirty="0" err="1"/>
              <a:t>pencapaian</a:t>
            </a:r>
            <a:r>
              <a:rPr lang="nl-NL" sz="3200" dirty="0"/>
              <a:t> </a:t>
            </a:r>
            <a:r>
              <a:rPr lang="nl-NL" sz="3200" dirty="0" err="1"/>
              <a:t>perkembangan</a:t>
            </a:r>
            <a:r>
              <a:rPr lang="nl-NL" sz="3200" dirty="0"/>
              <a:t>;</a:t>
            </a:r>
            <a:br>
              <a:rPr lang="nl-NL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err="1"/>
              <a:t>kaidah</a:t>
            </a:r>
            <a:r>
              <a:rPr lang="pt-BR" dirty="0"/>
              <a:t> </a:t>
            </a:r>
            <a:r>
              <a:rPr lang="pt-BR" dirty="0" err="1"/>
              <a:t>pertumbuhan</a:t>
            </a:r>
            <a:r>
              <a:rPr lang="pt-BR" dirty="0"/>
              <a:t> </a:t>
            </a:r>
            <a:r>
              <a:rPr lang="pt-BR" dirty="0" err="1"/>
              <a:t>dan</a:t>
            </a:r>
            <a:r>
              <a:rPr lang="pt-BR" dirty="0"/>
              <a:t> </a:t>
            </a:r>
            <a:r>
              <a:rPr lang="pt-BR" dirty="0" err="1"/>
              <a:t>perkembangan</a:t>
            </a:r>
            <a:r>
              <a:rPr lang="pt-BR" dirty="0"/>
              <a:t> </a:t>
            </a:r>
            <a:r>
              <a:rPr lang="pt-BR" dirty="0" err="1"/>
              <a:t>anak</a:t>
            </a:r>
            <a:r>
              <a:rPr lang="pt-BR" dirty="0"/>
              <a:t> </a:t>
            </a:r>
            <a:r>
              <a:rPr lang="pt-BR" dirty="0" err="1"/>
              <a:t>usia</a:t>
            </a:r>
            <a:r>
              <a:rPr lang="pt-BR" dirty="0"/>
              <a:t> </a:t>
            </a:r>
            <a:r>
              <a:rPr lang="pt-BR" dirty="0" err="1"/>
              <a:t>dini</a:t>
            </a:r>
            <a:r>
              <a:rPr lang="pt-BR" dirty="0"/>
              <a:t> </a:t>
            </a:r>
            <a:r>
              <a:rPr lang="pt-BR" dirty="0" err="1"/>
              <a:t>sejak</a:t>
            </a:r>
            <a:r>
              <a:rPr lang="pt-BR" dirty="0"/>
              <a:t> </a:t>
            </a:r>
            <a:r>
              <a:rPr lang="pt-BR" dirty="0" err="1"/>
              <a:t>lahir</a:t>
            </a:r>
            <a:r>
              <a:rPr lang="pt-BR" dirty="0"/>
              <a:t> sampai </a:t>
            </a:r>
            <a:r>
              <a:rPr lang="pt-BR" dirty="0" err="1"/>
              <a:t>dengan</a:t>
            </a:r>
            <a:r>
              <a:rPr lang="pt-BR" dirty="0"/>
              <a:t> </a:t>
            </a:r>
            <a:r>
              <a:rPr lang="pt-BR" dirty="0" err="1"/>
              <a:t>usia</a:t>
            </a:r>
            <a:r>
              <a:rPr lang="pt-BR" dirty="0"/>
              <a:t> </a:t>
            </a:r>
            <a:r>
              <a:rPr lang="pt-BR" dirty="0" err="1"/>
              <a:t>enam</a:t>
            </a:r>
            <a:r>
              <a:rPr lang="pt-BR" dirty="0"/>
              <a:t> </a:t>
            </a:r>
            <a:r>
              <a:rPr lang="pt-BR" dirty="0" err="1" smtClean="0"/>
              <a:t>tahun</a:t>
            </a:r>
            <a:r>
              <a:rPr lang="pt-BR" dirty="0" smtClean="0"/>
              <a:t>.</a:t>
            </a:r>
          </a:p>
          <a:p>
            <a:r>
              <a:rPr lang="tr-TR" dirty="0" err="1"/>
              <a:t>Tingkat</a:t>
            </a:r>
            <a:r>
              <a:rPr lang="tr-TR" dirty="0"/>
              <a:t> </a:t>
            </a:r>
            <a:r>
              <a:rPr lang="tr-TR" dirty="0" err="1"/>
              <a:t>perkembangan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dicapai</a:t>
            </a:r>
            <a:r>
              <a:rPr lang="tr-TR" dirty="0"/>
              <a:t> </a:t>
            </a:r>
            <a:r>
              <a:rPr lang="tr-TR" dirty="0" err="1"/>
              <a:t>merupakan</a:t>
            </a:r>
            <a:r>
              <a:rPr lang="tr-TR" dirty="0"/>
              <a:t> </a:t>
            </a:r>
            <a:r>
              <a:rPr lang="tr-TR" dirty="0" err="1"/>
              <a:t>aktualisasi</a:t>
            </a:r>
            <a:r>
              <a:rPr lang="tr-TR" dirty="0"/>
              <a:t> </a:t>
            </a:r>
            <a:r>
              <a:rPr lang="tr-TR" dirty="0" err="1"/>
              <a:t>potensisemua</a:t>
            </a:r>
            <a:r>
              <a:rPr lang="tr-TR" dirty="0"/>
              <a:t> </a:t>
            </a:r>
            <a:r>
              <a:rPr lang="tr-TR" dirty="0" err="1"/>
              <a:t>aspek</a:t>
            </a:r>
            <a:r>
              <a:rPr lang="tr-TR" dirty="0"/>
              <a:t> </a:t>
            </a:r>
            <a:r>
              <a:rPr lang="tr-TR" dirty="0" err="1"/>
              <a:t>perkembangan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diharapkan</a:t>
            </a:r>
            <a:r>
              <a:rPr lang="tr-TR" dirty="0"/>
              <a:t> </a:t>
            </a:r>
            <a:r>
              <a:rPr lang="tr-TR" dirty="0" err="1"/>
              <a:t>dapat</a:t>
            </a:r>
            <a:r>
              <a:rPr lang="tr-TR" dirty="0"/>
              <a:t> </a:t>
            </a:r>
            <a:r>
              <a:rPr lang="tr-TR" dirty="0" err="1"/>
              <a:t>dicapai</a:t>
            </a:r>
            <a:r>
              <a:rPr lang="tr-TR" dirty="0"/>
              <a:t> </a:t>
            </a:r>
            <a:r>
              <a:rPr lang="tr-TR" dirty="0" err="1"/>
              <a:t>anak</a:t>
            </a:r>
            <a:r>
              <a:rPr lang="tr-TR" dirty="0"/>
              <a:t> </a:t>
            </a:r>
            <a:r>
              <a:rPr lang="tr-TR" dirty="0" err="1"/>
              <a:t>pada</a:t>
            </a:r>
            <a:r>
              <a:rPr lang="tr-TR" dirty="0"/>
              <a:t> </a:t>
            </a:r>
            <a:r>
              <a:rPr lang="tr-TR" dirty="0" err="1"/>
              <a:t>setiap</a:t>
            </a:r>
            <a:r>
              <a:rPr lang="tr-TR" dirty="0"/>
              <a:t> </a:t>
            </a:r>
            <a:r>
              <a:rPr lang="tr-TR" dirty="0" err="1"/>
              <a:t>tahap</a:t>
            </a:r>
            <a:r>
              <a:rPr lang="tr-TR" dirty="0"/>
              <a:t> </a:t>
            </a:r>
            <a:r>
              <a:rPr lang="tr-TR" dirty="0" err="1"/>
              <a:t>perkembangannya</a:t>
            </a:r>
            <a:r>
              <a:rPr lang="tr-TR" dirty="0"/>
              <a:t>, </a:t>
            </a:r>
            <a:r>
              <a:rPr lang="tr-TR" dirty="0" err="1">
                <a:solidFill>
                  <a:schemeClr val="accent5"/>
                </a:solidFill>
              </a:rPr>
              <a:t>bukan</a:t>
            </a:r>
            <a:r>
              <a:rPr lang="tr-TR" dirty="0">
                <a:solidFill>
                  <a:schemeClr val="accent5"/>
                </a:solidFill>
              </a:rPr>
              <a:t> </a:t>
            </a:r>
            <a:r>
              <a:rPr lang="tr-TR" dirty="0" err="1">
                <a:solidFill>
                  <a:schemeClr val="accent5"/>
                </a:solidFill>
              </a:rPr>
              <a:t>merupakan</a:t>
            </a:r>
            <a:r>
              <a:rPr lang="tr-TR" dirty="0">
                <a:solidFill>
                  <a:schemeClr val="accent5"/>
                </a:solidFill>
              </a:rPr>
              <a:t> </a:t>
            </a:r>
            <a:r>
              <a:rPr lang="tr-TR" dirty="0" err="1">
                <a:solidFill>
                  <a:schemeClr val="accent5"/>
                </a:solidFill>
              </a:rPr>
              <a:t>suatu</a:t>
            </a:r>
            <a:r>
              <a:rPr lang="tr-TR" dirty="0">
                <a:solidFill>
                  <a:schemeClr val="accent5"/>
                </a:solidFill>
              </a:rPr>
              <a:t> </a:t>
            </a:r>
            <a:r>
              <a:rPr lang="tr-TR" dirty="0" err="1">
                <a:solidFill>
                  <a:schemeClr val="accent5"/>
                </a:solidFill>
              </a:rPr>
              <a:t>tingkat</a:t>
            </a:r>
            <a:r>
              <a:rPr lang="tr-TR" dirty="0">
                <a:solidFill>
                  <a:schemeClr val="accent5"/>
                </a:solidFill>
              </a:rPr>
              <a:t> </a:t>
            </a:r>
            <a:r>
              <a:rPr lang="tr-TR" dirty="0" err="1">
                <a:solidFill>
                  <a:schemeClr val="accent5"/>
                </a:solidFill>
              </a:rPr>
              <a:t>pencapaian</a:t>
            </a:r>
            <a:r>
              <a:rPr lang="tr-TR" dirty="0">
                <a:solidFill>
                  <a:schemeClr val="accent5"/>
                </a:solidFill>
              </a:rPr>
              <a:t> </a:t>
            </a:r>
            <a:r>
              <a:rPr lang="tr-TR" dirty="0" err="1">
                <a:solidFill>
                  <a:schemeClr val="accent5"/>
                </a:solidFill>
              </a:rPr>
              <a:t>kecakapan</a:t>
            </a:r>
            <a:r>
              <a:rPr lang="tr-TR" dirty="0">
                <a:solidFill>
                  <a:schemeClr val="accent5"/>
                </a:solidFill>
              </a:rPr>
              <a:t> akademik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8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200" dirty="0" err="1" smtClean="0"/>
              <a:t>Standar</a:t>
            </a:r>
            <a:r>
              <a:rPr lang="nl-NL" sz="3200" dirty="0" smtClean="0"/>
              <a:t> </a:t>
            </a:r>
            <a:r>
              <a:rPr lang="nl-NL" sz="3200" dirty="0" err="1"/>
              <a:t>pendidik</a:t>
            </a:r>
            <a:r>
              <a:rPr lang="nl-NL" sz="3200" dirty="0"/>
              <a:t> dan </a:t>
            </a:r>
            <a:r>
              <a:rPr lang="nl-NL" sz="3200" dirty="0" err="1"/>
              <a:t>tenaga</a:t>
            </a:r>
            <a:r>
              <a:rPr lang="nl-NL" sz="3200" dirty="0"/>
              <a:t> </a:t>
            </a:r>
            <a:r>
              <a:rPr lang="nl-NL" sz="3200" dirty="0" err="1"/>
              <a:t>kependidikan</a:t>
            </a:r>
            <a:r>
              <a:rPr lang="nl-NL" sz="3200" dirty="0"/>
              <a:t>; </a:t>
            </a:r>
            <a:br>
              <a:rPr lang="nl-NL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Standar</a:t>
            </a:r>
            <a:r>
              <a:rPr lang="tr-TR" dirty="0"/>
              <a:t> </a:t>
            </a:r>
            <a:r>
              <a:rPr lang="tr-TR" dirty="0" err="1"/>
              <a:t>pendidik</a:t>
            </a:r>
            <a:r>
              <a:rPr lang="tr-TR" dirty="0"/>
              <a:t> (guru, guru </a:t>
            </a:r>
            <a:r>
              <a:rPr lang="tr-TR" dirty="0" err="1"/>
              <a:t>pendamping</a:t>
            </a:r>
            <a:r>
              <a:rPr lang="tr-TR" dirty="0"/>
              <a:t>, dan </a:t>
            </a:r>
            <a:r>
              <a:rPr lang="tr-TR" dirty="0" err="1"/>
              <a:t>pengasuh</a:t>
            </a:r>
            <a:r>
              <a:rPr lang="tr-TR" dirty="0"/>
              <a:t>) dan </a:t>
            </a:r>
            <a:r>
              <a:rPr lang="tr-TR" dirty="0" err="1"/>
              <a:t>tenaga</a:t>
            </a:r>
            <a:r>
              <a:rPr lang="tr-TR" dirty="0"/>
              <a:t> </a:t>
            </a:r>
            <a:r>
              <a:rPr lang="tr-TR" dirty="0" err="1"/>
              <a:t>kependidikan</a:t>
            </a:r>
            <a:r>
              <a:rPr lang="tr-TR" dirty="0"/>
              <a:t> </a:t>
            </a:r>
            <a:r>
              <a:rPr lang="tr-TR" dirty="0" err="1"/>
              <a:t>memuat</a:t>
            </a:r>
            <a:r>
              <a:rPr lang="tr-TR" dirty="0"/>
              <a:t> </a:t>
            </a:r>
            <a:r>
              <a:rPr lang="tr-TR" dirty="0" err="1"/>
              <a:t>kualifikasi</a:t>
            </a:r>
            <a:r>
              <a:rPr lang="tr-TR" dirty="0"/>
              <a:t> dan </a:t>
            </a:r>
            <a:r>
              <a:rPr lang="tr-TR" dirty="0" err="1"/>
              <a:t>kompetensi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dipersyaratkan</a:t>
            </a:r>
            <a:r>
              <a:rPr lang="tr-TR" dirty="0" smtClean="0"/>
              <a:t>.</a:t>
            </a:r>
          </a:p>
          <a:p>
            <a:r>
              <a:rPr lang="tr-TR" dirty="0" err="1"/>
              <a:t>Tenaga</a:t>
            </a:r>
            <a:r>
              <a:rPr lang="tr-TR" dirty="0"/>
              <a:t> </a:t>
            </a:r>
            <a:r>
              <a:rPr lang="tr-TR" dirty="0" err="1"/>
              <a:t>kependidikan</a:t>
            </a:r>
            <a:r>
              <a:rPr lang="tr-TR" dirty="0"/>
              <a:t> PAUD </a:t>
            </a:r>
            <a:r>
              <a:rPr lang="tr-TR" dirty="0" err="1"/>
              <a:t>terdiri</a:t>
            </a:r>
            <a:r>
              <a:rPr lang="tr-TR" dirty="0"/>
              <a:t> </a:t>
            </a:r>
            <a:r>
              <a:rPr lang="tr-TR" dirty="0" err="1"/>
              <a:t>atas</a:t>
            </a:r>
            <a:r>
              <a:rPr lang="tr-TR" dirty="0"/>
              <a:t> </a:t>
            </a:r>
            <a:r>
              <a:rPr lang="tr-TR" dirty="0" err="1"/>
              <a:t>pengawas</a:t>
            </a:r>
            <a:r>
              <a:rPr lang="tr-TR" dirty="0"/>
              <a:t>/penilik, </a:t>
            </a:r>
            <a:r>
              <a:rPr lang="tr-TR" dirty="0" err="1"/>
              <a:t>kepala</a:t>
            </a:r>
            <a:r>
              <a:rPr lang="tr-TR" dirty="0"/>
              <a:t> </a:t>
            </a:r>
            <a:r>
              <a:rPr lang="tr-TR" dirty="0" err="1"/>
              <a:t>sekolah</a:t>
            </a:r>
            <a:r>
              <a:rPr lang="tr-TR" dirty="0"/>
              <a:t>, </a:t>
            </a:r>
            <a:r>
              <a:rPr lang="tr-TR" dirty="0" err="1"/>
              <a:t>pengelola</a:t>
            </a:r>
            <a:r>
              <a:rPr lang="tr-TR" dirty="0"/>
              <a:t>, </a:t>
            </a:r>
            <a:r>
              <a:rPr lang="tr-TR" dirty="0" err="1"/>
              <a:t>tenaga</a:t>
            </a:r>
            <a:r>
              <a:rPr lang="tr-TR" dirty="0"/>
              <a:t> </a:t>
            </a:r>
            <a:r>
              <a:rPr lang="tr-TR" dirty="0" err="1"/>
              <a:t>administrasi</a:t>
            </a:r>
            <a:r>
              <a:rPr lang="tr-TR" dirty="0"/>
              <a:t>, dan </a:t>
            </a:r>
            <a:r>
              <a:rPr lang="tr-TR" dirty="0" err="1"/>
              <a:t>petugas</a:t>
            </a:r>
            <a:r>
              <a:rPr lang="tr-TR" dirty="0"/>
              <a:t> </a:t>
            </a:r>
            <a:r>
              <a:rPr lang="tr-TR" dirty="0" err="1"/>
              <a:t>kebersihan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diatur</a:t>
            </a:r>
            <a:r>
              <a:rPr lang="tr-TR" dirty="0"/>
              <a:t> </a:t>
            </a:r>
            <a:r>
              <a:rPr lang="tr-TR" dirty="0" err="1"/>
              <a:t>sendiri</a:t>
            </a:r>
            <a:r>
              <a:rPr lang="tr-TR" dirty="0"/>
              <a:t> </a:t>
            </a:r>
            <a:r>
              <a:rPr lang="tr-TR" dirty="0" err="1"/>
              <a:t>oleh</a:t>
            </a:r>
            <a:r>
              <a:rPr lang="tr-TR" dirty="0"/>
              <a:t> </a:t>
            </a:r>
            <a:r>
              <a:rPr lang="tr-TR" dirty="0" err="1"/>
              <a:t>masing</a:t>
            </a:r>
            <a:r>
              <a:rPr lang="tr-TR" dirty="0"/>
              <a:t>- </a:t>
            </a:r>
            <a:r>
              <a:rPr lang="tr-TR" dirty="0" err="1"/>
              <a:t>masing</a:t>
            </a:r>
            <a:r>
              <a:rPr lang="tr-TR" dirty="0"/>
              <a:t> </a:t>
            </a:r>
            <a:r>
              <a:rPr lang="tr-TR" dirty="0" err="1"/>
              <a:t>lembaga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884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Pendidik</a:t>
            </a:r>
            <a:r>
              <a:rPr lang="tr-TR" dirty="0"/>
              <a:t> </a:t>
            </a:r>
            <a:r>
              <a:rPr lang="tr-TR" dirty="0" err="1"/>
              <a:t>anak</a:t>
            </a:r>
            <a:r>
              <a:rPr lang="tr-TR" dirty="0"/>
              <a:t> </a:t>
            </a:r>
            <a:r>
              <a:rPr lang="tr-TR" dirty="0" err="1"/>
              <a:t>usia</a:t>
            </a:r>
            <a:r>
              <a:rPr lang="tr-TR" dirty="0"/>
              <a:t> dini </a:t>
            </a:r>
            <a:r>
              <a:rPr lang="tr-TR" dirty="0" err="1"/>
              <a:t>adalah</a:t>
            </a:r>
            <a:r>
              <a:rPr lang="tr-TR" dirty="0"/>
              <a:t> </a:t>
            </a:r>
            <a:r>
              <a:rPr lang="tr-TR" dirty="0" err="1"/>
              <a:t>profesional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/>
              <a:t>bertugas</a:t>
            </a:r>
            <a:r>
              <a:rPr lang="tr-TR" dirty="0"/>
              <a:t> </a:t>
            </a:r>
            <a:r>
              <a:rPr lang="tr-TR" dirty="0" err="1"/>
              <a:t>merencanakan</a:t>
            </a:r>
            <a:r>
              <a:rPr lang="tr-TR" dirty="0"/>
              <a:t>, </a:t>
            </a:r>
            <a:r>
              <a:rPr lang="tr-TR" dirty="0" err="1"/>
              <a:t>melaksanakan</a:t>
            </a:r>
            <a:r>
              <a:rPr lang="tr-TR" dirty="0"/>
              <a:t> proses </a:t>
            </a:r>
            <a:r>
              <a:rPr lang="tr-TR" dirty="0" err="1"/>
              <a:t>pembelajaran</a:t>
            </a:r>
            <a:r>
              <a:rPr lang="tr-TR" dirty="0"/>
              <a:t>, dan </a:t>
            </a:r>
            <a:r>
              <a:rPr lang="tr-TR" dirty="0" err="1"/>
              <a:t>menilai</a:t>
            </a:r>
            <a:r>
              <a:rPr lang="tr-TR" dirty="0"/>
              <a:t> </a:t>
            </a:r>
            <a:r>
              <a:rPr lang="tr-TR" dirty="0" err="1"/>
              <a:t>hasil</a:t>
            </a:r>
            <a:r>
              <a:rPr lang="tr-TR" dirty="0"/>
              <a:t> </a:t>
            </a:r>
            <a:r>
              <a:rPr lang="tr-TR" dirty="0" err="1"/>
              <a:t>pembelajaran</a:t>
            </a:r>
            <a:r>
              <a:rPr lang="tr-TR" dirty="0"/>
              <a:t>, </a:t>
            </a:r>
            <a:r>
              <a:rPr lang="tr-TR" dirty="0" err="1"/>
              <a:t>serta</a:t>
            </a:r>
            <a:r>
              <a:rPr lang="tr-TR" dirty="0"/>
              <a:t> </a:t>
            </a:r>
            <a:r>
              <a:rPr lang="tr-TR" dirty="0" err="1"/>
              <a:t>melakukan</a:t>
            </a:r>
            <a:r>
              <a:rPr lang="tr-TR" dirty="0"/>
              <a:t> </a:t>
            </a:r>
            <a:r>
              <a:rPr lang="tr-TR" dirty="0" err="1"/>
              <a:t>pembimbingan</a:t>
            </a:r>
            <a:r>
              <a:rPr lang="tr-TR" dirty="0"/>
              <a:t>, </a:t>
            </a:r>
            <a:r>
              <a:rPr lang="tr-TR" dirty="0" err="1"/>
              <a:t>pengasuhan</a:t>
            </a:r>
            <a:r>
              <a:rPr lang="tr-TR" dirty="0"/>
              <a:t> dan </a:t>
            </a:r>
            <a:r>
              <a:rPr lang="tr-TR" dirty="0" err="1"/>
              <a:t>perlindungan</a:t>
            </a:r>
            <a:r>
              <a:rPr lang="tr-TR" dirty="0"/>
              <a:t> </a:t>
            </a:r>
            <a:r>
              <a:rPr lang="tr-TR" dirty="0" err="1"/>
              <a:t>anak</a:t>
            </a:r>
            <a:r>
              <a:rPr lang="tr-TR" dirty="0"/>
              <a:t> </a:t>
            </a:r>
            <a:r>
              <a:rPr lang="tr-TR" dirty="0" smtClean="0"/>
              <a:t>didik</a:t>
            </a:r>
          </a:p>
          <a:p>
            <a:r>
              <a:rPr lang="tr-TR" dirty="0" err="1" smtClean="0"/>
              <a:t>Kompetensi</a:t>
            </a:r>
            <a:r>
              <a:rPr lang="tr-TR" dirty="0" smtClean="0"/>
              <a:t> </a:t>
            </a:r>
            <a:r>
              <a:rPr lang="tr-TR" dirty="0" err="1" smtClean="0"/>
              <a:t>Profesional</a:t>
            </a:r>
            <a:r>
              <a:rPr lang="tr-TR" dirty="0" smtClean="0"/>
              <a:t>, </a:t>
            </a:r>
            <a:r>
              <a:rPr lang="tr-TR" dirty="0" err="1" smtClean="0"/>
              <a:t>Kompetensi</a:t>
            </a:r>
            <a:r>
              <a:rPr lang="tr-TR" dirty="0" smtClean="0"/>
              <a:t> </a:t>
            </a:r>
            <a:r>
              <a:rPr lang="tr-TR" dirty="0" err="1" smtClean="0"/>
              <a:t>Sosial</a:t>
            </a:r>
            <a:r>
              <a:rPr lang="tr-TR" dirty="0" smtClean="0"/>
              <a:t>, </a:t>
            </a:r>
            <a:r>
              <a:rPr lang="tr-TR" dirty="0" err="1" smtClean="0"/>
              <a:t>Kompetensi</a:t>
            </a:r>
            <a:r>
              <a:rPr lang="tr-TR" dirty="0" smtClean="0"/>
              <a:t> </a:t>
            </a:r>
            <a:r>
              <a:rPr lang="tr-TR" dirty="0" err="1" smtClean="0"/>
              <a:t>personal</a:t>
            </a:r>
            <a:r>
              <a:rPr lang="tr-TR" dirty="0" smtClean="0"/>
              <a:t> dan </a:t>
            </a:r>
            <a:r>
              <a:rPr lang="tr-TR" dirty="0" err="1" smtClean="0"/>
              <a:t>Kompetensi</a:t>
            </a:r>
            <a:r>
              <a:rPr lang="tr-TR" dirty="0" smtClean="0"/>
              <a:t>  </a:t>
            </a:r>
            <a:r>
              <a:rPr lang="tr-TR" dirty="0" err="1" smtClean="0"/>
              <a:t>pedagogik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127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Standar</a:t>
            </a:r>
            <a:r>
              <a:rPr lang="nl-NL" dirty="0"/>
              <a:t> </a:t>
            </a:r>
            <a:r>
              <a:rPr lang="nl-NL" dirty="0" err="1"/>
              <a:t>isi</a:t>
            </a:r>
            <a:r>
              <a:rPr lang="nl-NL" dirty="0"/>
              <a:t>, </a:t>
            </a:r>
            <a:r>
              <a:rPr lang="nl-NL" dirty="0" err="1"/>
              <a:t>proses</a:t>
            </a:r>
            <a:r>
              <a:rPr lang="nl-NL" dirty="0"/>
              <a:t>, dan </a:t>
            </a:r>
            <a:r>
              <a:rPr lang="nl-NL" dirty="0" err="1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Standar</a:t>
            </a:r>
            <a:r>
              <a:rPr lang="fi-FI" dirty="0"/>
              <a:t> isi, </a:t>
            </a:r>
            <a:r>
              <a:rPr lang="fi-FI" dirty="0" err="1"/>
              <a:t>proses</a:t>
            </a:r>
            <a:r>
              <a:rPr lang="fi-FI" dirty="0"/>
              <a:t>,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penilaian</a:t>
            </a:r>
            <a:r>
              <a:rPr lang="fi-FI" dirty="0"/>
              <a:t> </a:t>
            </a:r>
            <a:r>
              <a:rPr lang="fi-FI" dirty="0" err="1"/>
              <a:t>meliputi</a:t>
            </a:r>
            <a:r>
              <a:rPr lang="fi-FI" dirty="0"/>
              <a:t> </a:t>
            </a:r>
            <a:r>
              <a:rPr lang="fi-FI" dirty="0" err="1"/>
              <a:t>struktur</a:t>
            </a:r>
            <a:r>
              <a:rPr lang="fi-FI" dirty="0"/>
              <a:t> </a:t>
            </a:r>
            <a:r>
              <a:rPr lang="fi-FI" dirty="0" err="1"/>
              <a:t>program</a:t>
            </a:r>
            <a:r>
              <a:rPr lang="fi-FI" dirty="0"/>
              <a:t>, </a:t>
            </a:r>
            <a:r>
              <a:rPr lang="fi-FI" dirty="0" err="1"/>
              <a:t>alokasi</a:t>
            </a:r>
            <a:r>
              <a:rPr lang="fi-FI" dirty="0"/>
              <a:t> </a:t>
            </a:r>
            <a:r>
              <a:rPr lang="fi-FI" dirty="0" err="1"/>
              <a:t>waktu</a:t>
            </a:r>
            <a:r>
              <a:rPr lang="fi-FI" dirty="0"/>
              <a:t>,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perencanaan</a:t>
            </a:r>
            <a:r>
              <a:rPr lang="fi-FI" dirty="0"/>
              <a:t>, </a:t>
            </a:r>
            <a:r>
              <a:rPr lang="fi-FI" dirty="0" err="1"/>
              <a:t>pelaksanaan</a:t>
            </a:r>
            <a:r>
              <a:rPr lang="fi-FI" dirty="0"/>
              <a:t>, </a:t>
            </a:r>
            <a:r>
              <a:rPr lang="fi-FI" dirty="0" err="1"/>
              <a:t>penilaian</a:t>
            </a:r>
            <a:r>
              <a:rPr lang="fi-FI" dirty="0"/>
              <a:t> </a:t>
            </a:r>
            <a:r>
              <a:rPr lang="fi-FI" dirty="0" err="1"/>
              <a:t>dilaksanakan</a:t>
            </a:r>
            <a:r>
              <a:rPr lang="fi-FI" dirty="0"/>
              <a:t> </a:t>
            </a:r>
            <a:r>
              <a:rPr lang="fi-FI" dirty="0" err="1"/>
              <a:t>secara</a:t>
            </a:r>
            <a:r>
              <a:rPr lang="fi-FI" dirty="0"/>
              <a:t> </a:t>
            </a:r>
            <a:r>
              <a:rPr lang="fi-FI" dirty="0" err="1"/>
              <a:t>terintegrasi/terpadu</a:t>
            </a:r>
            <a:r>
              <a:rPr lang="fi-FI" dirty="0"/>
              <a:t> </a:t>
            </a:r>
            <a:r>
              <a:rPr lang="fi-FI" dirty="0" err="1"/>
              <a:t>sesuai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tingkat</a:t>
            </a:r>
            <a:r>
              <a:rPr lang="fi-FI" dirty="0"/>
              <a:t> </a:t>
            </a:r>
            <a:r>
              <a:rPr lang="fi-FI" dirty="0" err="1"/>
              <a:t>perkembangan</a:t>
            </a:r>
            <a:r>
              <a:rPr lang="fi-FI" dirty="0"/>
              <a:t>, </a:t>
            </a:r>
            <a:r>
              <a:rPr lang="fi-FI" dirty="0" err="1"/>
              <a:t>bakat/minat</a:t>
            </a:r>
            <a:r>
              <a:rPr lang="fi-FI" dirty="0"/>
              <a:t>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kebutuhan</a:t>
            </a:r>
            <a:r>
              <a:rPr lang="fi-FI" dirty="0"/>
              <a:t> </a:t>
            </a:r>
            <a:r>
              <a:rPr lang="fi-FI" dirty="0" err="1" smtClean="0"/>
              <a:t>anak</a:t>
            </a:r>
            <a:r>
              <a:rPr lang="fi-FI" dirty="0" smtClean="0"/>
              <a:t>.</a:t>
            </a:r>
          </a:p>
          <a:p>
            <a:r>
              <a:rPr lang="fi-FI" dirty="0"/>
              <a:t> </a:t>
            </a:r>
            <a:r>
              <a:rPr lang="fi-FI" dirty="0" err="1"/>
              <a:t>Standar</a:t>
            </a:r>
            <a:r>
              <a:rPr lang="fi-FI" dirty="0"/>
              <a:t> </a:t>
            </a:r>
            <a:r>
              <a:rPr lang="fi-FI" dirty="0" err="1"/>
              <a:t>ini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mempertimbangkan</a:t>
            </a:r>
            <a:r>
              <a:rPr lang="fi-FI" dirty="0"/>
              <a:t> </a:t>
            </a:r>
            <a:r>
              <a:rPr lang="fi-FI" dirty="0" err="1"/>
              <a:t>potensi</a:t>
            </a:r>
            <a:r>
              <a:rPr lang="fi-FI" dirty="0"/>
              <a:t>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kondisi</a:t>
            </a:r>
            <a:r>
              <a:rPr lang="fi-FI" dirty="0"/>
              <a:t> </a:t>
            </a:r>
            <a:r>
              <a:rPr lang="fi-FI" dirty="0" err="1"/>
              <a:t>setempat</a:t>
            </a:r>
            <a:r>
              <a:rPr lang="fi-FI" dirty="0"/>
              <a:t>, </a:t>
            </a:r>
            <a:r>
              <a:rPr lang="fi-FI" dirty="0" err="1"/>
              <a:t>sehingga</a:t>
            </a:r>
            <a:r>
              <a:rPr lang="fi-FI" dirty="0"/>
              <a:t> </a:t>
            </a:r>
            <a:r>
              <a:rPr lang="fi-FI" dirty="0" err="1"/>
              <a:t>dimungkinkan</a:t>
            </a:r>
            <a:r>
              <a:rPr lang="fi-FI" dirty="0"/>
              <a:t> </a:t>
            </a:r>
            <a:r>
              <a:rPr lang="fi-FI" dirty="0" err="1"/>
              <a:t>terjadinya</a:t>
            </a:r>
            <a:r>
              <a:rPr lang="fi-FI" dirty="0"/>
              <a:t> </a:t>
            </a:r>
            <a:r>
              <a:rPr lang="fi-FI" dirty="0" err="1"/>
              <a:t>perbedaan</a:t>
            </a:r>
            <a:r>
              <a:rPr lang="fi-FI" dirty="0"/>
              <a:t> </a:t>
            </a:r>
            <a:r>
              <a:rPr lang="fi-FI" dirty="0" err="1"/>
              <a:t>kegiatan</a:t>
            </a:r>
            <a:r>
              <a:rPr lang="fi-FI" dirty="0"/>
              <a:t>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pelaksanaan</a:t>
            </a:r>
            <a:r>
              <a:rPr lang="fi-FI" dirty="0"/>
              <a:t> </a:t>
            </a:r>
            <a:r>
              <a:rPr lang="fi-FI" dirty="0" err="1"/>
              <a:t>pendidikan</a:t>
            </a:r>
            <a:r>
              <a:rPr lang="fi-FI" dirty="0"/>
              <a:t>, </a:t>
            </a:r>
            <a:r>
              <a:rPr lang="fi-FI" dirty="0" err="1"/>
              <a:t>pengasuhan</a:t>
            </a:r>
            <a:r>
              <a:rPr lang="fi-FI" dirty="0"/>
              <a:t>,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perlindungan</a:t>
            </a:r>
            <a:r>
              <a:rPr lang="fi-FI" dirty="0"/>
              <a:t> di </a:t>
            </a:r>
            <a:r>
              <a:rPr lang="fi-FI" dirty="0" err="1"/>
              <a:t>lapangan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07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Standar</a:t>
            </a:r>
            <a:r>
              <a:rPr lang="en-US" dirty="0" smtClean="0"/>
              <a:t> 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program : </a:t>
            </a:r>
            <a:r>
              <a:rPr lang="fi-FI" dirty="0" err="1"/>
              <a:t>Lingkup</a:t>
            </a:r>
            <a:r>
              <a:rPr lang="fi-FI" dirty="0"/>
              <a:t> </a:t>
            </a:r>
            <a:r>
              <a:rPr lang="fi-FI" dirty="0" err="1"/>
              <a:t>pengembangan</a:t>
            </a:r>
            <a:r>
              <a:rPr lang="fi-FI" dirty="0"/>
              <a:t> </a:t>
            </a:r>
            <a:r>
              <a:rPr lang="fi-FI" dirty="0" err="1"/>
              <a:t>meliputi</a:t>
            </a:r>
            <a:r>
              <a:rPr lang="fi-FI" dirty="0"/>
              <a:t>: (1) </a:t>
            </a:r>
            <a:r>
              <a:rPr lang="fi-FI" dirty="0" err="1"/>
              <a:t>nilai-</a:t>
            </a:r>
            <a:r>
              <a:rPr lang="fi-FI" dirty="0"/>
              <a:t> </a:t>
            </a:r>
            <a:r>
              <a:rPr lang="fi-FI" dirty="0" err="1"/>
              <a:t>nilai</a:t>
            </a:r>
            <a:r>
              <a:rPr lang="fi-FI" dirty="0"/>
              <a:t> </a:t>
            </a:r>
            <a:r>
              <a:rPr lang="fi-FI" dirty="0" err="1"/>
              <a:t>agama</a:t>
            </a:r>
            <a:r>
              <a:rPr lang="fi-FI" dirty="0"/>
              <a:t>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moral</a:t>
            </a:r>
            <a:r>
              <a:rPr lang="fi-FI" dirty="0"/>
              <a:t>, (2) </a:t>
            </a:r>
            <a:r>
              <a:rPr lang="fi-FI" dirty="0" err="1"/>
              <a:t>fisik</a:t>
            </a:r>
            <a:r>
              <a:rPr lang="fi-FI" dirty="0"/>
              <a:t>, (3) </a:t>
            </a:r>
            <a:r>
              <a:rPr lang="fi-FI" dirty="0" err="1"/>
              <a:t>kognitif</a:t>
            </a:r>
            <a:r>
              <a:rPr lang="fi-FI" dirty="0"/>
              <a:t>, (4) bahasa, </a:t>
            </a:r>
            <a:r>
              <a:rPr lang="fi-FI" dirty="0" err="1"/>
              <a:t>dan</a:t>
            </a:r>
            <a:r>
              <a:rPr lang="fi-FI" dirty="0"/>
              <a:t> (5) </a:t>
            </a:r>
            <a:r>
              <a:rPr lang="fi-FI" dirty="0" err="1"/>
              <a:t>sosial</a:t>
            </a:r>
            <a:r>
              <a:rPr lang="fi-FI" dirty="0"/>
              <a:t> </a:t>
            </a:r>
            <a:r>
              <a:rPr lang="fi-FI" dirty="0" err="1"/>
              <a:t>emosional</a:t>
            </a:r>
            <a:r>
              <a:rPr lang="fi-FI" dirty="0" smtClean="0"/>
              <a:t>.</a:t>
            </a:r>
          </a:p>
          <a:p>
            <a:r>
              <a:rPr lang="tr-TR" dirty="0" err="1" smtClean="0"/>
              <a:t>BentukKegiatanLayanan</a:t>
            </a:r>
            <a:endParaRPr lang="tr-TR" dirty="0" smtClean="0"/>
          </a:p>
          <a:p>
            <a:r>
              <a:rPr lang="tr-TR" dirty="0" err="1" smtClean="0"/>
              <a:t>Alokasi</a:t>
            </a:r>
            <a:r>
              <a:rPr lang="tr-TR" dirty="0" smtClean="0"/>
              <a:t> </a:t>
            </a:r>
            <a:r>
              <a:rPr lang="tr-TR" dirty="0" err="1" smtClean="0"/>
              <a:t>waktu</a:t>
            </a:r>
            <a:endParaRPr lang="tr-TR" dirty="0" smtClean="0"/>
          </a:p>
          <a:p>
            <a:r>
              <a:rPr lang="tr-TR" dirty="0" err="1" smtClean="0"/>
              <a:t>Rombongan</a:t>
            </a:r>
            <a:r>
              <a:rPr lang="tr-TR" dirty="0" smtClean="0"/>
              <a:t> </a:t>
            </a:r>
            <a:r>
              <a:rPr lang="tr-TR" dirty="0" err="1" smtClean="0"/>
              <a:t>belajar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Kaender</a:t>
            </a:r>
            <a:r>
              <a:rPr lang="tr-TR" dirty="0" smtClean="0"/>
              <a:t> </a:t>
            </a:r>
            <a:r>
              <a:rPr lang="tr-TR" dirty="0" err="1" smtClean="0"/>
              <a:t>pendidikan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50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: </a:t>
            </a:r>
            <a:r>
              <a:rPr lang="en-US" dirty="0" err="1" smtClean="0"/>
              <a:t>Perencanaan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endParaRPr lang="en-US" dirty="0" smtClean="0"/>
          </a:p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 smtClean="0"/>
          </a:p>
          <a:p>
            <a:r>
              <a:rPr lang="tr-TR" dirty="0" err="1"/>
              <a:t>Penilaian</a:t>
            </a:r>
            <a:r>
              <a:rPr lang="tr-TR" dirty="0"/>
              <a:t> </a:t>
            </a:r>
            <a:r>
              <a:rPr lang="tr-TR" dirty="0" err="1"/>
              <a:t>adalah</a:t>
            </a:r>
            <a:r>
              <a:rPr lang="tr-TR" dirty="0"/>
              <a:t> proses </a:t>
            </a:r>
            <a:r>
              <a:rPr lang="tr-TR" dirty="0" err="1"/>
              <a:t>pengumpulan</a:t>
            </a:r>
            <a:r>
              <a:rPr lang="tr-TR" dirty="0"/>
              <a:t> dan </a:t>
            </a:r>
            <a:r>
              <a:rPr lang="tr-TR" dirty="0" err="1"/>
              <a:t>pengolahan</a:t>
            </a:r>
            <a:r>
              <a:rPr lang="tr-TR" dirty="0"/>
              <a:t> </a:t>
            </a:r>
            <a:r>
              <a:rPr lang="tr-TR" dirty="0" err="1"/>
              <a:t>informasi</a:t>
            </a:r>
            <a:r>
              <a:rPr lang="tr-TR" dirty="0"/>
              <a:t> </a:t>
            </a:r>
            <a:r>
              <a:rPr lang="tr-TR" dirty="0" err="1"/>
              <a:t>untuk</a:t>
            </a:r>
            <a:r>
              <a:rPr lang="tr-TR" dirty="0"/>
              <a:t> </a:t>
            </a:r>
            <a:r>
              <a:rPr lang="tr-TR" dirty="0" err="1"/>
              <a:t>menentukan</a:t>
            </a:r>
            <a:r>
              <a:rPr lang="tr-TR" dirty="0"/>
              <a:t> </a:t>
            </a:r>
            <a:r>
              <a:rPr lang="tr-TR" dirty="0" err="1"/>
              <a:t>tingkat</a:t>
            </a:r>
            <a:r>
              <a:rPr lang="tr-TR" dirty="0"/>
              <a:t> </a:t>
            </a:r>
            <a:r>
              <a:rPr lang="tr-TR" dirty="0" err="1"/>
              <a:t>pencapaian</a:t>
            </a:r>
            <a:r>
              <a:rPr lang="tr-TR" dirty="0"/>
              <a:t> </a:t>
            </a:r>
            <a:r>
              <a:rPr lang="tr-TR" dirty="0" err="1"/>
              <a:t>perkembangan</a:t>
            </a:r>
            <a:r>
              <a:rPr lang="tr-TR" dirty="0"/>
              <a:t> </a:t>
            </a:r>
            <a:r>
              <a:rPr lang="tr-TR" dirty="0" err="1"/>
              <a:t>anak</a:t>
            </a:r>
            <a:r>
              <a:rPr lang="tr-TR" dirty="0"/>
              <a:t> </a:t>
            </a:r>
            <a:r>
              <a:rPr lang="tr-TR" dirty="0" err="1"/>
              <a:t>yang</a:t>
            </a:r>
            <a:r>
              <a:rPr lang="tr-TR" dirty="0"/>
              <a:t> </a:t>
            </a:r>
            <a:r>
              <a:rPr lang="tr-TR" dirty="0" err="1" smtClean="0"/>
              <a:t>mencakup</a:t>
            </a:r>
            <a:r>
              <a:rPr lang="tr-TR" dirty="0" smtClean="0"/>
              <a:t> : Teknik </a:t>
            </a:r>
            <a:r>
              <a:rPr lang="tr-TR" dirty="0" err="1" smtClean="0"/>
              <a:t>penilaian</a:t>
            </a:r>
            <a:r>
              <a:rPr lang="tr-TR" dirty="0" smtClean="0"/>
              <a:t>, </a:t>
            </a:r>
            <a:r>
              <a:rPr lang="tr-TR" dirty="0" err="1" smtClean="0"/>
              <a:t>lingkup</a:t>
            </a:r>
            <a:r>
              <a:rPr lang="tr-TR" dirty="0" smtClean="0"/>
              <a:t> dan Proses, </a:t>
            </a:r>
            <a:r>
              <a:rPr lang="tr-TR" dirty="0" err="1" smtClean="0"/>
              <a:t>pengelolaan</a:t>
            </a:r>
            <a:r>
              <a:rPr lang="tr-TR" dirty="0" smtClean="0"/>
              <a:t> </a:t>
            </a:r>
            <a:r>
              <a:rPr lang="tr-TR" dirty="0" err="1" smtClean="0"/>
              <a:t>hasil</a:t>
            </a:r>
            <a:r>
              <a:rPr lang="tr-TR" dirty="0" smtClean="0"/>
              <a:t> </a:t>
            </a:r>
            <a:r>
              <a:rPr lang="tr-TR" dirty="0" err="1" smtClean="0"/>
              <a:t>tindak</a:t>
            </a:r>
            <a:r>
              <a:rPr lang="tr-TR" dirty="0" smtClean="0"/>
              <a:t> </a:t>
            </a:r>
            <a:r>
              <a:rPr lang="tr-TR" dirty="0" err="1" smtClean="0"/>
              <a:t>lanjut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42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22</TotalTime>
  <Words>466</Words>
  <Application>Microsoft Macintosh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PROGRAM PAUD</vt:lpstr>
      <vt:lpstr>PowerPoint Presentation</vt:lpstr>
      <vt:lpstr>Standar PAUD</vt:lpstr>
      <vt:lpstr>Standar tingkat pencapaian perkembangan; </vt:lpstr>
      <vt:lpstr>Standar pendidik dan tenaga kependidikan;  </vt:lpstr>
      <vt:lpstr>LANJUTAN</vt:lpstr>
      <vt:lpstr>Standar isi, proses, dan penilaian</vt:lpstr>
      <vt:lpstr>Standar Isi</vt:lpstr>
      <vt:lpstr>PowerPoint Presentation</vt:lpstr>
      <vt:lpstr>Sarana dan prasarana</vt:lpstr>
      <vt:lpstr>PowerPoint Presentation</vt:lpstr>
    </vt:vector>
  </TitlesOfParts>
  <Company>UNY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PAUD</dc:title>
  <dc:creator>Puji Yanti Fauziah</dc:creator>
  <cp:lastModifiedBy>Puji Yanti Fauziah</cp:lastModifiedBy>
  <cp:revision>3</cp:revision>
  <dcterms:created xsi:type="dcterms:W3CDTF">2011-07-11T00:37:03Z</dcterms:created>
  <dcterms:modified xsi:type="dcterms:W3CDTF">2011-07-11T00:59:26Z</dcterms:modified>
</cp:coreProperties>
</file>