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312419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TIPE-TIPE </a:t>
            </a:r>
            <a:br>
              <a:rPr lang="en-US" sz="6000" dirty="0" smtClean="0"/>
            </a:br>
            <a:r>
              <a:rPr lang="en-US" sz="6000" dirty="0" smtClean="0"/>
              <a:t>SEJARAH LOKAL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/>
              <a:t>SEJARAH LOKAL KRITIS ANALITS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153400" cy="5562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 </a:t>
            </a:r>
            <a:r>
              <a:rPr lang="en-US" dirty="0" err="1" smtClean="0"/>
              <a:t>metodologis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,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yang </a:t>
            </a:r>
            <a:r>
              <a:rPr lang="en-US" dirty="0" err="1" smtClean="0"/>
              <a:t>mantap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penelitiannya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.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07136"/>
          </a:xfrm>
        </p:spPr>
        <p:txBody>
          <a:bodyPr/>
          <a:lstStyle/>
          <a:p>
            <a:r>
              <a:rPr lang="en-US" dirty="0" err="1" smtClean="0"/>
              <a:t>Corak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05800" cy="5562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“</a:t>
            </a:r>
            <a:r>
              <a:rPr lang="en-US" dirty="0" err="1" smtClean="0"/>
              <a:t>Pemberontakan</a:t>
            </a:r>
            <a:r>
              <a:rPr lang="en-US" dirty="0" smtClean="0"/>
              <a:t> </a:t>
            </a:r>
            <a:r>
              <a:rPr lang="en-US" dirty="0" err="1" smtClean="0"/>
              <a:t>Banten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Clifford </a:t>
            </a:r>
            <a:r>
              <a:rPr lang="en-US" dirty="0" err="1" smtClean="0"/>
              <a:t>Geertz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Mojokuto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Sumatera Barat.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yang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propinsi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kabupaten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SEJARAH LOKAL TRADISIONAL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yang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Indonesia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Babad</a:t>
            </a:r>
            <a:r>
              <a:rPr lang="en-US" dirty="0" smtClean="0"/>
              <a:t>, </a:t>
            </a:r>
            <a:r>
              <a:rPr lang="en-US" dirty="0" err="1" smtClean="0"/>
              <a:t>Hikayat</a:t>
            </a:r>
            <a:r>
              <a:rPr lang="en-US" dirty="0" smtClean="0"/>
              <a:t>, Tambo, </a:t>
            </a:r>
            <a:r>
              <a:rPr lang="en-US" dirty="0" err="1" smtClean="0"/>
              <a:t>Lontara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lokalitasnya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kekuasaannya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longgar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POSISI SEJARAH LOKAL TRADISIONAL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-tama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lain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modern,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SEJARAH LOKAL DILETANTIS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penyusunannya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rasa </a:t>
            </a:r>
            <a:r>
              <a:rPr lang="en-US" dirty="0" err="1" smtClean="0"/>
              <a:t>estetis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keingintahuan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(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diletantis</a:t>
            </a:r>
            <a:r>
              <a:rPr lang="en-US" dirty="0" smtClean="0"/>
              <a:t>)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Kegairahan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rasa </a:t>
            </a:r>
            <a:r>
              <a:rPr lang="en-US" dirty="0" err="1" smtClean="0"/>
              <a:t>bangga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daerahnya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markas</a:t>
            </a:r>
            <a:r>
              <a:rPr lang="en-US" dirty="0" smtClean="0"/>
              <a:t> </a:t>
            </a:r>
            <a:r>
              <a:rPr lang="en-US" dirty="0" err="1" smtClean="0"/>
              <a:t>gerilya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914400"/>
          </a:xfrm>
        </p:spPr>
        <p:txBody>
          <a:bodyPr/>
          <a:lstStyle/>
          <a:p>
            <a:r>
              <a:rPr lang="en-US" dirty="0" smtClean="0"/>
              <a:t>PERAN PARA DILETANTIS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153400" cy="521256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dilentatis</a:t>
            </a:r>
            <a:r>
              <a:rPr lang="en-US" dirty="0" smtClean="0"/>
              <a:t>,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diletantis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</a:t>
            </a:r>
            <a:r>
              <a:rPr lang="en-US" dirty="0" err="1" smtClean="0"/>
              <a:t>meskipin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yang </a:t>
            </a:r>
            <a:r>
              <a:rPr lang="en-US" dirty="0" err="1" smtClean="0"/>
              <a:t>cermat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1806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SEJARAH LOKAL EDUKATIF INSPIRATIF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kecintaan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tertama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sejrah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edukatif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yang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Inspiratif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gugah</a:t>
            </a:r>
            <a:r>
              <a:rPr lang="en-US" dirty="0" smtClean="0"/>
              <a:t> yang </a:t>
            </a:r>
            <a:r>
              <a:rPr lang="en-US" dirty="0" err="1" smtClean="0"/>
              <a:t>ditimbulkan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Edukatif</a:t>
            </a:r>
            <a:r>
              <a:rPr lang="en-US" dirty="0" smtClean="0"/>
              <a:t> </a:t>
            </a:r>
            <a:r>
              <a:rPr lang="en-US" dirty="0" err="1" smtClean="0"/>
              <a:t>Inspiratif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mengherankan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non-</a:t>
            </a:r>
            <a:r>
              <a:rPr lang="en-US" dirty="0" err="1" smtClean="0"/>
              <a:t>profesional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anya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guru-guru, </a:t>
            </a:r>
            <a:r>
              <a:rPr lang="en-US" dirty="0" err="1" smtClean="0"/>
              <a:t>khususnya</a:t>
            </a:r>
            <a:r>
              <a:rPr lang="en-US" dirty="0" smtClean="0"/>
              <a:t> guru-guru </a:t>
            </a:r>
            <a:r>
              <a:rPr lang="en-US" dirty="0" err="1" smtClean="0"/>
              <a:t>sejarah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unsur2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sejarawan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dilibatkan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LOKAL KOLONIAL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penyusunnya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pejabat-pejabat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Residen</a:t>
            </a:r>
            <a:r>
              <a:rPr lang="en-US" dirty="0" smtClean="0"/>
              <a:t>, </a:t>
            </a:r>
            <a:r>
              <a:rPr lang="en-US" dirty="0" err="1" smtClean="0"/>
              <a:t>Asisten</a:t>
            </a:r>
            <a:r>
              <a:rPr lang="en-US" dirty="0" smtClean="0"/>
              <a:t> </a:t>
            </a:r>
            <a:r>
              <a:rPr lang="en-US" dirty="0" err="1" smtClean="0"/>
              <a:t>Residen</a:t>
            </a:r>
            <a:r>
              <a:rPr lang="en-US" dirty="0" smtClean="0"/>
              <a:t>, </a:t>
            </a:r>
            <a:r>
              <a:rPr lang="en-US" dirty="0" err="1" smtClean="0"/>
              <a:t>Kontrolir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pejabat-pejabat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pejabat-pejabat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Serah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Batavia.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0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kelihatan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data yang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sendirinya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subjektivitas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pula pendapat2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menjari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subjektivitas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683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Flow</vt:lpstr>
      <vt:lpstr>Metro</vt:lpstr>
      <vt:lpstr>Foundry</vt:lpstr>
      <vt:lpstr>Trek</vt:lpstr>
      <vt:lpstr>TIPE-TIPE  SEJARAH LOKAL</vt:lpstr>
      <vt:lpstr>SEJARAH LOKAL TRADISIONAL</vt:lpstr>
      <vt:lpstr>POSISI SEJARAH LOKAL TRADISIONAL</vt:lpstr>
      <vt:lpstr>SEJARAH LOKAL DILETANTIS</vt:lpstr>
      <vt:lpstr>PERAN PARA DILETANTIS</vt:lpstr>
      <vt:lpstr>SEJARAH LOKAL EDUKATIF INSPIRATIF</vt:lpstr>
      <vt:lpstr>Penulis Sejarah Lokal Edukatif Inspiratif</vt:lpstr>
      <vt:lpstr>SeJARAH LOKAL KOLONIAL</vt:lpstr>
      <vt:lpstr>Karakteristik sejarah lokal kolonial</vt:lpstr>
      <vt:lpstr>SEJARAH LOKAL KRITIS ANALITS</vt:lpstr>
      <vt:lpstr>Corak Sejarah Lokal Analitis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TIPE-TIPE  SEJARAH LOKAL</dc:title>
  <dc:creator/>
  <cp:lastModifiedBy>Miftahuddin</cp:lastModifiedBy>
  <cp:revision>24</cp:revision>
  <dcterms:created xsi:type="dcterms:W3CDTF">2006-08-16T00:00:00Z</dcterms:created>
  <dcterms:modified xsi:type="dcterms:W3CDTF">2013-02-28T02:18:46Z</dcterms:modified>
</cp:coreProperties>
</file>