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 id="2147483732" r:id="rId7"/>
  </p:sldMasterIdLst>
  <p:sldIdLst>
    <p:sldId id="256" r:id="rId8"/>
    <p:sldId id="257" r:id="rId9"/>
    <p:sldId id="258" r:id="rId10"/>
    <p:sldId id="259" r:id="rId11"/>
    <p:sldId id="260" r:id="rId12"/>
    <p:sldId id="261" r:id="rId13"/>
    <p:sldId id="262" r:id="rId14"/>
    <p:sldId id="263" r:id="rId15"/>
    <p:sldId id="264" r:id="rId16"/>
    <p:sldId id="26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6" d="100"/>
          <a:sy n="46" d="100"/>
        </p:scale>
        <p:origin x="-12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slide" Target="slides/slide8.xml"/><Relationship Id="rId10" Type="http://schemas.openxmlformats.org/officeDocument/2006/relationships/slide" Target="slides/slide3.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3/6/2013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3/6/2013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B6F15528-21DE-4FAA-801E-634DDDAF4B2B}"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3/6/2013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1D8BD707-D9CF-40AE-B4C6-C98DA3205C09}" type="datetimeFigureOut">
              <a:rPr lang="en-US" smtClean="0"/>
              <a:pPr/>
              <a:t>3/6/2013</a:t>
            </a:fld>
            <a:endParaRPr lang="en-US"/>
          </a:p>
        </p:txBody>
      </p:sp>
      <p:sp>
        <p:nvSpPr>
          <p:cNvPr id="16" name="Slide Number Placeholder 15"/>
          <p:cNvSpPr>
            <a:spLocks noGrp="1"/>
          </p:cNvSpPr>
          <p:nvPr>
            <p:ph type="sldNum" sz="quarter" idx="11"/>
          </p:nvPr>
        </p:nvSpPr>
        <p:spPr/>
        <p:txBody>
          <a:bodyPr/>
          <a:lstStyle/>
          <a:p>
            <a:fld id="{B6F15528-21DE-4FAA-801E-634DDDAF4B2B}"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1D8BD707-D9CF-40AE-B4C6-C98DA3205C09}" type="datetimeFigureOut">
              <a:rPr lang="en-US" smtClean="0"/>
              <a:pPr/>
              <a:t>3/6/2013</a:t>
            </a:fld>
            <a:endParaRPr lang="en-US"/>
          </a:p>
        </p:txBody>
      </p:sp>
      <p:sp>
        <p:nvSpPr>
          <p:cNvPr id="15" name="Slide Number Placeholder 14"/>
          <p:cNvSpPr>
            <a:spLocks noGrp="1"/>
          </p:cNvSpPr>
          <p:nvPr>
            <p:ph type="sldNum" sz="quarter" idx="15"/>
          </p:nvPr>
        </p:nvSpPr>
        <p:spPr/>
        <p:txBody>
          <a:bodyPr/>
          <a:lstStyle>
            <a:lvl1pPr algn="ctr">
              <a:defRPr/>
            </a:lvl1pPr>
          </a:lstStyle>
          <a:p>
            <a:fld id="{B6F15528-21DE-4FAA-801E-634DDDAF4B2B}"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3/6/2013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3/6/2013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1D8BD707-D9CF-40AE-B4C6-C98DA3205C09}" type="datetimeFigureOut">
              <a:rPr lang="en-US" smtClean="0"/>
              <a:pPr/>
              <a:t>3/6/2013</a:t>
            </a:fld>
            <a:endParaRPr lang="en-US"/>
          </a:p>
        </p:txBody>
      </p:sp>
      <p:sp>
        <p:nvSpPr>
          <p:cNvPr id="9" name="Slide Number Placeholder 8"/>
          <p:cNvSpPr>
            <a:spLocks noGrp="1"/>
          </p:cNvSpPr>
          <p:nvPr>
            <p:ph type="sldNum" sz="quarter" idx="15"/>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1D8BD707-D9CF-40AE-B4C6-C98DA3205C09}" type="datetimeFigureOut">
              <a:rPr lang="en-US" smtClean="0"/>
              <a:pPr/>
              <a:t>3/6/2013</a:t>
            </a:fld>
            <a:endParaRPr lang="en-US"/>
          </a:p>
        </p:txBody>
      </p:sp>
      <p:sp>
        <p:nvSpPr>
          <p:cNvPr id="9" name="Slide Number Placeholder 8"/>
          <p:cNvSpPr>
            <a:spLocks noGrp="1"/>
          </p:cNvSpPr>
          <p:nvPr>
            <p:ph type="sldNum" sz="quarter" idx="11"/>
          </p:nvPr>
        </p:nvSpPr>
        <p:spPr/>
        <p:txBody>
          <a:bodyPr/>
          <a:lstStyle/>
          <a:p>
            <a:fld id="{B6F15528-21DE-4FAA-801E-634DDDAF4B2B}"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3/6/2013</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3/6/2013</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3/6/2013</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3/6/2013</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3/6/2013</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3/6/2013</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3/6/2013</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3/6/2013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3/6/2013</a:t>
            </a:fld>
            <a:endParaRPr lang="en-US"/>
          </a:p>
        </p:txBody>
      </p:sp>
      <p:sp>
        <p:nvSpPr>
          <p:cNvPr id="8" name="Slide Number Placeholder 7"/>
          <p:cNvSpPr>
            <a:spLocks noGrp="1"/>
          </p:cNvSpPr>
          <p:nvPr>
            <p:ph type="sldNum" sz="quarter" idx="11"/>
          </p:nvPr>
        </p:nvSpPr>
        <p:spPr/>
        <p:txBody>
          <a:bodyPr/>
          <a:lstStyle/>
          <a:p>
            <a:fld id="{B6F15528-21DE-4FAA-801E-634DDDAF4B2B}"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B6F15528-21DE-4FAA-801E-634DDDAF4B2B}" type="slidenum">
              <a:rPr lang="en-US" smtClean="0"/>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3/6/2013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D8BD707-D9CF-40AE-B4C6-C98DA3205C09}" type="datetimeFigureOut">
              <a:rPr lang="en-US" smtClean="0"/>
              <a:pPr/>
              <a:t>3/6/2013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3/6/2013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D8BD707-D9CF-40AE-B4C6-C98DA3205C09}" type="datetimeFigureOut">
              <a:rPr lang="en-US" smtClean="0"/>
              <a:pPr/>
              <a:t>3/6/2013</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1D8BD707-D9CF-40AE-B4C6-C98DA3205C09}" type="datetimeFigureOut">
              <a:rPr lang="en-US" smtClean="0"/>
              <a:pPr/>
              <a:t>3/6/2013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6F15528-21DE-4FAA-801E-634DDDAF4B2B}"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3/6/2013</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1D8BD707-D9CF-40AE-B4C6-C98DA3205C09}" type="datetimeFigureOut">
              <a:rPr lang="en-US" smtClean="0"/>
              <a:pPr/>
              <a:t>3/6/2013</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3124200"/>
          </a:xfrm>
        </p:spPr>
        <p:txBody>
          <a:bodyPr/>
          <a:lstStyle/>
          <a:p>
            <a:pPr algn="ctr"/>
            <a:r>
              <a:rPr lang="id-ID" dirty="0" smtClean="0"/>
              <a:t>NABI MUHAMMAD </a:t>
            </a:r>
            <a:r>
              <a:rPr lang="en-US" dirty="0" smtClean="0"/>
              <a:t>SAW. </a:t>
            </a:r>
            <a:r>
              <a:rPr lang="id-ID" dirty="0" smtClean="0"/>
              <a:t>DAN PERUBAHAN MASYARAKAT ARAB</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763000" cy="5334000"/>
          </a:xfrm>
        </p:spPr>
        <p:txBody>
          <a:bodyPr>
            <a:normAutofit fontScale="92500" lnSpcReduction="20000"/>
          </a:bodyPr>
          <a:lstStyle/>
          <a:p>
            <a:r>
              <a:rPr lang="id-ID" dirty="0" smtClean="0"/>
              <a:t>"Ibnu Ishak berkata bahwa Nabi Muhammad membuat kesepakatan antara kaum Muhajirin dan Anshar, termasuk di dalamnya kaum Yahudi. Mereka, yaitu kaum Yahudi, diperbolehkan menjalankan agama mereka dan tetap memiliki harta mereka. Beberapa syarat ditetapkan untuk mereka, dan mereka diperbolehkan mengajukan beberapa syarat. Piagam ini dimulai dengan nama Tuhan, Yang Maha Pengasih dan Penyayang. Ini adalah tulisan Nabi Muhammad antara orang-orang mukmin dan orang-orang Muslim Quraisy dan Yatsrib (Madinah) dan mereka yang mengukuti mereka dan berperang bersama-sama mereka. Mereka adalah masyarakat tunggal yang berbeda dengan umat lain. Kaum Yahudi akan membantu kaum Muslim jika ada perang. Kaum Yahudi dari bani 'Auf menjadi satu ummah dengan kaum Muslim. Kaum Yahudi menjalankan agama mereka, demikian pula dengan kaum Muslimin (termasuk di dalamnya para budak)".</a:t>
            </a:r>
            <a:endParaRPr lang="en-US" dirty="0" smtClean="0"/>
          </a:p>
          <a:p>
            <a:endParaRPr lang="en-US" dirty="0"/>
          </a:p>
        </p:txBody>
      </p:sp>
      <p:sp>
        <p:nvSpPr>
          <p:cNvPr id="2" name="Title 1"/>
          <p:cNvSpPr>
            <a:spLocks noGrp="1"/>
          </p:cNvSpPr>
          <p:nvPr>
            <p:ph type="title"/>
          </p:nvPr>
        </p:nvSpPr>
        <p:spPr>
          <a:xfrm>
            <a:off x="457200" y="76200"/>
            <a:ext cx="7467600" cy="944562"/>
          </a:xfrm>
        </p:spPr>
        <p:txBody>
          <a:bodyPr/>
          <a:lstStyle/>
          <a:p>
            <a:r>
              <a:rPr lang="en-US" dirty="0" smtClean="0"/>
              <a:t>ISI PIAGAM MADINAH</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868362"/>
          </a:xfrm>
        </p:spPr>
        <p:txBody>
          <a:bodyPr>
            <a:normAutofit fontScale="90000"/>
          </a:bodyPr>
          <a:lstStyle/>
          <a:p>
            <a:r>
              <a:rPr lang="en-US" dirty="0" smtClean="0"/>
              <a:t>KEHIDUPAN NABI MUHAMMAD</a:t>
            </a:r>
            <a:endParaRPr lang="en-US" dirty="0"/>
          </a:p>
        </p:txBody>
      </p:sp>
      <p:sp>
        <p:nvSpPr>
          <p:cNvPr id="3" name="Content Placeholder 2"/>
          <p:cNvSpPr>
            <a:spLocks noGrp="1"/>
          </p:cNvSpPr>
          <p:nvPr>
            <p:ph idx="1"/>
          </p:nvPr>
        </p:nvSpPr>
        <p:spPr>
          <a:xfrm>
            <a:off x="457200" y="1143000"/>
            <a:ext cx="8229600" cy="5334000"/>
          </a:xfrm>
        </p:spPr>
        <p:txBody>
          <a:bodyPr>
            <a:normAutofit/>
          </a:bodyPr>
          <a:lstStyle/>
          <a:p>
            <a:r>
              <a:rPr lang="en-US" dirty="0" err="1" smtClean="0"/>
              <a:t>Nabi</a:t>
            </a:r>
            <a:r>
              <a:rPr lang="en-US" dirty="0" smtClean="0"/>
              <a:t> Muhammad (570-632) yang </a:t>
            </a:r>
            <a:r>
              <a:rPr lang="en-US" dirty="0" err="1" smtClean="0"/>
              <a:t>dilahirkan</a:t>
            </a:r>
            <a:r>
              <a:rPr lang="en-US" dirty="0" smtClean="0"/>
              <a:t> </a:t>
            </a:r>
            <a:r>
              <a:rPr lang="en-US" dirty="0" err="1" smtClean="0"/>
              <a:t>di</a:t>
            </a:r>
            <a:r>
              <a:rPr lang="en-US" dirty="0" smtClean="0"/>
              <a:t> Arab </a:t>
            </a:r>
            <a:r>
              <a:rPr lang="en-US" dirty="0" err="1" smtClean="0"/>
              <a:t>mempunyai</a:t>
            </a:r>
            <a:r>
              <a:rPr lang="en-US" dirty="0" smtClean="0"/>
              <a:t> </a:t>
            </a:r>
            <a:r>
              <a:rPr lang="en-US" dirty="0" err="1" smtClean="0"/>
              <a:t>pengalaman</a:t>
            </a:r>
            <a:r>
              <a:rPr lang="en-US" dirty="0" smtClean="0"/>
              <a:t> </a:t>
            </a:r>
            <a:r>
              <a:rPr lang="en-US" dirty="0" err="1" smtClean="0"/>
              <a:t>agamis</a:t>
            </a:r>
            <a:r>
              <a:rPr lang="en-US" dirty="0" smtClean="0"/>
              <a:t> yang </a:t>
            </a:r>
            <a:r>
              <a:rPr lang="en-US" dirty="0" err="1" smtClean="0"/>
              <a:t>sangat</a:t>
            </a:r>
            <a:r>
              <a:rPr lang="en-US" dirty="0" smtClean="0"/>
              <a:t> </a:t>
            </a:r>
            <a:r>
              <a:rPr lang="en-US" dirty="0" err="1" smtClean="0"/>
              <a:t>dalam</a:t>
            </a:r>
            <a:r>
              <a:rPr lang="en-US" dirty="0" smtClean="0"/>
              <a:t> </a:t>
            </a:r>
            <a:r>
              <a:rPr lang="en-US" dirty="0" err="1" smtClean="0"/>
              <a:t>pada</a:t>
            </a:r>
            <a:r>
              <a:rPr lang="en-US" dirty="0" smtClean="0"/>
              <a:t> </a:t>
            </a:r>
            <a:r>
              <a:rPr lang="en-US" dirty="0" err="1" smtClean="0"/>
              <a:t>usia</a:t>
            </a:r>
            <a:r>
              <a:rPr lang="en-US" dirty="0" smtClean="0"/>
              <a:t> 40 </a:t>
            </a:r>
            <a:r>
              <a:rPr lang="en-US" dirty="0" err="1" smtClean="0"/>
              <a:t>th</a:t>
            </a:r>
            <a:r>
              <a:rPr lang="en-US" dirty="0" smtClean="0"/>
              <a:t>.</a:t>
            </a:r>
          </a:p>
          <a:p>
            <a:r>
              <a:rPr lang="en-US" dirty="0" err="1" smtClean="0"/>
              <a:t>Ia</a:t>
            </a:r>
            <a:r>
              <a:rPr lang="en-US" dirty="0" smtClean="0"/>
              <a:t> </a:t>
            </a:r>
            <a:r>
              <a:rPr lang="en-US" dirty="0" err="1" smtClean="0"/>
              <a:t>yatim</a:t>
            </a:r>
            <a:r>
              <a:rPr lang="en-US" dirty="0" smtClean="0"/>
              <a:t> </a:t>
            </a:r>
            <a:r>
              <a:rPr lang="en-US" dirty="0" err="1" smtClean="0"/>
              <a:t>sejak</a:t>
            </a:r>
            <a:r>
              <a:rPr lang="en-US" dirty="0" smtClean="0"/>
              <a:t> </a:t>
            </a:r>
            <a:r>
              <a:rPr lang="en-US" dirty="0" err="1" smtClean="0"/>
              <a:t>kanak-kanak</a:t>
            </a:r>
            <a:r>
              <a:rPr lang="en-US" dirty="0" smtClean="0"/>
              <a:t>, </a:t>
            </a:r>
            <a:r>
              <a:rPr lang="en-US" dirty="0" err="1" smtClean="0"/>
              <a:t>dan</a:t>
            </a:r>
            <a:r>
              <a:rPr lang="en-US" dirty="0" smtClean="0"/>
              <a:t> </a:t>
            </a:r>
            <a:r>
              <a:rPr lang="en-US" dirty="0" err="1" smtClean="0"/>
              <a:t>dibesarkan</a:t>
            </a:r>
            <a:r>
              <a:rPr lang="en-US" dirty="0" smtClean="0"/>
              <a:t> </a:t>
            </a:r>
            <a:r>
              <a:rPr lang="en-US" dirty="0" err="1" smtClean="0"/>
              <a:t>oleh</a:t>
            </a:r>
            <a:r>
              <a:rPr lang="en-US" dirty="0" smtClean="0"/>
              <a:t> </a:t>
            </a:r>
            <a:r>
              <a:rPr lang="en-US" dirty="0" err="1" smtClean="0"/>
              <a:t>sanak</a:t>
            </a:r>
            <a:r>
              <a:rPr lang="en-US" dirty="0" smtClean="0"/>
              <a:t> </a:t>
            </a:r>
            <a:r>
              <a:rPr lang="en-US" dirty="0" err="1" smtClean="0"/>
              <a:t>keluarganya</a:t>
            </a:r>
            <a:r>
              <a:rPr lang="en-US" dirty="0" smtClean="0"/>
              <a:t>. </a:t>
            </a:r>
          </a:p>
          <a:p>
            <a:r>
              <a:rPr lang="en-US" dirty="0" err="1" smtClean="0"/>
              <a:t>Sejarah</a:t>
            </a:r>
            <a:r>
              <a:rPr lang="en-US" dirty="0" smtClean="0"/>
              <a:t> </a:t>
            </a:r>
            <a:r>
              <a:rPr lang="en-US" dirty="0" err="1" smtClean="0"/>
              <a:t>menceritakan</a:t>
            </a:r>
            <a:r>
              <a:rPr lang="en-US" dirty="0" smtClean="0"/>
              <a:t> </a:t>
            </a:r>
            <a:r>
              <a:rPr lang="en-US" dirty="0" err="1" smtClean="0"/>
              <a:t>bahwa</a:t>
            </a:r>
            <a:r>
              <a:rPr lang="en-US" dirty="0" smtClean="0"/>
              <a:t> </a:t>
            </a:r>
            <a:r>
              <a:rPr lang="en-US" dirty="0" err="1" smtClean="0"/>
              <a:t>ketika</a:t>
            </a:r>
            <a:r>
              <a:rPr lang="en-US" dirty="0" smtClean="0"/>
              <a:t> </a:t>
            </a:r>
            <a:r>
              <a:rPr lang="en-US" dirty="0" err="1" smtClean="0"/>
              <a:t>berusia</a:t>
            </a:r>
            <a:r>
              <a:rPr lang="en-US" dirty="0" smtClean="0"/>
              <a:t> 25 </a:t>
            </a:r>
            <a:r>
              <a:rPr lang="en-US" dirty="0" err="1" smtClean="0"/>
              <a:t>tahun</a:t>
            </a:r>
            <a:r>
              <a:rPr lang="en-US" dirty="0" smtClean="0"/>
              <a:t>, </a:t>
            </a:r>
            <a:r>
              <a:rPr lang="en-US" dirty="0" err="1" smtClean="0"/>
              <a:t>beliau</a:t>
            </a:r>
            <a:r>
              <a:rPr lang="en-US" dirty="0" smtClean="0"/>
              <a:t> </a:t>
            </a:r>
            <a:r>
              <a:rPr lang="en-US" dirty="0" err="1" smtClean="0"/>
              <a:t>menikah</a:t>
            </a:r>
            <a:r>
              <a:rPr lang="en-US" dirty="0" smtClean="0"/>
              <a:t> </a:t>
            </a:r>
            <a:r>
              <a:rPr lang="en-US" dirty="0" err="1" smtClean="0"/>
              <a:t>dgn</a:t>
            </a:r>
            <a:r>
              <a:rPr lang="en-US" dirty="0" smtClean="0"/>
              <a:t> </a:t>
            </a:r>
            <a:r>
              <a:rPr lang="en-US" dirty="0" err="1" smtClean="0"/>
              <a:t>janda</a:t>
            </a:r>
            <a:r>
              <a:rPr lang="en-US" dirty="0" smtClean="0"/>
              <a:t> </a:t>
            </a:r>
            <a:r>
              <a:rPr lang="en-US" dirty="0" err="1" smtClean="0"/>
              <a:t>kaya</a:t>
            </a:r>
            <a:r>
              <a:rPr lang="en-US" dirty="0" smtClean="0"/>
              <a:t>, </a:t>
            </a:r>
            <a:r>
              <a:rPr lang="en-US" dirty="0" err="1" smtClean="0"/>
              <a:t>Khadijah</a:t>
            </a:r>
            <a:r>
              <a:rPr lang="en-US" dirty="0" smtClean="0"/>
              <a:t>, </a:t>
            </a:r>
            <a:r>
              <a:rPr lang="en-US" dirty="0" err="1" smtClean="0"/>
              <a:t>pemilik</a:t>
            </a:r>
            <a:r>
              <a:rPr lang="en-US" dirty="0" smtClean="0"/>
              <a:t> </a:t>
            </a:r>
            <a:r>
              <a:rPr lang="en-US" dirty="0" err="1" smtClean="0"/>
              <a:t>suatu</a:t>
            </a:r>
            <a:r>
              <a:rPr lang="en-US" dirty="0" smtClean="0"/>
              <a:t> </a:t>
            </a:r>
            <a:r>
              <a:rPr lang="en-US" dirty="0" err="1" smtClean="0"/>
              <a:t>kafilah</a:t>
            </a:r>
            <a:r>
              <a:rPr lang="en-US" dirty="0" smtClean="0"/>
              <a:t>.</a:t>
            </a:r>
          </a:p>
          <a:p>
            <a:r>
              <a:rPr lang="en-US" dirty="0" err="1" smtClean="0"/>
              <a:t>Khadijah</a:t>
            </a:r>
            <a:r>
              <a:rPr lang="en-US" dirty="0" smtClean="0"/>
              <a:t> </a:t>
            </a:r>
            <a:r>
              <a:rPr lang="en-US" dirty="0" err="1" smtClean="0"/>
              <a:t>berumur</a:t>
            </a:r>
            <a:r>
              <a:rPr lang="en-US" dirty="0" smtClean="0"/>
              <a:t> 15 </a:t>
            </a:r>
            <a:r>
              <a:rPr lang="en-US" dirty="0" err="1" smtClean="0"/>
              <a:t>th</a:t>
            </a:r>
            <a:r>
              <a:rPr lang="en-US" dirty="0" smtClean="0"/>
              <a:t> </a:t>
            </a:r>
            <a:r>
              <a:rPr lang="en-US" dirty="0" err="1" smtClean="0"/>
              <a:t>lebih</a:t>
            </a:r>
            <a:r>
              <a:rPr lang="en-US" dirty="0" smtClean="0"/>
              <a:t> </a:t>
            </a:r>
            <a:r>
              <a:rPr lang="en-US" dirty="0" err="1" smtClean="0"/>
              <a:t>tua</a:t>
            </a:r>
            <a:r>
              <a:rPr lang="en-US" dirty="0" smtClean="0"/>
              <a:t> </a:t>
            </a:r>
            <a:r>
              <a:rPr lang="en-US" dirty="0" err="1" smtClean="0"/>
              <a:t>dari</a:t>
            </a:r>
            <a:r>
              <a:rPr lang="en-US" dirty="0" smtClean="0"/>
              <a:t> </a:t>
            </a:r>
            <a:r>
              <a:rPr lang="en-US" dirty="0" err="1" smtClean="0"/>
              <a:t>Nabi</a:t>
            </a:r>
            <a:r>
              <a:rPr lang="en-US" dirty="0" smtClean="0"/>
              <a:t> Muhammad.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8686800" cy="5562600"/>
          </a:xfrm>
        </p:spPr>
        <p:txBody>
          <a:bodyPr>
            <a:normAutofit lnSpcReduction="10000"/>
          </a:bodyPr>
          <a:lstStyle/>
          <a:p>
            <a:r>
              <a:rPr lang="en-US" dirty="0" err="1" smtClean="0"/>
              <a:t>Selama</a:t>
            </a:r>
            <a:r>
              <a:rPr lang="en-US" dirty="0" smtClean="0"/>
              <a:t> 10 </a:t>
            </a:r>
            <a:r>
              <a:rPr lang="en-US" dirty="0" err="1" smtClean="0"/>
              <a:t>th</a:t>
            </a:r>
            <a:r>
              <a:rPr lang="en-US" dirty="0" smtClean="0"/>
              <a:t> </a:t>
            </a:r>
            <a:r>
              <a:rPr lang="en-US" dirty="0" err="1" smtClean="0"/>
              <a:t>ia</a:t>
            </a:r>
            <a:r>
              <a:rPr lang="en-US" dirty="0" smtClean="0"/>
              <a:t> </a:t>
            </a:r>
            <a:r>
              <a:rPr lang="en-US" dirty="0" err="1" smtClean="0"/>
              <a:t>berdakwah</a:t>
            </a:r>
            <a:r>
              <a:rPr lang="en-US" dirty="0" smtClean="0"/>
              <a:t> </a:t>
            </a:r>
            <a:r>
              <a:rPr lang="en-US" dirty="0" err="1" smtClean="0"/>
              <a:t>menyampaikan</a:t>
            </a:r>
            <a:r>
              <a:rPr lang="en-US" dirty="0" smtClean="0"/>
              <a:t> </a:t>
            </a:r>
            <a:r>
              <a:rPr lang="en-US" dirty="0" err="1" smtClean="0"/>
              <a:t>misi</a:t>
            </a:r>
            <a:r>
              <a:rPr lang="en-US" dirty="0" smtClean="0"/>
              <a:t> agama </a:t>
            </a:r>
            <a:r>
              <a:rPr lang="en-US" dirty="0" err="1" smtClean="0"/>
              <a:t>dan</a:t>
            </a:r>
            <a:r>
              <a:rPr lang="en-US" dirty="0" smtClean="0"/>
              <a:t> </a:t>
            </a:r>
            <a:r>
              <a:rPr lang="en-US" dirty="0" err="1" smtClean="0"/>
              <a:t>perbaikan</a:t>
            </a:r>
            <a:r>
              <a:rPr lang="en-US" dirty="0" smtClean="0"/>
              <a:t> </a:t>
            </a:r>
            <a:r>
              <a:rPr lang="en-US" dirty="0" err="1" smtClean="0"/>
              <a:t>sosial</a:t>
            </a:r>
            <a:r>
              <a:rPr lang="en-US" dirty="0" smtClean="0"/>
              <a:t> </a:t>
            </a:r>
            <a:r>
              <a:rPr lang="en-US" dirty="0" err="1" smtClean="0"/>
              <a:t>di</a:t>
            </a:r>
            <a:r>
              <a:rPr lang="en-US" dirty="0" smtClean="0"/>
              <a:t> </a:t>
            </a:r>
            <a:r>
              <a:rPr lang="en-US" dirty="0" err="1" smtClean="0"/>
              <a:t>Makkah</a:t>
            </a:r>
            <a:r>
              <a:rPr lang="en-US" dirty="0" smtClean="0"/>
              <a:t>.</a:t>
            </a:r>
          </a:p>
          <a:p>
            <a:r>
              <a:rPr lang="en-US" dirty="0" smtClean="0"/>
              <a:t>Muhammad </a:t>
            </a:r>
            <a:r>
              <a:rPr lang="en-US" dirty="0" err="1" smtClean="0"/>
              <a:t>dan</a:t>
            </a:r>
            <a:r>
              <a:rPr lang="en-US" dirty="0" smtClean="0"/>
              <a:t> Al-Qur’an </a:t>
            </a:r>
            <a:r>
              <a:rPr lang="en-US" dirty="0" err="1" smtClean="0"/>
              <a:t>menyatakan</a:t>
            </a:r>
            <a:r>
              <a:rPr lang="en-US" dirty="0" smtClean="0"/>
              <a:t> </a:t>
            </a:r>
            <a:r>
              <a:rPr lang="en-US" dirty="0" err="1" smtClean="0"/>
              <a:t>keesaan</a:t>
            </a:r>
            <a:r>
              <a:rPr lang="en-US" dirty="0" smtClean="0"/>
              <a:t> </a:t>
            </a:r>
            <a:r>
              <a:rPr lang="en-US" dirty="0" err="1" smtClean="0"/>
              <a:t>Tuhan</a:t>
            </a:r>
            <a:r>
              <a:rPr lang="en-US" dirty="0" smtClean="0"/>
              <a:t>, </a:t>
            </a:r>
            <a:r>
              <a:rPr lang="en-US" dirty="0" err="1" smtClean="0"/>
              <a:t>menolak</a:t>
            </a:r>
            <a:r>
              <a:rPr lang="en-US" dirty="0" smtClean="0"/>
              <a:t> </a:t>
            </a:r>
            <a:r>
              <a:rPr lang="en-US" dirty="0" err="1" smtClean="0"/>
              <a:t>politeisme</a:t>
            </a:r>
            <a:r>
              <a:rPr lang="en-US" dirty="0" smtClean="0"/>
              <a:t> </a:t>
            </a:r>
            <a:r>
              <a:rPr lang="en-US" dirty="0" err="1" smtClean="0"/>
              <a:t>di</a:t>
            </a:r>
            <a:r>
              <a:rPr lang="en-US" dirty="0" smtClean="0"/>
              <a:t> Arab, </a:t>
            </a:r>
            <a:r>
              <a:rPr lang="en-US" dirty="0" err="1" smtClean="0"/>
              <a:t>dan</a:t>
            </a:r>
            <a:r>
              <a:rPr lang="en-US" dirty="0" smtClean="0"/>
              <a:t> </a:t>
            </a:r>
            <a:r>
              <a:rPr lang="en-US" dirty="0" err="1" smtClean="0"/>
              <a:t>melarang</a:t>
            </a:r>
            <a:r>
              <a:rPr lang="en-US" dirty="0" smtClean="0"/>
              <a:t> </a:t>
            </a:r>
            <a:r>
              <a:rPr lang="en-US" dirty="0" err="1" smtClean="0"/>
              <a:t>ketidakadilan</a:t>
            </a:r>
            <a:r>
              <a:rPr lang="en-US" dirty="0" smtClean="0"/>
              <a:t> </a:t>
            </a:r>
            <a:r>
              <a:rPr lang="en-US" dirty="0" err="1" smtClean="0"/>
              <a:t>sosial</a:t>
            </a:r>
            <a:r>
              <a:rPr lang="en-US" dirty="0" smtClean="0"/>
              <a:t>.</a:t>
            </a:r>
          </a:p>
          <a:p>
            <a:r>
              <a:rPr lang="en-US" dirty="0" smtClean="0"/>
              <a:t>Muhammad </a:t>
            </a:r>
            <a:r>
              <a:rPr lang="en-US" dirty="0" err="1" smtClean="0"/>
              <a:t>tidak</a:t>
            </a:r>
            <a:r>
              <a:rPr lang="en-US" dirty="0" smtClean="0"/>
              <a:t> </a:t>
            </a:r>
            <a:r>
              <a:rPr lang="en-US" dirty="0" err="1" smtClean="0"/>
              <a:t>mengatakan</a:t>
            </a:r>
            <a:r>
              <a:rPr lang="en-US" dirty="0" smtClean="0"/>
              <a:t> </a:t>
            </a:r>
            <a:r>
              <a:rPr lang="en-US" dirty="0" err="1" smtClean="0"/>
              <a:t>bahwa</a:t>
            </a:r>
            <a:r>
              <a:rPr lang="en-US" dirty="0" smtClean="0"/>
              <a:t> </a:t>
            </a:r>
            <a:r>
              <a:rPr lang="en-US" dirty="0" err="1" smtClean="0"/>
              <a:t>ia</a:t>
            </a:r>
            <a:r>
              <a:rPr lang="en-US" dirty="0" smtClean="0"/>
              <a:t> </a:t>
            </a:r>
            <a:r>
              <a:rPr lang="en-US" dirty="0" err="1" smtClean="0"/>
              <a:t>membawa</a:t>
            </a:r>
            <a:r>
              <a:rPr lang="en-US" dirty="0" smtClean="0"/>
              <a:t> agama </a:t>
            </a:r>
            <a:r>
              <a:rPr lang="en-US" dirty="0" err="1" smtClean="0"/>
              <a:t>baru</a:t>
            </a:r>
            <a:r>
              <a:rPr lang="en-US" dirty="0" smtClean="0"/>
              <a:t>, </a:t>
            </a:r>
            <a:r>
              <a:rPr lang="en-US" dirty="0" err="1" smtClean="0"/>
              <a:t>tetapi</a:t>
            </a:r>
            <a:r>
              <a:rPr lang="en-US" dirty="0" smtClean="0"/>
              <a:t> </a:t>
            </a:r>
            <a:r>
              <a:rPr lang="en-US" dirty="0" err="1" smtClean="0"/>
              <a:t>hanya</a:t>
            </a:r>
            <a:r>
              <a:rPr lang="en-US" dirty="0" smtClean="0"/>
              <a:t> </a:t>
            </a:r>
            <a:r>
              <a:rPr lang="en-US" dirty="0" err="1" smtClean="0"/>
              <a:t>memurnikan</a:t>
            </a:r>
            <a:r>
              <a:rPr lang="en-US" dirty="0" smtClean="0"/>
              <a:t> </a:t>
            </a:r>
            <a:r>
              <a:rPr lang="en-US" dirty="0" err="1" smtClean="0"/>
              <a:t>dan</a:t>
            </a:r>
            <a:r>
              <a:rPr lang="en-US" dirty="0" smtClean="0"/>
              <a:t> </a:t>
            </a:r>
            <a:r>
              <a:rPr lang="en-US" dirty="0" err="1" smtClean="0"/>
              <a:t>mengembalikan</a:t>
            </a:r>
            <a:r>
              <a:rPr lang="en-US" dirty="0" smtClean="0"/>
              <a:t> agama yang </a:t>
            </a:r>
            <a:r>
              <a:rPr lang="en-US" dirty="0" err="1" smtClean="0"/>
              <a:t>dibawa</a:t>
            </a:r>
            <a:r>
              <a:rPr lang="en-US" dirty="0" smtClean="0"/>
              <a:t> </a:t>
            </a:r>
            <a:r>
              <a:rPr lang="en-US" dirty="0" err="1" smtClean="0"/>
              <a:t>Nabi</a:t>
            </a:r>
            <a:r>
              <a:rPr lang="en-US" dirty="0" smtClean="0"/>
              <a:t> Ibrahim.</a:t>
            </a:r>
          </a:p>
          <a:p>
            <a:r>
              <a:rPr lang="en-US" dirty="0" smtClean="0"/>
              <a:t>Al-</a:t>
            </a:r>
            <a:r>
              <a:rPr lang="en-US" dirty="0" err="1" smtClean="0"/>
              <a:t>Our’an</a:t>
            </a:r>
            <a:r>
              <a:rPr lang="en-US" dirty="0" smtClean="0"/>
              <a:t> </a:t>
            </a:r>
            <a:r>
              <a:rPr lang="en-US" dirty="0" err="1" smtClean="0"/>
              <a:t>mengajarkan</a:t>
            </a:r>
            <a:r>
              <a:rPr lang="en-US" dirty="0" smtClean="0"/>
              <a:t> </a:t>
            </a:r>
            <a:r>
              <a:rPr lang="en-US" dirty="0" err="1" smtClean="0"/>
              <a:t>kepatuhan</a:t>
            </a:r>
            <a:r>
              <a:rPr lang="en-US" dirty="0" smtClean="0"/>
              <a:t> </a:t>
            </a:r>
            <a:r>
              <a:rPr lang="en-US" dirty="0" err="1" smtClean="0"/>
              <a:t>terhadap</a:t>
            </a:r>
            <a:r>
              <a:rPr lang="en-US" dirty="0" smtClean="0"/>
              <a:t> </a:t>
            </a:r>
            <a:r>
              <a:rPr lang="en-US" dirty="0" err="1" smtClean="0"/>
              <a:t>Tuhan</a:t>
            </a:r>
            <a:r>
              <a:rPr lang="en-US" dirty="0" smtClean="0"/>
              <a:t> </a:t>
            </a:r>
            <a:r>
              <a:rPr lang="en-US" dirty="0" err="1" smtClean="0"/>
              <a:t>dan</a:t>
            </a:r>
            <a:r>
              <a:rPr lang="en-US" dirty="0" smtClean="0"/>
              <a:t> </a:t>
            </a:r>
            <a:r>
              <a:rPr lang="en-US" dirty="0" err="1" smtClean="0"/>
              <a:t>Rasulnya</a:t>
            </a:r>
            <a:r>
              <a:rPr lang="en-US" dirty="0" smtClean="0"/>
              <a:t>, </a:t>
            </a:r>
            <a:r>
              <a:rPr lang="en-US" dirty="0" err="1" smtClean="0"/>
              <a:t>persaudaraan</a:t>
            </a:r>
            <a:r>
              <a:rPr lang="en-US" dirty="0" smtClean="0"/>
              <a:t> </a:t>
            </a:r>
            <a:r>
              <a:rPr lang="en-US" dirty="0" err="1" smtClean="0"/>
              <a:t>antar</a:t>
            </a:r>
            <a:r>
              <a:rPr lang="en-US" dirty="0" smtClean="0"/>
              <a:t> </a:t>
            </a:r>
            <a:r>
              <a:rPr lang="en-US" dirty="0" err="1" smtClean="0"/>
              <a:t>sesama</a:t>
            </a:r>
            <a:r>
              <a:rPr lang="en-US" dirty="0" smtClean="0"/>
              <a:t> </a:t>
            </a:r>
            <a:r>
              <a:rPr lang="en-US" dirty="0" err="1" smtClean="0"/>
              <a:t>umat</a:t>
            </a:r>
            <a:r>
              <a:rPr lang="en-US" dirty="0" smtClean="0"/>
              <a:t>, </a:t>
            </a:r>
            <a:r>
              <a:rPr lang="en-US" dirty="0" err="1" smtClean="0"/>
              <a:t>berzakat</a:t>
            </a:r>
            <a:r>
              <a:rPr lang="en-US" dirty="0" smtClean="0"/>
              <a:t> </a:t>
            </a:r>
            <a:r>
              <a:rPr lang="en-US" dirty="0" err="1" smtClean="0"/>
              <a:t>kepada</a:t>
            </a:r>
            <a:r>
              <a:rPr lang="en-US" dirty="0" smtClean="0"/>
              <a:t> yang </a:t>
            </a:r>
            <a:r>
              <a:rPr lang="en-US" dirty="0" err="1" smtClean="0"/>
              <a:t>miskin</a:t>
            </a:r>
            <a:r>
              <a:rPr lang="en-US" dirty="0" smtClean="0"/>
              <a:t> </a:t>
            </a:r>
            <a:r>
              <a:rPr lang="en-US" dirty="0" err="1" smtClean="0"/>
              <a:t>dan</a:t>
            </a:r>
            <a:r>
              <a:rPr lang="en-US" dirty="0" smtClean="0"/>
              <a:t> </a:t>
            </a:r>
            <a:r>
              <a:rPr lang="en-US" dirty="0" err="1" smtClean="0"/>
              <a:t>berjuang</a:t>
            </a:r>
            <a:r>
              <a:rPr lang="en-US" dirty="0" smtClean="0"/>
              <a:t> (jihad) </a:t>
            </a:r>
            <a:r>
              <a:rPr lang="en-US" dirty="0" err="1" smtClean="0"/>
              <a:t>melawan</a:t>
            </a:r>
            <a:r>
              <a:rPr lang="en-US" dirty="0" smtClean="0"/>
              <a:t> </a:t>
            </a:r>
            <a:r>
              <a:rPr lang="en-US" dirty="0" err="1" smtClean="0"/>
              <a:t>penindasan</a:t>
            </a:r>
            <a:r>
              <a:rPr lang="en-US" dirty="0" smtClean="0"/>
              <a:t>.</a:t>
            </a:r>
            <a:endParaRPr lang="en-US" dirty="0"/>
          </a:p>
        </p:txBody>
      </p:sp>
      <p:sp>
        <p:nvSpPr>
          <p:cNvPr id="2" name="Title 1"/>
          <p:cNvSpPr>
            <a:spLocks noGrp="1"/>
          </p:cNvSpPr>
          <p:nvPr>
            <p:ph type="title"/>
          </p:nvPr>
        </p:nvSpPr>
        <p:spPr>
          <a:xfrm>
            <a:off x="457200" y="0"/>
            <a:ext cx="8229600" cy="868362"/>
          </a:xfrm>
        </p:spPr>
        <p:txBody>
          <a:bodyPr/>
          <a:lstStyle/>
          <a:p>
            <a:r>
              <a:rPr lang="en-US" dirty="0" smtClean="0"/>
              <a:t>MISI ISLAM DI MAKKAH</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dirty="0" smtClean="0"/>
              <a:t>MISI KEMANUSIAN ISLAM</a:t>
            </a:r>
            <a:endParaRPr lang="en-US" dirty="0"/>
          </a:p>
        </p:txBody>
      </p:sp>
      <p:sp>
        <p:nvSpPr>
          <p:cNvPr id="3" name="Content Placeholder 2"/>
          <p:cNvSpPr>
            <a:spLocks noGrp="1"/>
          </p:cNvSpPr>
          <p:nvPr>
            <p:ph idx="1"/>
          </p:nvPr>
        </p:nvSpPr>
        <p:spPr>
          <a:xfrm>
            <a:off x="304800" y="990600"/>
            <a:ext cx="8686800" cy="5486400"/>
          </a:xfrm>
        </p:spPr>
        <p:txBody>
          <a:bodyPr>
            <a:normAutofit fontScale="92500" lnSpcReduction="20000"/>
          </a:bodyPr>
          <a:lstStyle/>
          <a:p>
            <a:r>
              <a:rPr lang="en-US" dirty="0" smtClean="0"/>
              <a:t>Al-Quran </a:t>
            </a:r>
            <a:r>
              <a:rPr lang="en-US" dirty="0" err="1" smtClean="0"/>
              <a:t>mengutuk</a:t>
            </a:r>
            <a:r>
              <a:rPr lang="en-US" dirty="0" smtClean="0"/>
              <a:t> </a:t>
            </a:r>
            <a:r>
              <a:rPr lang="en-US" dirty="0" err="1" smtClean="0"/>
              <a:t>eksploitasi</a:t>
            </a:r>
            <a:r>
              <a:rPr lang="en-US" dirty="0" smtClean="0"/>
              <a:t> </a:t>
            </a:r>
            <a:r>
              <a:rPr lang="en-US" dirty="0" err="1" smtClean="0"/>
              <a:t>terhadap</a:t>
            </a:r>
            <a:r>
              <a:rPr lang="en-US" dirty="0" smtClean="0"/>
              <a:t> </a:t>
            </a:r>
            <a:r>
              <a:rPr lang="en-US" dirty="0" err="1" smtClean="0"/>
              <a:t>orang</a:t>
            </a:r>
            <a:r>
              <a:rPr lang="en-US" dirty="0" smtClean="0"/>
              <a:t> </a:t>
            </a:r>
            <a:r>
              <a:rPr lang="en-US" dirty="0" err="1" smtClean="0"/>
              <a:t>miskin</a:t>
            </a:r>
            <a:r>
              <a:rPr lang="en-US" dirty="0" smtClean="0"/>
              <a:t>, </a:t>
            </a:r>
            <a:r>
              <a:rPr lang="en-US" dirty="0" err="1" smtClean="0"/>
              <a:t>anak-anak</a:t>
            </a:r>
            <a:r>
              <a:rPr lang="en-US" dirty="0" smtClean="0"/>
              <a:t> </a:t>
            </a:r>
            <a:r>
              <a:rPr lang="en-US" dirty="0" err="1" smtClean="0"/>
              <a:t>yatim</a:t>
            </a:r>
            <a:r>
              <a:rPr lang="en-US" dirty="0" smtClean="0"/>
              <a:t> </a:t>
            </a:r>
            <a:r>
              <a:rPr lang="en-US" dirty="0" err="1" smtClean="0"/>
              <a:t>serta</a:t>
            </a:r>
            <a:r>
              <a:rPr lang="en-US" dirty="0" smtClean="0"/>
              <a:t> </a:t>
            </a:r>
            <a:r>
              <a:rPr lang="en-US" dirty="0" err="1" smtClean="0"/>
              <a:t>kaum</a:t>
            </a:r>
            <a:r>
              <a:rPr lang="en-US" dirty="0" smtClean="0"/>
              <a:t> </a:t>
            </a:r>
            <a:r>
              <a:rPr lang="en-US" dirty="0" err="1" smtClean="0"/>
              <a:t>wanita</a:t>
            </a:r>
            <a:r>
              <a:rPr lang="en-US" dirty="0" smtClean="0"/>
              <a:t>, </a:t>
            </a:r>
            <a:r>
              <a:rPr lang="en-US" dirty="0" err="1" smtClean="0"/>
              <a:t>melarang</a:t>
            </a:r>
            <a:r>
              <a:rPr lang="en-US" dirty="0" smtClean="0"/>
              <a:t> </a:t>
            </a:r>
            <a:r>
              <a:rPr lang="en-US" dirty="0" err="1" smtClean="0"/>
              <a:t>penyelewengan</a:t>
            </a:r>
            <a:r>
              <a:rPr lang="en-US" dirty="0" smtClean="0"/>
              <a:t>, </a:t>
            </a:r>
            <a:r>
              <a:rPr lang="en-US" dirty="0" err="1" smtClean="0"/>
              <a:t>penipuan</a:t>
            </a:r>
            <a:r>
              <a:rPr lang="en-US" dirty="0" smtClean="0"/>
              <a:t>, </a:t>
            </a:r>
            <a:r>
              <a:rPr lang="en-US" dirty="0" err="1" smtClean="0"/>
              <a:t>berbohong</a:t>
            </a:r>
            <a:r>
              <a:rPr lang="en-US" dirty="0" smtClean="0"/>
              <a:t>, </a:t>
            </a:r>
            <a:r>
              <a:rPr lang="en-US" dirty="0" err="1" smtClean="0"/>
              <a:t>mengadakan</a:t>
            </a:r>
            <a:r>
              <a:rPr lang="en-US" dirty="0" smtClean="0"/>
              <a:t> </a:t>
            </a:r>
            <a:r>
              <a:rPr lang="en-US" dirty="0" err="1" smtClean="0"/>
              <a:t>perjanjian</a:t>
            </a:r>
            <a:r>
              <a:rPr lang="en-US" dirty="0" smtClean="0"/>
              <a:t> </a:t>
            </a:r>
            <a:r>
              <a:rPr lang="en-US" dirty="0" err="1" smtClean="0"/>
              <a:t>palsu</a:t>
            </a:r>
            <a:r>
              <a:rPr lang="en-US" dirty="0" smtClean="0"/>
              <a:t> </a:t>
            </a:r>
            <a:r>
              <a:rPr lang="en-US" dirty="0" err="1" smtClean="0"/>
              <a:t>dalam</a:t>
            </a:r>
            <a:r>
              <a:rPr lang="en-US" dirty="0" smtClean="0"/>
              <a:t> </a:t>
            </a:r>
            <a:r>
              <a:rPr lang="en-US" dirty="0" err="1" smtClean="0"/>
              <a:t>perdagangan</a:t>
            </a:r>
            <a:r>
              <a:rPr lang="en-US" dirty="0" smtClean="0"/>
              <a:t>, </a:t>
            </a:r>
            <a:r>
              <a:rPr lang="en-US" dirty="0" err="1" smtClean="0"/>
              <a:t>menghambur-hamburkan</a:t>
            </a:r>
            <a:r>
              <a:rPr lang="en-US" dirty="0" smtClean="0"/>
              <a:t> </a:t>
            </a:r>
            <a:r>
              <a:rPr lang="en-US" dirty="0" err="1" smtClean="0"/>
              <a:t>kekayaan</a:t>
            </a:r>
            <a:r>
              <a:rPr lang="en-US" dirty="0" smtClean="0"/>
              <a:t> </a:t>
            </a:r>
            <a:r>
              <a:rPr lang="en-US" dirty="0" err="1" smtClean="0"/>
              <a:t>dan</a:t>
            </a:r>
            <a:r>
              <a:rPr lang="en-US" dirty="0" smtClean="0"/>
              <a:t> </a:t>
            </a:r>
            <a:r>
              <a:rPr lang="en-US" dirty="0" err="1" smtClean="0"/>
              <a:t>bersikap</a:t>
            </a:r>
            <a:r>
              <a:rPr lang="en-US" dirty="0" smtClean="0"/>
              <a:t> </a:t>
            </a:r>
            <a:r>
              <a:rPr lang="en-US" dirty="0" err="1" smtClean="0"/>
              <a:t>sombong</a:t>
            </a:r>
            <a:r>
              <a:rPr lang="en-US" dirty="0" smtClean="0"/>
              <a:t>.</a:t>
            </a:r>
          </a:p>
          <a:p>
            <a:r>
              <a:rPr lang="en-US" dirty="0" err="1" smtClean="0"/>
              <a:t>Diungkapkan</a:t>
            </a:r>
            <a:r>
              <a:rPr lang="en-US" dirty="0" smtClean="0"/>
              <a:t> </a:t>
            </a:r>
            <a:r>
              <a:rPr lang="en-US" dirty="0" err="1" smtClean="0"/>
              <a:t>oleh</a:t>
            </a:r>
            <a:r>
              <a:rPr lang="en-US" dirty="0" smtClean="0"/>
              <a:t> </a:t>
            </a:r>
            <a:r>
              <a:rPr lang="en-US" dirty="0" err="1" smtClean="0"/>
              <a:t>Taha</a:t>
            </a:r>
            <a:r>
              <a:rPr lang="en-US" dirty="0" smtClean="0"/>
              <a:t> Husain, </a:t>
            </a:r>
            <a:r>
              <a:rPr lang="en-US" dirty="0" err="1" smtClean="0"/>
              <a:t>bahwa</a:t>
            </a:r>
            <a:r>
              <a:rPr lang="en-US" dirty="0" smtClean="0"/>
              <a:t> </a:t>
            </a:r>
            <a:r>
              <a:rPr lang="en-US" dirty="0" err="1" smtClean="0"/>
              <a:t>dia</a:t>
            </a:r>
            <a:r>
              <a:rPr lang="en-US" dirty="0" smtClean="0"/>
              <a:t> </a:t>
            </a:r>
            <a:r>
              <a:rPr lang="en-US" dirty="0" err="1" smtClean="0"/>
              <a:t>yakin</a:t>
            </a:r>
            <a:r>
              <a:rPr lang="en-US" dirty="0" smtClean="0"/>
              <a:t> </a:t>
            </a:r>
            <a:r>
              <a:rPr lang="en-US" dirty="0" err="1" smtClean="0"/>
              <a:t>seandainya</a:t>
            </a:r>
            <a:r>
              <a:rPr lang="en-US" dirty="0" smtClean="0"/>
              <a:t> Muhammad </a:t>
            </a:r>
            <a:r>
              <a:rPr lang="en-US" dirty="0" err="1" smtClean="0"/>
              <a:t>hanya</a:t>
            </a:r>
            <a:r>
              <a:rPr lang="en-US" dirty="0" smtClean="0"/>
              <a:t> </a:t>
            </a:r>
            <a:r>
              <a:rPr lang="en-US" dirty="0" err="1" smtClean="0"/>
              <a:t>mengajarkan</a:t>
            </a:r>
            <a:r>
              <a:rPr lang="en-US" dirty="0" smtClean="0"/>
              <a:t> </a:t>
            </a:r>
            <a:r>
              <a:rPr lang="en-US" dirty="0" err="1" smtClean="0"/>
              <a:t>keesaan</a:t>
            </a:r>
            <a:r>
              <a:rPr lang="en-US" dirty="0" smtClean="0"/>
              <a:t> </a:t>
            </a:r>
            <a:r>
              <a:rPr lang="en-US" dirty="0" err="1" smtClean="0"/>
              <a:t>Tuhan</a:t>
            </a:r>
            <a:r>
              <a:rPr lang="en-US" dirty="0" smtClean="0"/>
              <a:t> </a:t>
            </a:r>
            <a:r>
              <a:rPr lang="en-US" dirty="0" err="1" smtClean="0"/>
              <a:t>tanpa</a:t>
            </a:r>
            <a:r>
              <a:rPr lang="en-US" dirty="0" smtClean="0"/>
              <a:t> </a:t>
            </a:r>
            <a:r>
              <a:rPr lang="en-US" dirty="0" err="1" smtClean="0"/>
              <a:t>menyerang</a:t>
            </a:r>
            <a:r>
              <a:rPr lang="en-US" dirty="0" smtClean="0"/>
              <a:t> </a:t>
            </a:r>
            <a:r>
              <a:rPr lang="en-US" dirty="0" err="1" smtClean="0"/>
              <a:t>sistem</a:t>
            </a:r>
            <a:r>
              <a:rPr lang="en-US" dirty="0" smtClean="0"/>
              <a:t> </a:t>
            </a:r>
            <a:r>
              <a:rPr lang="en-US" dirty="0" err="1" smtClean="0"/>
              <a:t>sosial</a:t>
            </a:r>
            <a:r>
              <a:rPr lang="en-US" dirty="0" smtClean="0"/>
              <a:t> </a:t>
            </a:r>
            <a:r>
              <a:rPr lang="en-US" dirty="0" err="1" smtClean="0"/>
              <a:t>dan</a:t>
            </a:r>
            <a:r>
              <a:rPr lang="en-US" dirty="0" smtClean="0"/>
              <a:t> </a:t>
            </a:r>
            <a:r>
              <a:rPr lang="en-US" dirty="0" err="1" smtClean="0"/>
              <a:t>ekonomi</a:t>
            </a:r>
            <a:r>
              <a:rPr lang="en-US" dirty="0" smtClean="0"/>
              <a:t>, </a:t>
            </a:r>
            <a:r>
              <a:rPr lang="en-US" dirty="0" err="1" smtClean="0"/>
              <a:t>tidak</a:t>
            </a:r>
            <a:r>
              <a:rPr lang="en-US" dirty="0" smtClean="0"/>
              <a:t> </a:t>
            </a:r>
            <a:r>
              <a:rPr lang="en-US" dirty="0" err="1" smtClean="0"/>
              <a:t>memperdulikan</a:t>
            </a:r>
            <a:r>
              <a:rPr lang="en-US" dirty="0" smtClean="0"/>
              <a:t> </a:t>
            </a:r>
            <a:r>
              <a:rPr lang="en-US" dirty="0" err="1" smtClean="0"/>
              <a:t>perbedaan</a:t>
            </a:r>
            <a:r>
              <a:rPr lang="en-US" dirty="0" smtClean="0"/>
              <a:t> </a:t>
            </a:r>
            <a:r>
              <a:rPr lang="en-US" dirty="0" err="1" smtClean="0"/>
              <a:t>antara</a:t>
            </a:r>
            <a:r>
              <a:rPr lang="en-US" dirty="0" smtClean="0"/>
              <a:t> yang </a:t>
            </a:r>
            <a:r>
              <a:rPr lang="en-US" dirty="0" err="1" smtClean="0"/>
              <a:t>kaya</a:t>
            </a:r>
            <a:r>
              <a:rPr lang="en-US" dirty="0" smtClean="0"/>
              <a:t> </a:t>
            </a:r>
            <a:r>
              <a:rPr lang="en-US" dirty="0" err="1" smtClean="0"/>
              <a:t>dan</a:t>
            </a:r>
            <a:r>
              <a:rPr lang="en-US" dirty="0" smtClean="0"/>
              <a:t> </a:t>
            </a:r>
            <a:r>
              <a:rPr lang="en-US" dirty="0" err="1" smtClean="0"/>
              <a:t>miskin</a:t>
            </a:r>
            <a:r>
              <a:rPr lang="en-US" dirty="0" smtClean="0"/>
              <a:t>, yang </a:t>
            </a:r>
            <a:r>
              <a:rPr lang="en-US" dirty="0" err="1" smtClean="0"/>
              <a:t>kuat</a:t>
            </a:r>
            <a:r>
              <a:rPr lang="en-US" dirty="0" smtClean="0"/>
              <a:t> </a:t>
            </a:r>
            <a:r>
              <a:rPr lang="en-US" dirty="0" err="1" smtClean="0"/>
              <a:t>dan</a:t>
            </a:r>
            <a:r>
              <a:rPr lang="en-US" dirty="0" smtClean="0"/>
              <a:t> yang </a:t>
            </a:r>
            <a:r>
              <a:rPr lang="en-US" dirty="0" err="1" smtClean="0"/>
              <a:t>tertindas</a:t>
            </a:r>
            <a:r>
              <a:rPr lang="en-US" dirty="0" smtClean="0"/>
              <a:t>, </a:t>
            </a:r>
            <a:r>
              <a:rPr lang="en-US" dirty="0" err="1" smtClean="0"/>
              <a:t>budak</a:t>
            </a:r>
            <a:r>
              <a:rPr lang="en-US" dirty="0" smtClean="0"/>
              <a:t> </a:t>
            </a:r>
            <a:r>
              <a:rPr lang="en-US" dirty="0" err="1" smtClean="0"/>
              <a:t>dan</a:t>
            </a:r>
            <a:r>
              <a:rPr lang="en-US" dirty="0" smtClean="0"/>
              <a:t> </a:t>
            </a:r>
            <a:r>
              <a:rPr lang="en-US" dirty="0" err="1" smtClean="0"/>
              <a:t>majikan</a:t>
            </a:r>
            <a:r>
              <a:rPr lang="en-US" dirty="0" smtClean="0"/>
              <a:t>, </a:t>
            </a:r>
            <a:r>
              <a:rPr lang="en-US" dirty="0" err="1" smtClean="0"/>
              <a:t>dan</a:t>
            </a:r>
            <a:r>
              <a:rPr lang="en-US" dirty="0" smtClean="0"/>
              <a:t> </a:t>
            </a:r>
            <a:r>
              <a:rPr lang="en-US" dirty="0" err="1" smtClean="0"/>
              <a:t>tidak</a:t>
            </a:r>
            <a:r>
              <a:rPr lang="en-US" dirty="0" smtClean="0"/>
              <a:t> </a:t>
            </a:r>
            <a:r>
              <a:rPr lang="en-US" dirty="0" err="1" smtClean="0"/>
              <a:t>melarang</a:t>
            </a:r>
            <a:r>
              <a:rPr lang="en-US" dirty="0" smtClean="0"/>
              <a:t> </a:t>
            </a:r>
            <a:r>
              <a:rPr lang="en-US" dirty="0" err="1" smtClean="0"/>
              <a:t>riba</a:t>
            </a:r>
            <a:r>
              <a:rPr lang="en-US" dirty="0" smtClean="0"/>
              <a:t>, </a:t>
            </a:r>
            <a:r>
              <a:rPr lang="en-US" dirty="0" err="1" smtClean="0"/>
              <a:t>serta</a:t>
            </a:r>
            <a:r>
              <a:rPr lang="en-US" dirty="0" smtClean="0"/>
              <a:t> </a:t>
            </a:r>
            <a:r>
              <a:rPr lang="en-US" dirty="0" err="1" smtClean="0"/>
              <a:t>tidak</a:t>
            </a:r>
            <a:r>
              <a:rPr lang="en-US" dirty="0" smtClean="0"/>
              <a:t> </a:t>
            </a:r>
            <a:r>
              <a:rPr lang="en-US" dirty="0" err="1" smtClean="0"/>
              <a:t>menganjurkan</a:t>
            </a:r>
            <a:r>
              <a:rPr lang="en-US" dirty="0" smtClean="0"/>
              <a:t> </a:t>
            </a:r>
            <a:r>
              <a:rPr lang="en-US" dirty="0" err="1" smtClean="0"/>
              <a:t>orang-orang</a:t>
            </a:r>
            <a:r>
              <a:rPr lang="en-US" dirty="0" smtClean="0"/>
              <a:t> </a:t>
            </a:r>
            <a:r>
              <a:rPr lang="en-US" dirty="0" err="1" smtClean="0"/>
              <a:t>kaya</a:t>
            </a:r>
            <a:r>
              <a:rPr lang="en-US" dirty="0" smtClean="0"/>
              <a:t> </a:t>
            </a:r>
            <a:r>
              <a:rPr lang="en-US" dirty="0" err="1" smtClean="0"/>
              <a:t>untuk</a:t>
            </a:r>
            <a:r>
              <a:rPr lang="en-US" dirty="0" smtClean="0"/>
              <a:t> </a:t>
            </a:r>
            <a:r>
              <a:rPr lang="en-US" dirty="0" err="1" smtClean="0"/>
              <a:t>mendermakan</a:t>
            </a:r>
            <a:r>
              <a:rPr lang="en-US" dirty="0" smtClean="0"/>
              <a:t> </a:t>
            </a:r>
            <a:r>
              <a:rPr lang="en-US" dirty="0" err="1" smtClean="0"/>
              <a:t>sebagian</a:t>
            </a:r>
            <a:r>
              <a:rPr lang="en-US" dirty="0" smtClean="0"/>
              <a:t> </a:t>
            </a:r>
            <a:r>
              <a:rPr lang="en-US" dirty="0" err="1" smtClean="0"/>
              <a:t>kekayaan</a:t>
            </a:r>
            <a:r>
              <a:rPr lang="en-US" dirty="0" smtClean="0"/>
              <a:t> </a:t>
            </a:r>
            <a:r>
              <a:rPr lang="en-US" dirty="0" err="1" smtClean="0"/>
              <a:t>mereka</a:t>
            </a:r>
            <a:r>
              <a:rPr lang="en-US" dirty="0" smtClean="0"/>
              <a:t> </a:t>
            </a:r>
            <a:r>
              <a:rPr lang="en-US" dirty="0" err="1" smtClean="0"/>
              <a:t>kepada</a:t>
            </a:r>
            <a:r>
              <a:rPr lang="en-US" dirty="0" smtClean="0"/>
              <a:t> </a:t>
            </a:r>
            <a:r>
              <a:rPr lang="en-US" dirty="0" err="1" smtClean="0"/>
              <a:t>orang-orang</a:t>
            </a:r>
            <a:r>
              <a:rPr lang="en-US" dirty="0" smtClean="0"/>
              <a:t> </a:t>
            </a:r>
            <a:r>
              <a:rPr lang="en-US" dirty="0" err="1" smtClean="0"/>
              <a:t>miskin</a:t>
            </a:r>
            <a:r>
              <a:rPr lang="en-US" dirty="0" smtClean="0"/>
              <a:t> </a:t>
            </a:r>
            <a:r>
              <a:rPr lang="en-US" dirty="0" err="1" smtClean="0"/>
              <a:t>dan</a:t>
            </a:r>
            <a:r>
              <a:rPr lang="en-US" dirty="0" smtClean="0"/>
              <a:t> yang </a:t>
            </a:r>
            <a:r>
              <a:rPr lang="en-US" dirty="0" err="1" smtClean="0"/>
              <a:t>membutuhkan</a:t>
            </a:r>
            <a:r>
              <a:rPr lang="en-US" dirty="0" smtClean="0"/>
              <a:t>, </a:t>
            </a:r>
            <a:r>
              <a:rPr lang="en-US" dirty="0" err="1" smtClean="0"/>
              <a:t>maka</a:t>
            </a:r>
            <a:r>
              <a:rPr lang="en-US" dirty="0" smtClean="0"/>
              <a:t> </a:t>
            </a:r>
            <a:r>
              <a:rPr lang="en-US" dirty="0" err="1" smtClean="0"/>
              <a:t>mayoritas</a:t>
            </a:r>
            <a:r>
              <a:rPr lang="en-US" dirty="0" smtClean="0"/>
              <a:t> </a:t>
            </a:r>
            <a:r>
              <a:rPr lang="en-US" dirty="0" err="1" smtClean="0"/>
              <a:t>suku</a:t>
            </a:r>
            <a:r>
              <a:rPr lang="en-US" dirty="0" smtClean="0"/>
              <a:t> </a:t>
            </a:r>
            <a:r>
              <a:rPr lang="en-US" dirty="0" err="1" smtClean="0"/>
              <a:t>Quraisy</a:t>
            </a:r>
            <a:r>
              <a:rPr lang="en-US" dirty="0" smtClean="0"/>
              <a:t> </a:t>
            </a:r>
            <a:r>
              <a:rPr lang="en-US" dirty="0" err="1" smtClean="0"/>
              <a:t>akan</a:t>
            </a:r>
            <a:r>
              <a:rPr lang="en-US" dirty="0" smtClean="0"/>
              <a:t> </a:t>
            </a:r>
            <a:r>
              <a:rPr lang="en-US" dirty="0" err="1" smtClean="0"/>
              <a:t>menerima</a:t>
            </a:r>
            <a:r>
              <a:rPr lang="en-US" dirty="0" smtClean="0"/>
              <a:t> agama Islam.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458200" cy="5486400"/>
          </a:xfrm>
        </p:spPr>
        <p:txBody>
          <a:bodyPr>
            <a:normAutofit/>
          </a:bodyPr>
          <a:lstStyle/>
          <a:p>
            <a:r>
              <a:rPr lang="en-US" dirty="0" err="1" smtClean="0"/>
              <a:t>Sidiq</a:t>
            </a:r>
            <a:r>
              <a:rPr lang="en-US" dirty="0" smtClean="0"/>
              <a:t>, </a:t>
            </a:r>
            <a:r>
              <a:rPr lang="en-US" dirty="0" err="1" smtClean="0"/>
              <a:t>Amanah</a:t>
            </a:r>
            <a:r>
              <a:rPr lang="en-US" dirty="0" smtClean="0"/>
              <a:t>, </a:t>
            </a:r>
            <a:r>
              <a:rPr lang="en-US" dirty="0" err="1" smtClean="0"/>
              <a:t>Tablig</a:t>
            </a:r>
            <a:r>
              <a:rPr lang="en-US" dirty="0" smtClean="0"/>
              <a:t>, </a:t>
            </a:r>
            <a:r>
              <a:rPr lang="en-US" dirty="0" err="1" smtClean="0"/>
              <a:t>Fatonah</a:t>
            </a:r>
            <a:endParaRPr lang="en-US" dirty="0" smtClean="0"/>
          </a:p>
          <a:p>
            <a:r>
              <a:rPr lang="en-US" dirty="0" err="1" smtClean="0"/>
              <a:t>Pernayataan</a:t>
            </a:r>
            <a:r>
              <a:rPr lang="en-US" dirty="0" smtClean="0"/>
              <a:t> Muhammad </a:t>
            </a:r>
            <a:r>
              <a:rPr lang="en-US" dirty="0" err="1" smtClean="0"/>
              <a:t>bahwa</a:t>
            </a:r>
            <a:r>
              <a:rPr lang="en-US" dirty="0" smtClean="0"/>
              <a:t> </a:t>
            </a:r>
            <a:r>
              <a:rPr lang="en-US" dirty="0" err="1" smtClean="0"/>
              <a:t>dirinya</a:t>
            </a:r>
            <a:r>
              <a:rPr lang="en-US" dirty="0" smtClean="0"/>
              <a:t> </a:t>
            </a:r>
            <a:r>
              <a:rPr lang="en-US" dirty="0" err="1" smtClean="0"/>
              <a:t>Nabi</a:t>
            </a:r>
            <a:r>
              <a:rPr lang="en-US" dirty="0" smtClean="0"/>
              <a:t>, </a:t>
            </a:r>
            <a:r>
              <a:rPr lang="en-US" dirty="0" err="1" smtClean="0"/>
              <a:t>penentanganya</a:t>
            </a:r>
            <a:r>
              <a:rPr lang="en-US" dirty="0" smtClean="0"/>
              <a:t> </a:t>
            </a:r>
            <a:r>
              <a:rPr lang="en-US" dirty="0" err="1" smtClean="0"/>
              <a:t>terhadap</a:t>
            </a:r>
            <a:r>
              <a:rPr lang="en-US" dirty="0" smtClean="0"/>
              <a:t> </a:t>
            </a:r>
            <a:r>
              <a:rPr lang="en-US" dirty="0" err="1" smtClean="0"/>
              <a:t>ketidakadilan</a:t>
            </a:r>
            <a:r>
              <a:rPr lang="en-US" dirty="0" smtClean="0"/>
              <a:t> </a:t>
            </a:r>
            <a:r>
              <a:rPr lang="en-US" dirty="0" err="1" smtClean="0"/>
              <a:t>dalam</a:t>
            </a:r>
            <a:r>
              <a:rPr lang="en-US" dirty="0" smtClean="0"/>
              <a:t> </a:t>
            </a:r>
            <a:r>
              <a:rPr lang="en-US" dirty="0" err="1" smtClean="0"/>
              <a:t>masyarakat</a:t>
            </a:r>
            <a:r>
              <a:rPr lang="en-US" dirty="0" smtClean="0"/>
              <a:t> </a:t>
            </a:r>
            <a:r>
              <a:rPr lang="en-US" dirty="0" err="1" smtClean="0"/>
              <a:t>Makkah</a:t>
            </a:r>
            <a:r>
              <a:rPr lang="en-US" dirty="0" smtClean="0"/>
              <a:t>, </a:t>
            </a:r>
            <a:r>
              <a:rPr lang="en-US" dirty="0" err="1" smtClean="0"/>
              <a:t>dan</a:t>
            </a:r>
            <a:r>
              <a:rPr lang="en-US" dirty="0" smtClean="0"/>
              <a:t> </a:t>
            </a:r>
            <a:r>
              <a:rPr lang="en-US" dirty="0" err="1" smtClean="0"/>
              <a:t>penegasannya</a:t>
            </a:r>
            <a:r>
              <a:rPr lang="en-US" dirty="0" smtClean="0"/>
              <a:t> </a:t>
            </a:r>
            <a:r>
              <a:rPr lang="en-US" dirty="0" err="1" smtClean="0"/>
              <a:t>bahwa</a:t>
            </a:r>
            <a:r>
              <a:rPr lang="en-US" dirty="0" smtClean="0"/>
              <a:t> </a:t>
            </a:r>
            <a:r>
              <a:rPr lang="en-US" dirty="0" err="1" smtClean="0"/>
              <a:t>semua</a:t>
            </a:r>
            <a:r>
              <a:rPr lang="en-US" dirty="0" smtClean="0"/>
              <a:t> </a:t>
            </a:r>
            <a:r>
              <a:rPr lang="en-US" dirty="0" err="1" smtClean="0"/>
              <a:t>orang</a:t>
            </a:r>
            <a:r>
              <a:rPr lang="en-US" dirty="0" smtClean="0"/>
              <a:t> yang </a:t>
            </a:r>
            <a:r>
              <a:rPr lang="en-US" dirty="0" err="1" smtClean="0"/>
              <a:t>beriman</a:t>
            </a:r>
            <a:r>
              <a:rPr lang="en-US" dirty="0" smtClean="0"/>
              <a:t> </a:t>
            </a:r>
            <a:r>
              <a:rPr lang="en-US" dirty="0" err="1" smtClean="0"/>
              <a:t>merupakan</a:t>
            </a:r>
            <a:r>
              <a:rPr lang="en-US" dirty="0" smtClean="0"/>
              <a:t> </a:t>
            </a:r>
            <a:r>
              <a:rPr lang="en-US" dirty="0" err="1" smtClean="0"/>
              <a:t>suatu</a:t>
            </a:r>
            <a:r>
              <a:rPr lang="en-US" dirty="0" smtClean="0"/>
              <a:t> </a:t>
            </a:r>
            <a:r>
              <a:rPr lang="en-US" dirty="0" err="1" smtClean="0"/>
              <a:t>komunitas</a:t>
            </a:r>
            <a:r>
              <a:rPr lang="en-US" dirty="0" smtClean="0"/>
              <a:t> universal, </a:t>
            </a:r>
            <a:r>
              <a:rPr lang="en-US" dirty="0" err="1" smtClean="0"/>
              <a:t>meruntuhkan</a:t>
            </a:r>
            <a:r>
              <a:rPr lang="en-US" dirty="0" smtClean="0"/>
              <a:t> </a:t>
            </a:r>
            <a:r>
              <a:rPr lang="en-US" dirty="0" err="1" smtClean="0"/>
              <a:t>wewenang</a:t>
            </a:r>
            <a:r>
              <a:rPr lang="en-US" dirty="0" smtClean="0"/>
              <a:t> </a:t>
            </a:r>
            <a:r>
              <a:rPr lang="en-US" dirty="0" err="1" smtClean="0"/>
              <a:t>politik</a:t>
            </a:r>
            <a:r>
              <a:rPr lang="en-US" dirty="0" smtClean="0"/>
              <a:t> </a:t>
            </a:r>
            <a:r>
              <a:rPr lang="en-US" dirty="0" err="1" smtClean="0"/>
              <a:t>kesukuan</a:t>
            </a:r>
            <a:r>
              <a:rPr lang="en-US" dirty="0" smtClean="0"/>
              <a:t>.</a:t>
            </a:r>
          </a:p>
          <a:p>
            <a:r>
              <a:rPr lang="en-US" dirty="0" err="1" smtClean="0"/>
              <a:t>Penolakannya</a:t>
            </a:r>
            <a:r>
              <a:rPr lang="en-US" dirty="0" smtClean="0"/>
              <a:t> </a:t>
            </a:r>
            <a:r>
              <a:rPr lang="en-US" dirty="0" err="1" smtClean="0"/>
              <a:t>terhadap</a:t>
            </a:r>
            <a:r>
              <a:rPr lang="en-US" dirty="0" smtClean="0"/>
              <a:t> </a:t>
            </a:r>
            <a:r>
              <a:rPr lang="en-US" dirty="0" err="1" smtClean="0"/>
              <a:t>politeisme</a:t>
            </a:r>
            <a:r>
              <a:rPr lang="en-US" dirty="0" smtClean="0"/>
              <a:t> </a:t>
            </a:r>
            <a:r>
              <a:rPr lang="en-US" dirty="0" err="1" smtClean="0"/>
              <a:t>benar-benar</a:t>
            </a:r>
            <a:r>
              <a:rPr lang="en-US" dirty="0" smtClean="0"/>
              <a:t> </a:t>
            </a:r>
            <a:r>
              <a:rPr lang="en-US" dirty="0" err="1" smtClean="0"/>
              <a:t>mengancam</a:t>
            </a:r>
            <a:r>
              <a:rPr lang="en-US" dirty="0" smtClean="0"/>
              <a:t> </a:t>
            </a:r>
            <a:r>
              <a:rPr lang="en-US" dirty="0" err="1" smtClean="0"/>
              <a:t>kepentingan</a:t>
            </a:r>
            <a:r>
              <a:rPr lang="en-US" dirty="0" smtClean="0"/>
              <a:t> </a:t>
            </a:r>
            <a:r>
              <a:rPr lang="en-US" dirty="0" err="1" smtClean="0"/>
              <a:t>ekonomi</a:t>
            </a:r>
            <a:r>
              <a:rPr lang="en-US" dirty="0" smtClean="0"/>
              <a:t> </a:t>
            </a:r>
            <a:r>
              <a:rPr lang="en-US" dirty="0" err="1" smtClean="0"/>
              <a:t>penduduk</a:t>
            </a:r>
            <a:r>
              <a:rPr lang="en-US" dirty="0" smtClean="0"/>
              <a:t> </a:t>
            </a:r>
            <a:r>
              <a:rPr lang="en-US" dirty="0" err="1" smtClean="0"/>
              <a:t>Makkah</a:t>
            </a:r>
            <a:r>
              <a:rPr lang="en-US" dirty="0" smtClean="0"/>
              <a:t> yang </a:t>
            </a:r>
            <a:r>
              <a:rPr lang="en-US" dirty="0" err="1" smtClean="0"/>
              <a:t>mengontrol</a:t>
            </a:r>
            <a:r>
              <a:rPr lang="en-US" dirty="0" smtClean="0"/>
              <a:t> </a:t>
            </a:r>
            <a:r>
              <a:rPr lang="en-US" dirty="0" err="1" smtClean="0"/>
              <a:t>Ka’bah</a:t>
            </a:r>
            <a:r>
              <a:rPr lang="en-US" dirty="0" smtClean="0"/>
              <a:t>, </a:t>
            </a:r>
            <a:r>
              <a:rPr lang="en-US" dirty="0" err="1" smtClean="0"/>
              <a:t>tempat</a:t>
            </a:r>
            <a:r>
              <a:rPr lang="en-US" dirty="0" smtClean="0"/>
              <a:t> </a:t>
            </a:r>
            <a:r>
              <a:rPr lang="en-US" dirty="0" err="1" smtClean="0"/>
              <a:t>dilakukannya</a:t>
            </a:r>
            <a:r>
              <a:rPr lang="en-US" dirty="0" smtClean="0"/>
              <a:t> </a:t>
            </a:r>
            <a:r>
              <a:rPr lang="en-US" dirty="0" err="1" smtClean="0"/>
              <a:t>ibadah</a:t>
            </a:r>
            <a:r>
              <a:rPr lang="en-US" dirty="0" smtClean="0"/>
              <a:t> </a:t>
            </a:r>
            <a:r>
              <a:rPr lang="en-US" dirty="0" err="1" smtClean="0"/>
              <a:t>haji</a:t>
            </a:r>
            <a:r>
              <a:rPr lang="en-US" dirty="0" smtClean="0"/>
              <a:t>, </a:t>
            </a:r>
            <a:r>
              <a:rPr lang="en-US" dirty="0" err="1" smtClean="0"/>
              <a:t>sumber</a:t>
            </a:r>
            <a:r>
              <a:rPr lang="en-US" dirty="0" smtClean="0"/>
              <a:t> </a:t>
            </a:r>
            <a:r>
              <a:rPr lang="en-US" dirty="0" err="1" smtClean="0"/>
              <a:t>prestise</a:t>
            </a:r>
            <a:r>
              <a:rPr lang="en-US" dirty="0" smtClean="0"/>
              <a:t> </a:t>
            </a:r>
            <a:r>
              <a:rPr lang="en-US" dirty="0" err="1" smtClean="0"/>
              <a:t>dan</a:t>
            </a:r>
            <a:r>
              <a:rPr lang="en-US" dirty="0" smtClean="0"/>
              <a:t> </a:t>
            </a:r>
            <a:r>
              <a:rPr lang="en-US" dirty="0" err="1" smtClean="0"/>
              <a:t>pendapatan</a:t>
            </a:r>
            <a:r>
              <a:rPr lang="en-US" dirty="0" smtClean="0"/>
              <a:t> </a:t>
            </a:r>
            <a:r>
              <a:rPr lang="en-US" dirty="0" err="1" smtClean="0"/>
              <a:t>keagamaan</a:t>
            </a:r>
            <a:r>
              <a:rPr lang="en-US" dirty="0" smtClean="0"/>
              <a:t> </a:t>
            </a:r>
            <a:r>
              <a:rPr lang="en-US" dirty="0" err="1" smtClean="0"/>
              <a:t>masyarakat</a:t>
            </a:r>
            <a:r>
              <a:rPr lang="en-US" dirty="0" smtClean="0"/>
              <a:t> </a:t>
            </a:r>
            <a:r>
              <a:rPr lang="en-US" dirty="0" err="1" smtClean="0"/>
              <a:t>Makkah</a:t>
            </a:r>
            <a:r>
              <a:rPr lang="en-US" dirty="0" smtClean="0"/>
              <a:t>.</a:t>
            </a:r>
          </a:p>
          <a:p>
            <a:endParaRPr lang="en-US" dirty="0"/>
          </a:p>
        </p:txBody>
      </p:sp>
      <p:sp>
        <p:nvSpPr>
          <p:cNvPr id="2" name="Title 1"/>
          <p:cNvSpPr>
            <a:spLocks noGrp="1"/>
          </p:cNvSpPr>
          <p:nvPr>
            <p:ph type="title"/>
          </p:nvPr>
        </p:nvSpPr>
        <p:spPr>
          <a:xfrm>
            <a:off x="457200" y="76200"/>
            <a:ext cx="8229600" cy="792162"/>
          </a:xfrm>
        </p:spPr>
        <p:txBody>
          <a:bodyPr>
            <a:normAutofit fontScale="90000"/>
          </a:bodyPr>
          <a:lstStyle/>
          <a:p>
            <a:r>
              <a:rPr lang="en-US" dirty="0" smtClean="0"/>
              <a:t>SIFAT DAN POSISI NABI MUHAMMD</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lstStyle/>
          <a:p>
            <a:r>
              <a:rPr lang="en-US" dirty="0" smtClean="0"/>
              <a:t>HIJRAH KE MADINAH</a:t>
            </a:r>
            <a:endParaRPr lang="en-US" dirty="0"/>
          </a:p>
        </p:txBody>
      </p:sp>
      <p:sp>
        <p:nvSpPr>
          <p:cNvPr id="3" name="Content Placeholder 2"/>
          <p:cNvSpPr>
            <a:spLocks noGrp="1"/>
          </p:cNvSpPr>
          <p:nvPr>
            <p:ph idx="1"/>
          </p:nvPr>
        </p:nvSpPr>
        <p:spPr>
          <a:xfrm>
            <a:off x="228600" y="914400"/>
            <a:ext cx="8686800" cy="5562600"/>
          </a:xfrm>
        </p:spPr>
        <p:txBody>
          <a:bodyPr>
            <a:normAutofit fontScale="92500" lnSpcReduction="20000"/>
          </a:bodyPr>
          <a:lstStyle/>
          <a:p>
            <a:r>
              <a:rPr lang="en-US" dirty="0" err="1" smtClean="0"/>
              <a:t>Setelah</a:t>
            </a:r>
            <a:r>
              <a:rPr lang="en-US" dirty="0" smtClean="0"/>
              <a:t> 10 </a:t>
            </a:r>
            <a:r>
              <a:rPr lang="en-US" dirty="0" err="1" smtClean="0"/>
              <a:t>tahun</a:t>
            </a:r>
            <a:r>
              <a:rPr lang="en-US" dirty="0" smtClean="0"/>
              <a:t> </a:t>
            </a:r>
            <a:r>
              <a:rPr lang="en-US" dirty="0" err="1" smtClean="0"/>
              <a:t>berjuang</a:t>
            </a:r>
            <a:r>
              <a:rPr lang="en-US" dirty="0" smtClean="0"/>
              <a:t> </a:t>
            </a:r>
            <a:r>
              <a:rPr lang="en-US" dirty="0" err="1" smtClean="0"/>
              <a:t>di</a:t>
            </a:r>
            <a:r>
              <a:rPr lang="en-US" dirty="0" smtClean="0"/>
              <a:t> </a:t>
            </a:r>
            <a:r>
              <a:rPr lang="en-US" dirty="0" err="1" smtClean="0"/>
              <a:t>Makkah</a:t>
            </a:r>
            <a:r>
              <a:rPr lang="en-US" dirty="0" smtClean="0"/>
              <a:t>, </a:t>
            </a:r>
            <a:r>
              <a:rPr lang="en-US" dirty="0" err="1" smtClean="0"/>
              <a:t>Nabi</a:t>
            </a:r>
            <a:r>
              <a:rPr lang="en-US" dirty="0" smtClean="0"/>
              <a:t> Muhammad </a:t>
            </a:r>
            <a:r>
              <a:rPr lang="en-US" dirty="0" err="1" smtClean="0"/>
              <a:t>merasakan</a:t>
            </a:r>
            <a:r>
              <a:rPr lang="en-US" dirty="0" smtClean="0"/>
              <a:t> </a:t>
            </a:r>
            <a:r>
              <a:rPr lang="en-US" dirty="0" err="1" smtClean="0"/>
              <a:t>keberhasilan</a:t>
            </a:r>
            <a:r>
              <a:rPr lang="en-US" dirty="0" smtClean="0"/>
              <a:t> yang </a:t>
            </a:r>
            <a:r>
              <a:rPr lang="en-US" dirty="0" err="1" smtClean="0"/>
              <a:t>terbatas</a:t>
            </a:r>
            <a:r>
              <a:rPr lang="en-US" dirty="0" smtClean="0"/>
              <a:t>. </a:t>
            </a:r>
            <a:r>
              <a:rPr lang="en-US" dirty="0" err="1" smtClean="0"/>
              <a:t>Jika</a:t>
            </a:r>
            <a:r>
              <a:rPr lang="en-US" dirty="0" smtClean="0"/>
              <a:t> </a:t>
            </a:r>
            <a:r>
              <a:rPr lang="en-US" dirty="0" err="1" smtClean="0"/>
              <a:t>diukur</a:t>
            </a:r>
            <a:r>
              <a:rPr lang="en-US" dirty="0" smtClean="0"/>
              <a:t> </a:t>
            </a:r>
            <a:r>
              <a:rPr lang="en-US" dirty="0" err="1" smtClean="0"/>
              <a:t>dengan</a:t>
            </a:r>
            <a:r>
              <a:rPr lang="en-US" dirty="0" smtClean="0"/>
              <a:t> </a:t>
            </a:r>
            <a:r>
              <a:rPr lang="en-US" dirty="0" err="1" smtClean="0"/>
              <a:t>standar</a:t>
            </a:r>
            <a:r>
              <a:rPr lang="en-US" dirty="0" smtClean="0"/>
              <a:t> </a:t>
            </a:r>
            <a:r>
              <a:rPr lang="en-US" dirty="0" err="1" smtClean="0"/>
              <a:t>duniawi</a:t>
            </a:r>
            <a:r>
              <a:rPr lang="en-US" dirty="0" smtClean="0"/>
              <a:t> </a:t>
            </a:r>
            <a:r>
              <a:rPr lang="en-US" dirty="0" err="1" smtClean="0"/>
              <a:t>ia</a:t>
            </a:r>
            <a:r>
              <a:rPr lang="en-US" dirty="0" smtClean="0"/>
              <a:t> </a:t>
            </a:r>
            <a:r>
              <a:rPr lang="en-US" dirty="0" err="1" smtClean="0"/>
              <a:t>dapat</a:t>
            </a:r>
            <a:r>
              <a:rPr lang="en-US" dirty="0" smtClean="0"/>
              <a:t> </a:t>
            </a:r>
            <a:r>
              <a:rPr lang="en-US" dirty="0" err="1" smtClean="0"/>
              <a:t>dikatakan</a:t>
            </a:r>
            <a:r>
              <a:rPr lang="en-US" dirty="0" smtClean="0"/>
              <a:t> </a:t>
            </a:r>
            <a:r>
              <a:rPr lang="en-US" dirty="0" err="1" smtClean="0"/>
              <a:t>gagal</a:t>
            </a:r>
            <a:r>
              <a:rPr lang="en-US" dirty="0" smtClean="0"/>
              <a:t>.</a:t>
            </a:r>
          </a:p>
          <a:p>
            <a:r>
              <a:rPr lang="en-US" dirty="0" err="1" smtClean="0"/>
              <a:t>Perpindahan</a:t>
            </a:r>
            <a:r>
              <a:rPr lang="en-US" dirty="0" smtClean="0"/>
              <a:t> </a:t>
            </a:r>
            <a:r>
              <a:rPr lang="en-US" dirty="0" err="1" smtClean="0"/>
              <a:t>Nabi</a:t>
            </a:r>
            <a:r>
              <a:rPr lang="en-US" dirty="0" smtClean="0"/>
              <a:t> Muhammad </a:t>
            </a:r>
            <a:r>
              <a:rPr lang="en-US" dirty="0" err="1" smtClean="0"/>
              <a:t>dan</a:t>
            </a:r>
            <a:r>
              <a:rPr lang="en-US" dirty="0" smtClean="0"/>
              <a:t> </a:t>
            </a:r>
            <a:r>
              <a:rPr lang="en-US" dirty="0" err="1" smtClean="0"/>
              <a:t>para</a:t>
            </a:r>
            <a:r>
              <a:rPr lang="en-US" dirty="0" smtClean="0"/>
              <a:t> </a:t>
            </a:r>
            <a:r>
              <a:rPr lang="en-US" dirty="0" err="1" smtClean="0"/>
              <a:t>sahabatnya</a:t>
            </a:r>
            <a:r>
              <a:rPr lang="en-US" dirty="0" smtClean="0"/>
              <a:t> </a:t>
            </a:r>
            <a:r>
              <a:rPr lang="en-US" dirty="0" err="1" smtClean="0"/>
              <a:t>dari</a:t>
            </a:r>
            <a:r>
              <a:rPr lang="en-US" dirty="0" smtClean="0"/>
              <a:t> </a:t>
            </a:r>
            <a:r>
              <a:rPr lang="en-US" dirty="0" err="1" smtClean="0"/>
              <a:t>Makkah</a:t>
            </a:r>
            <a:r>
              <a:rPr lang="en-US" dirty="0" smtClean="0"/>
              <a:t> </a:t>
            </a:r>
            <a:r>
              <a:rPr lang="en-US" dirty="0" err="1" smtClean="0"/>
              <a:t>ke</a:t>
            </a:r>
            <a:r>
              <a:rPr lang="en-US" dirty="0" smtClean="0"/>
              <a:t> </a:t>
            </a:r>
            <a:r>
              <a:rPr lang="en-US" dirty="0" err="1" smtClean="0"/>
              <a:t>Madinah</a:t>
            </a:r>
            <a:r>
              <a:rPr lang="en-US" dirty="0" smtClean="0"/>
              <a:t>, </a:t>
            </a:r>
            <a:r>
              <a:rPr lang="en-US" dirty="0" err="1" smtClean="0"/>
              <a:t>tidak</a:t>
            </a:r>
            <a:r>
              <a:rPr lang="en-US" dirty="0" smtClean="0"/>
              <a:t> </a:t>
            </a:r>
            <a:r>
              <a:rPr lang="en-US" dirty="0" err="1" smtClean="0"/>
              <a:t>dapat</a:t>
            </a:r>
            <a:r>
              <a:rPr lang="en-US" dirty="0" smtClean="0"/>
              <a:t> </a:t>
            </a:r>
            <a:r>
              <a:rPr lang="en-US" dirty="0" err="1" smtClean="0"/>
              <a:t>dianggap</a:t>
            </a:r>
            <a:r>
              <a:rPr lang="en-US" dirty="0" smtClean="0"/>
              <a:t> </a:t>
            </a:r>
            <a:r>
              <a:rPr lang="en-US" dirty="0" err="1" smtClean="0"/>
              <a:t>remeh</a:t>
            </a:r>
            <a:r>
              <a:rPr lang="en-US" dirty="0" smtClean="0"/>
              <a:t>. </a:t>
            </a:r>
          </a:p>
          <a:p>
            <a:r>
              <a:rPr lang="en-US" dirty="0" err="1" smtClean="0"/>
              <a:t>Kepindahan</a:t>
            </a:r>
            <a:r>
              <a:rPr lang="en-US" dirty="0" smtClean="0"/>
              <a:t> Muhammad </a:t>
            </a:r>
            <a:r>
              <a:rPr lang="en-US" dirty="0" err="1" smtClean="0"/>
              <a:t>ke</a:t>
            </a:r>
            <a:r>
              <a:rPr lang="en-US" dirty="0" smtClean="0"/>
              <a:t> </a:t>
            </a:r>
            <a:r>
              <a:rPr lang="en-US" dirty="0" err="1" smtClean="0"/>
              <a:t>Madinah</a:t>
            </a:r>
            <a:r>
              <a:rPr lang="en-US" dirty="0" smtClean="0"/>
              <a:t> </a:t>
            </a:r>
            <a:r>
              <a:rPr lang="en-US" dirty="0" err="1" smtClean="0"/>
              <a:t>menandai</a:t>
            </a:r>
            <a:r>
              <a:rPr lang="en-US" dirty="0" smtClean="0"/>
              <a:t> </a:t>
            </a:r>
            <a:r>
              <a:rPr lang="en-US" dirty="0" err="1" smtClean="0"/>
              <a:t>sebuah</a:t>
            </a:r>
            <a:r>
              <a:rPr lang="en-US" dirty="0" smtClean="0"/>
              <a:t> </a:t>
            </a:r>
            <a:r>
              <a:rPr lang="en-US" dirty="0" err="1" smtClean="0"/>
              <a:t>perubahan</a:t>
            </a:r>
            <a:r>
              <a:rPr lang="en-US" dirty="0" smtClean="0"/>
              <a:t> </a:t>
            </a:r>
            <a:r>
              <a:rPr lang="en-US" dirty="0" err="1" smtClean="0"/>
              <a:t>utama</a:t>
            </a:r>
            <a:r>
              <a:rPr lang="en-US" dirty="0" smtClean="0"/>
              <a:t> </a:t>
            </a:r>
            <a:r>
              <a:rPr lang="en-US" dirty="0" err="1" smtClean="0"/>
              <a:t>dan</a:t>
            </a:r>
            <a:r>
              <a:rPr lang="en-US" dirty="0" smtClean="0"/>
              <a:t> </a:t>
            </a:r>
            <a:r>
              <a:rPr lang="en-US" dirty="0" err="1" smtClean="0"/>
              <a:t>sejarah</a:t>
            </a:r>
            <a:r>
              <a:rPr lang="en-US" dirty="0" smtClean="0"/>
              <a:t> </a:t>
            </a:r>
            <a:r>
              <a:rPr lang="en-US" dirty="0" err="1" smtClean="0"/>
              <a:t>dari</a:t>
            </a:r>
            <a:r>
              <a:rPr lang="en-US" dirty="0" smtClean="0"/>
              <a:t> </a:t>
            </a:r>
            <a:r>
              <a:rPr lang="en-US" dirty="0" err="1" smtClean="0"/>
              <a:t>zaman</a:t>
            </a:r>
            <a:r>
              <a:rPr lang="en-US" dirty="0" smtClean="0"/>
              <a:t> </a:t>
            </a:r>
            <a:r>
              <a:rPr lang="en-US" dirty="0" err="1" smtClean="0"/>
              <a:t>penyembahan</a:t>
            </a:r>
            <a:r>
              <a:rPr lang="en-US" dirty="0" smtClean="0"/>
              <a:t> </a:t>
            </a:r>
            <a:r>
              <a:rPr lang="en-US" dirty="0" err="1" smtClean="0"/>
              <a:t>berhala</a:t>
            </a:r>
            <a:r>
              <a:rPr lang="en-US" dirty="0" smtClean="0"/>
              <a:t> </a:t>
            </a:r>
            <a:r>
              <a:rPr lang="en-US" dirty="0" err="1" smtClean="0"/>
              <a:t>pra-islam</a:t>
            </a:r>
            <a:r>
              <a:rPr lang="en-US" dirty="0" smtClean="0"/>
              <a:t> </a:t>
            </a:r>
            <a:r>
              <a:rPr lang="en-US" dirty="0" err="1" smtClean="0"/>
              <a:t>ke</a:t>
            </a:r>
            <a:r>
              <a:rPr lang="en-US" dirty="0" smtClean="0"/>
              <a:t> </a:t>
            </a:r>
            <a:r>
              <a:rPr lang="en-US" dirty="0" err="1" smtClean="0"/>
              <a:t>dunia</a:t>
            </a:r>
            <a:r>
              <a:rPr lang="en-US" dirty="0" smtClean="0"/>
              <a:t> yang </a:t>
            </a:r>
            <a:r>
              <a:rPr lang="en-US" dirty="0" err="1" smtClean="0"/>
              <a:t>dibimbing</a:t>
            </a:r>
            <a:r>
              <a:rPr lang="en-US" dirty="0" smtClean="0"/>
              <a:t> </a:t>
            </a:r>
            <a:r>
              <a:rPr lang="en-US" dirty="0" err="1" smtClean="0"/>
              <a:t>oleh</a:t>
            </a:r>
            <a:r>
              <a:rPr lang="en-US" dirty="0" smtClean="0"/>
              <a:t> </a:t>
            </a:r>
            <a:r>
              <a:rPr lang="en-US" dirty="0" err="1" smtClean="0"/>
              <a:t>dan</a:t>
            </a:r>
            <a:r>
              <a:rPr lang="en-US" dirty="0" smtClean="0"/>
              <a:t> </a:t>
            </a:r>
            <a:r>
              <a:rPr lang="en-US" dirty="0" err="1" smtClean="0"/>
              <a:t>berpusat</a:t>
            </a:r>
            <a:r>
              <a:rPr lang="en-US" dirty="0" smtClean="0"/>
              <a:t> </a:t>
            </a:r>
            <a:r>
              <a:rPr lang="en-US" dirty="0" err="1" smtClean="0"/>
              <a:t>pada</a:t>
            </a:r>
            <a:r>
              <a:rPr lang="en-US" dirty="0" smtClean="0"/>
              <a:t> </a:t>
            </a:r>
            <a:r>
              <a:rPr lang="en-US" dirty="0" err="1" smtClean="0"/>
              <a:t>Tuhan</a:t>
            </a:r>
            <a:r>
              <a:rPr lang="en-US" dirty="0" smtClean="0"/>
              <a:t>, yang </a:t>
            </a:r>
            <a:r>
              <a:rPr lang="en-US" dirty="0" err="1" smtClean="0"/>
              <a:t>di</a:t>
            </a:r>
            <a:r>
              <a:rPr lang="en-US" dirty="0" smtClean="0"/>
              <a:t> </a:t>
            </a:r>
            <a:r>
              <a:rPr lang="en-US" dirty="0" err="1" smtClean="0"/>
              <a:t>dalamnya</a:t>
            </a:r>
            <a:r>
              <a:rPr lang="en-US" dirty="0" smtClean="0"/>
              <a:t> </a:t>
            </a:r>
            <a:r>
              <a:rPr lang="en-US" dirty="0" err="1" smtClean="0"/>
              <a:t>kesukuan</a:t>
            </a:r>
            <a:r>
              <a:rPr lang="en-US" dirty="0" smtClean="0"/>
              <a:t> </a:t>
            </a:r>
            <a:r>
              <a:rPr lang="en-US" dirty="0" err="1" smtClean="0"/>
              <a:t>dikalahkan</a:t>
            </a:r>
            <a:r>
              <a:rPr lang="en-US" dirty="0" smtClean="0"/>
              <a:t> </a:t>
            </a:r>
            <a:r>
              <a:rPr lang="en-US" dirty="0" err="1" smtClean="0"/>
              <a:t>oleh</a:t>
            </a:r>
            <a:r>
              <a:rPr lang="en-US" dirty="0" smtClean="0"/>
              <a:t> </a:t>
            </a:r>
            <a:r>
              <a:rPr lang="en-US" dirty="0" err="1" smtClean="0"/>
              <a:t>keanggotaan</a:t>
            </a:r>
            <a:r>
              <a:rPr lang="en-US" dirty="0" smtClean="0"/>
              <a:t> </a:t>
            </a:r>
            <a:r>
              <a:rPr lang="en-US" dirty="0" err="1" smtClean="0"/>
              <a:t>dalam</a:t>
            </a:r>
            <a:r>
              <a:rPr lang="en-US" dirty="0" smtClean="0"/>
              <a:t> </a:t>
            </a:r>
            <a:r>
              <a:rPr lang="en-US" dirty="0" err="1" smtClean="0"/>
              <a:t>suatu</a:t>
            </a:r>
            <a:r>
              <a:rPr lang="en-US" dirty="0" smtClean="0"/>
              <a:t> </a:t>
            </a:r>
            <a:r>
              <a:rPr lang="en-US" dirty="0" err="1" smtClean="0"/>
              <a:t>umat</a:t>
            </a:r>
            <a:r>
              <a:rPr lang="en-US" dirty="0" smtClean="0"/>
              <a:t> yang </a:t>
            </a:r>
            <a:r>
              <a:rPr lang="en-US" dirty="0" err="1" smtClean="0"/>
              <a:t>disatukan</a:t>
            </a:r>
            <a:r>
              <a:rPr lang="en-US" dirty="0" smtClean="0"/>
              <a:t> </a:t>
            </a:r>
            <a:r>
              <a:rPr lang="en-US" dirty="0" err="1" smtClean="0"/>
              <a:t>oleh</a:t>
            </a:r>
            <a:r>
              <a:rPr lang="en-US" dirty="0" smtClean="0"/>
              <a:t> </a:t>
            </a:r>
            <a:r>
              <a:rPr lang="en-US" dirty="0" err="1" smtClean="0"/>
              <a:t>iman</a:t>
            </a:r>
            <a:r>
              <a:rPr lang="en-US" dirty="0" smtClean="0"/>
              <a:t> yang </a:t>
            </a:r>
            <a:r>
              <a:rPr lang="en-US" dirty="0" err="1" smtClean="0"/>
              <a:t>sama</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fontScale="90000"/>
          </a:bodyPr>
          <a:lstStyle/>
          <a:p>
            <a:r>
              <a:rPr lang="en-US" dirty="0" smtClean="0"/>
              <a:t>ISLAM DI MADINAH</a:t>
            </a:r>
            <a:endParaRPr lang="en-US" dirty="0"/>
          </a:p>
        </p:txBody>
      </p:sp>
      <p:sp>
        <p:nvSpPr>
          <p:cNvPr id="3" name="Content Placeholder 2"/>
          <p:cNvSpPr>
            <a:spLocks noGrp="1"/>
          </p:cNvSpPr>
          <p:nvPr>
            <p:ph idx="1"/>
          </p:nvPr>
        </p:nvSpPr>
        <p:spPr>
          <a:xfrm>
            <a:off x="228600" y="1066800"/>
            <a:ext cx="8686800" cy="5486400"/>
          </a:xfrm>
        </p:spPr>
        <p:txBody>
          <a:bodyPr>
            <a:normAutofit/>
          </a:bodyPr>
          <a:lstStyle/>
          <a:p>
            <a:r>
              <a:rPr lang="en-US" dirty="0" err="1" smtClean="0"/>
              <a:t>Masyarakat</a:t>
            </a:r>
            <a:r>
              <a:rPr lang="en-US" dirty="0" smtClean="0"/>
              <a:t> </a:t>
            </a:r>
            <a:r>
              <a:rPr lang="en-US" dirty="0" err="1" smtClean="0"/>
              <a:t>Madinah</a:t>
            </a:r>
            <a:r>
              <a:rPr lang="en-US" dirty="0" smtClean="0"/>
              <a:t> </a:t>
            </a:r>
            <a:r>
              <a:rPr lang="en-US" dirty="0" err="1" smtClean="0"/>
              <a:t>terdiri</a:t>
            </a:r>
            <a:r>
              <a:rPr lang="en-US" dirty="0" smtClean="0"/>
              <a:t> </a:t>
            </a:r>
            <a:r>
              <a:rPr lang="en-US" dirty="0" err="1" smtClean="0"/>
              <a:t>dari</a:t>
            </a:r>
            <a:r>
              <a:rPr lang="en-US" dirty="0" smtClean="0"/>
              <a:t> </a:t>
            </a:r>
            <a:r>
              <a:rPr lang="en-US" dirty="0" err="1" smtClean="0"/>
              <a:t>banyak</a:t>
            </a:r>
            <a:r>
              <a:rPr lang="en-US" dirty="0" smtClean="0"/>
              <a:t> </a:t>
            </a:r>
            <a:r>
              <a:rPr lang="en-US" dirty="0" err="1" smtClean="0"/>
              <a:t>keluarga</a:t>
            </a:r>
            <a:r>
              <a:rPr lang="en-US" dirty="0" smtClean="0"/>
              <a:t> (</a:t>
            </a:r>
            <a:r>
              <a:rPr lang="en-US" dirty="0" err="1" smtClean="0"/>
              <a:t>klan</a:t>
            </a:r>
            <a:r>
              <a:rPr lang="en-US" dirty="0" smtClean="0"/>
              <a:t>), </a:t>
            </a:r>
            <a:r>
              <a:rPr lang="en-US" dirty="0" err="1" smtClean="0"/>
              <a:t>termasuk</a:t>
            </a:r>
            <a:r>
              <a:rPr lang="en-US" dirty="0" smtClean="0"/>
              <a:t> </a:t>
            </a:r>
            <a:r>
              <a:rPr lang="en-US" dirty="0" err="1" smtClean="0"/>
              <a:t>beberapa</a:t>
            </a:r>
            <a:r>
              <a:rPr lang="en-US" dirty="0" smtClean="0"/>
              <a:t> </a:t>
            </a:r>
            <a:r>
              <a:rPr lang="en-US" dirty="0" err="1" smtClean="0"/>
              <a:t>golongan</a:t>
            </a:r>
            <a:r>
              <a:rPr lang="en-US" dirty="0" smtClean="0"/>
              <a:t> </a:t>
            </a:r>
            <a:r>
              <a:rPr lang="en-US" dirty="0" err="1" smtClean="0"/>
              <a:t>keluarga</a:t>
            </a:r>
            <a:r>
              <a:rPr lang="en-US" dirty="0" smtClean="0"/>
              <a:t> </a:t>
            </a:r>
            <a:r>
              <a:rPr lang="en-US" dirty="0" err="1" smtClean="0"/>
              <a:t>Yahudi</a:t>
            </a:r>
            <a:r>
              <a:rPr lang="en-US" dirty="0" smtClean="0"/>
              <a:t> </a:t>
            </a:r>
            <a:r>
              <a:rPr lang="id-ID" dirty="0" smtClean="0"/>
              <a:t>dan sisa suku-suku Arab yang belum mau menerima Islam dan masih tetap memuja berhala. Dengan kata lain, umat Islam di Madinah merupakan bagian dari suatu masyarakat majemuk.</a:t>
            </a:r>
            <a:endParaRPr lang="en-US" dirty="0" smtClean="0"/>
          </a:p>
          <a:p>
            <a:r>
              <a:rPr lang="en-US" dirty="0" err="1" smtClean="0"/>
              <a:t>Madinah</a:t>
            </a:r>
            <a:r>
              <a:rPr lang="en-US" dirty="0" smtClean="0"/>
              <a:t> </a:t>
            </a:r>
            <a:r>
              <a:rPr lang="en-US" dirty="0" err="1" smtClean="0"/>
              <a:t>mencerminkan</a:t>
            </a:r>
            <a:r>
              <a:rPr lang="en-US" dirty="0" smtClean="0"/>
              <a:t> </a:t>
            </a:r>
            <a:r>
              <a:rPr lang="en-US" dirty="0" err="1" smtClean="0"/>
              <a:t>hubungan</a:t>
            </a:r>
            <a:r>
              <a:rPr lang="en-US" dirty="0" smtClean="0"/>
              <a:t> integral </a:t>
            </a:r>
            <a:r>
              <a:rPr lang="en-US" dirty="0" err="1" smtClean="0"/>
              <a:t>antara</a:t>
            </a:r>
            <a:r>
              <a:rPr lang="en-US" dirty="0" smtClean="0"/>
              <a:t> </a:t>
            </a:r>
            <a:r>
              <a:rPr lang="en-US" dirty="0" smtClean="0"/>
              <a:t>agama </a:t>
            </a:r>
            <a:r>
              <a:rPr lang="en-US" dirty="0" err="1" smtClean="0"/>
              <a:t>dan</a:t>
            </a:r>
            <a:r>
              <a:rPr lang="en-US" dirty="0" smtClean="0"/>
              <a:t> </a:t>
            </a:r>
            <a:r>
              <a:rPr lang="en-US" dirty="0" err="1" smtClean="0"/>
              <a:t>negara</a:t>
            </a:r>
            <a:r>
              <a:rPr lang="en-US" dirty="0" smtClean="0"/>
              <a:t> </a:t>
            </a:r>
            <a:r>
              <a:rPr lang="en-US" dirty="0" err="1" smtClean="0"/>
              <a:t>dalam</a:t>
            </a:r>
            <a:r>
              <a:rPr lang="en-US" dirty="0" smtClean="0"/>
              <a:t> Islam, </a:t>
            </a:r>
            <a:r>
              <a:rPr lang="en-US" dirty="0" err="1" smtClean="0"/>
              <a:t>suatu</a:t>
            </a:r>
            <a:r>
              <a:rPr lang="en-US" dirty="0" smtClean="0"/>
              <a:t> </a:t>
            </a:r>
            <a:r>
              <a:rPr lang="en-US" dirty="0" err="1" smtClean="0"/>
              <a:t>idealisme</a:t>
            </a:r>
            <a:r>
              <a:rPr lang="en-US" dirty="0" smtClean="0"/>
              <a:t> yang </a:t>
            </a:r>
            <a:r>
              <a:rPr lang="en-US" dirty="0" err="1" smtClean="0"/>
              <a:t>mempengaruhi</a:t>
            </a:r>
            <a:r>
              <a:rPr lang="en-US" dirty="0" smtClean="0"/>
              <a:t> </a:t>
            </a:r>
            <a:r>
              <a:rPr lang="en-US" dirty="0" err="1" smtClean="0"/>
              <a:t>pembangunan</a:t>
            </a:r>
            <a:r>
              <a:rPr lang="en-US" dirty="0" smtClean="0"/>
              <a:t> </a:t>
            </a:r>
            <a:r>
              <a:rPr lang="en-US" dirty="0" err="1" smtClean="0"/>
              <a:t>masyarakat</a:t>
            </a:r>
            <a:r>
              <a:rPr lang="en-US" dirty="0" smtClean="0"/>
              <a:t> Islam </a:t>
            </a:r>
            <a:r>
              <a:rPr lang="en-US" dirty="0" err="1" smtClean="0"/>
              <a:t>baik</a:t>
            </a:r>
            <a:r>
              <a:rPr lang="en-US" dirty="0" smtClean="0"/>
              <a:t> </a:t>
            </a:r>
            <a:r>
              <a:rPr lang="en-US" dirty="0" err="1" smtClean="0"/>
              <a:t>dulu</a:t>
            </a:r>
            <a:r>
              <a:rPr lang="en-US" dirty="0" smtClean="0"/>
              <a:t> </a:t>
            </a:r>
            <a:r>
              <a:rPr lang="en-US" dirty="0" err="1" smtClean="0"/>
              <a:t>maupun</a:t>
            </a:r>
            <a:r>
              <a:rPr lang="en-US" dirty="0" smtClean="0"/>
              <a:t> </a:t>
            </a:r>
            <a:r>
              <a:rPr lang="en-US" dirty="0" err="1" smtClean="0"/>
              <a:t>kini</a:t>
            </a:r>
            <a:r>
              <a:rPr lang="en-US" dirty="0" smtClean="0"/>
              <a: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92162"/>
          </a:xfrm>
        </p:spPr>
        <p:txBody>
          <a:bodyPr>
            <a:normAutofit/>
          </a:bodyPr>
          <a:lstStyle/>
          <a:p>
            <a:r>
              <a:rPr lang="en-US" dirty="0" smtClean="0"/>
              <a:t>PERAN NABI MUHAMMAD</a:t>
            </a:r>
            <a:endParaRPr lang="en-US" dirty="0"/>
          </a:p>
        </p:txBody>
      </p:sp>
      <p:sp>
        <p:nvSpPr>
          <p:cNvPr id="3" name="Content Placeholder 2"/>
          <p:cNvSpPr>
            <a:spLocks noGrp="1"/>
          </p:cNvSpPr>
          <p:nvPr>
            <p:ph idx="1"/>
          </p:nvPr>
        </p:nvSpPr>
        <p:spPr>
          <a:xfrm>
            <a:off x="228600" y="1066800"/>
            <a:ext cx="8686800" cy="5486400"/>
          </a:xfrm>
        </p:spPr>
        <p:txBody>
          <a:bodyPr>
            <a:normAutofit lnSpcReduction="10000"/>
          </a:bodyPr>
          <a:lstStyle/>
          <a:p>
            <a:r>
              <a:rPr lang="en-US" dirty="0" smtClean="0"/>
              <a:t>Muhammad </a:t>
            </a:r>
            <a:r>
              <a:rPr lang="en-US" dirty="0" err="1" smtClean="0"/>
              <a:t>memegang</a:t>
            </a:r>
            <a:r>
              <a:rPr lang="en-US" dirty="0" smtClean="0"/>
              <a:t> </a:t>
            </a:r>
            <a:r>
              <a:rPr lang="en-US" dirty="0" err="1" smtClean="0"/>
              <a:t>peran-peran</a:t>
            </a:r>
            <a:r>
              <a:rPr lang="en-US" dirty="0" smtClean="0"/>
              <a:t> </a:t>
            </a:r>
            <a:r>
              <a:rPr lang="en-US" dirty="0" err="1" smtClean="0"/>
              <a:t>eksekutif</a:t>
            </a:r>
            <a:r>
              <a:rPr lang="en-US" dirty="0" smtClean="0"/>
              <a:t>, </a:t>
            </a:r>
            <a:r>
              <a:rPr lang="en-US" dirty="0" err="1" smtClean="0"/>
              <a:t>yudikatif</a:t>
            </a:r>
            <a:r>
              <a:rPr lang="en-US" dirty="0" smtClean="0"/>
              <a:t>, </a:t>
            </a:r>
            <a:r>
              <a:rPr lang="en-US" dirty="0" err="1" smtClean="0"/>
              <a:t>dan</a:t>
            </a:r>
            <a:r>
              <a:rPr lang="en-US" dirty="0" smtClean="0"/>
              <a:t> </a:t>
            </a:r>
            <a:r>
              <a:rPr lang="en-US" dirty="0" err="1" smtClean="0"/>
              <a:t>legislatif</a:t>
            </a:r>
            <a:r>
              <a:rPr lang="en-US" dirty="0" smtClean="0"/>
              <a:t> </a:t>
            </a:r>
            <a:r>
              <a:rPr lang="en-US" dirty="0" err="1" smtClean="0"/>
              <a:t>sebagai</a:t>
            </a:r>
            <a:r>
              <a:rPr lang="en-US" dirty="0" smtClean="0"/>
              <a:t> </a:t>
            </a:r>
            <a:r>
              <a:rPr lang="en-US" dirty="0" err="1" smtClean="0"/>
              <a:t>kepala</a:t>
            </a:r>
            <a:r>
              <a:rPr lang="en-US" dirty="0" smtClean="0"/>
              <a:t> </a:t>
            </a:r>
            <a:r>
              <a:rPr lang="en-US" dirty="0" err="1" smtClean="0"/>
              <a:t>negara</a:t>
            </a:r>
            <a:r>
              <a:rPr lang="en-US" dirty="0" smtClean="0"/>
              <a:t>. </a:t>
            </a:r>
          </a:p>
          <a:p>
            <a:r>
              <a:rPr lang="en-US" dirty="0" err="1" smtClean="0"/>
              <a:t>Ia</a:t>
            </a:r>
            <a:r>
              <a:rPr lang="en-US" dirty="0" smtClean="0"/>
              <a:t> </a:t>
            </a:r>
            <a:r>
              <a:rPr lang="en-US" dirty="0" err="1" smtClean="0"/>
              <a:t>mengurusi</a:t>
            </a:r>
            <a:r>
              <a:rPr lang="en-US" dirty="0" smtClean="0"/>
              <a:t> </a:t>
            </a:r>
            <a:r>
              <a:rPr lang="en-US" dirty="0" err="1" smtClean="0"/>
              <a:t>masalah</a:t>
            </a:r>
            <a:r>
              <a:rPr lang="en-US" dirty="0" smtClean="0"/>
              <a:t> </a:t>
            </a:r>
            <a:r>
              <a:rPr lang="en-US" dirty="0" err="1" smtClean="0"/>
              <a:t>dalam</a:t>
            </a:r>
            <a:r>
              <a:rPr lang="en-US" dirty="0" smtClean="0"/>
              <a:t> </a:t>
            </a:r>
            <a:r>
              <a:rPr lang="en-US" dirty="0" err="1" smtClean="0"/>
              <a:t>dan</a:t>
            </a:r>
            <a:r>
              <a:rPr lang="en-US" dirty="0" smtClean="0"/>
              <a:t> </a:t>
            </a:r>
            <a:r>
              <a:rPr lang="en-US" dirty="0" err="1" smtClean="0"/>
              <a:t>luar</a:t>
            </a:r>
            <a:r>
              <a:rPr lang="en-US" dirty="0" smtClean="0"/>
              <a:t> </a:t>
            </a:r>
            <a:r>
              <a:rPr lang="en-US" dirty="0" err="1" smtClean="0"/>
              <a:t>negeri</a:t>
            </a:r>
            <a:r>
              <a:rPr lang="en-US" dirty="0" smtClean="0"/>
              <a:t>, </a:t>
            </a:r>
            <a:r>
              <a:rPr lang="en-US" dirty="0" err="1" smtClean="0"/>
              <a:t>masalah</a:t>
            </a:r>
            <a:r>
              <a:rPr lang="en-US" dirty="0" smtClean="0"/>
              <a:t> </a:t>
            </a:r>
            <a:r>
              <a:rPr lang="en-US" dirty="0" err="1" smtClean="0"/>
              <a:t>kemiliteran</a:t>
            </a:r>
            <a:r>
              <a:rPr lang="en-US" dirty="0" smtClean="0"/>
              <a:t> </a:t>
            </a:r>
            <a:r>
              <a:rPr lang="en-US" dirty="0" err="1" smtClean="0"/>
              <a:t>dan</a:t>
            </a:r>
            <a:r>
              <a:rPr lang="en-US" dirty="0" smtClean="0"/>
              <a:t> </a:t>
            </a:r>
            <a:r>
              <a:rPr lang="en-US" dirty="0" err="1" smtClean="0"/>
              <a:t>pemungutan</a:t>
            </a:r>
            <a:r>
              <a:rPr lang="en-US" dirty="0" smtClean="0"/>
              <a:t> </a:t>
            </a:r>
            <a:r>
              <a:rPr lang="en-US" dirty="0" err="1" smtClean="0"/>
              <a:t>pajak</a:t>
            </a:r>
            <a:r>
              <a:rPr lang="en-US" dirty="0" smtClean="0"/>
              <a:t>, </a:t>
            </a:r>
            <a:r>
              <a:rPr lang="en-US" dirty="0" err="1" smtClean="0"/>
              <a:t>dan</a:t>
            </a:r>
            <a:r>
              <a:rPr lang="en-US" dirty="0" smtClean="0"/>
              <a:t> </a:t>
            </a:r>
            <a:r>
              <a:rPr lang="en-US" dirty="0" err="1" smtClean="0"/>
              <a:t>ia</a:t>
            </a:r>
            <a:r>
              <a:rPr lang="en-US" dirty="0" smtClean="0"/>
              <a:t> pun </a:t>
            </a:r>
            <a:r>
              <a:rPr lang="en-US" dirty="0" err="1" smtClean="0"/>
              <a:t>melerai</a:t>
            </a:r>
            <a:r>
              <a:rPr lang="en-US" dirty="0" smtClean="0"/>
              <a:t> </a:t>
            </a:r>
            <a:r>
              <a:rPr lang="en-US" dirty="0" err="1" smtClean="0"/>
              <a:t>orang-orang</a:t>
            </a:r>
            <a:r>
              <a:rPr lang="en-US" dirty="0" smtClean="0"/>
              <a:t> yang </a:t>
            </a:r>
            <a:r>
              <a:rPr lang="en-US" dirty="0" err="1" smtClean="0"/>
              <a:t>bertikai</a:t>
            </a:r>
            <a:r>
              <a:rPr lang="en-US" dirty="0" smtClean="0"/>
              <a:t>.</a:t>
            </a:r>
          </a:p>
          <a:p>
            <a:r>
              <a:rPr lang="en-US" dirty="0" smtClean="0"/>
              <a:t>Yang </a:t>
            </a:r>
            <a:r>
              <a:rPr lang="en-US" dirty="0" err="1" smtClean="0"/>
              <a:t>dibawa</a:t>
            </a:r>
            <a:r>
              <a:rPr lang="en-US" dirty="0" smtClean="0"/>
              <a:t> Muhammad </a:t>
            </a:r>
            <a:r>
              <a:rPr lang="en-US" dirty="0" err="1" smtClean="0"/>
              <a:t>lebih</a:t>
            </a:r>
            <a:r>
              <a:rPr lang="en-US" dirty="0" smtClean="0"/>
              <a:t> </a:t>
            </a:r>
            <a:r>
              <a:rPr lang="en-US" dirty="0" err="1" smtClean="0"/>
              <a:t>dari</a:t>
            </a:r>
            <a:r>
              <a:rPr lang="en-US" dirty="0" smtClean="0"/>
              <a:t> </a:t>
            </a:r>
            <a:r>
              <a:rPr lang="en-US" dirty="0" err="1" smtClean="0"/>
              <a:t>sekedar</a:t>
            </a:r>
            <a:r>
              <a:rPr lang="en-US" dirty="0" smtClean="0"/>
              <a:t> </a:t>
            </a:r>
            <a:r>
              <a:rPr lang="en-US" dirty="0" err="1" smtClean="0"/>
              <a:t>sintesis</a:t>
            </a:r>
            <a:r>
              <a:rPr lang="en-US" dirty="0" smtClean="0"/>
              <a:t> </a:t>
            </a:r>
            <a:r>
              <a:rPr lang="en-US" dirty="0" err="1" smtClean="0"/>
              <a:t>atau</a:t>
            </a:r>
            <a:r>
              <a:rPr lang="en-US" dirty="0" smtClean="0"/>
              <a:t> </a:t>
            </a:r>
            <a:r>
              <a:rPr lang="en-US" dirty="0" err="1" smtClean="0"/>
              <a:t>interpretasi</a:t>
            </a:r>
            <a:r>
              <a:rPr lang="en-US" dirty="0" smtClean="0"/>
              <a:t> </a:t>
            </a:r>
            <a:r>
              <a:rPr lang="en-US" dirty="0" err="1" smtClean="0"/>
              <a:t>gagasan</a:t>
            </a:r>
            <a:r>
              <a:rPr lang="en-US" dirty="0" smtClean="0"/>
              <a:t> agama </a:t>
            </a:r>
            <a:r>
              <a:rPr lang="en-US" dirty="0" err="1" smtClean="0"/>
              <a:t>dan</a:t>
            </a:r>
            <a:r>
              <a:rPr lang="en-US" dirty="0" smtClean="0"/>
              <a:t> </a:t>
            </a:r>
            <a:r>
              <a:rPr lang="en-US" dirty="0" err="1" smtClean="0"/>
              <a:t>adat-istiadat</a:t>
            </a:r>
            <a:r>
              <a:rPr lang="en-US" dirty="0" smtClean="0"/>
              <a:t> (Arab, </a:t>
            </a:r>
            <a:r>
              <a:rPr lang="en-US" dirty="0" err="1" smtClean="0"/>
              <a:t>Yahudi</a:t>
            </a:r>
            <a:r>
              <a:rPr lang="en-US" dirty="0" smtClean="0"/>
              <a:t>, Kristen) yang </a:t>
            </a:r>
            <a:r>
              <a:rPr lang="en-US" dirty="0" err="1" smtClean="0"/>
              <a:t>ada</a:t>
            </a:r>
            <a:r>
              <a:rPr lang="en-US" dirty="0" smtClean="0"/>
              <a:t>.</a:t>
            </a:r>
          </a:p>
          <a:p>
            <a:r>
              <a:rPr lang="en-US" dirty="0" err="1" smtClean="0"/>
              <a:t>Gagasan-gagasan</a:t>
            </a:r>
            <a:r>
              <a:rPr lang="en-US" dirty="0" smtClean="0"/>
              <a:t> lama </a:t>
            </a:r>
            <a:r>
              <a:rPr lang="en-US" dirty="0" err="1" smtClean="0"/>
              <a:t>tetap</a:t>
            </a:r>
            <a:r>
              <a:rPr lang="en-US" dirty="0" smtClean="0"/>
              <a:t> </a:t>
            </a:r>
            <a:r>
              <a:rPr lang="en-US" dirty="0" err="1" smtClean="0"/>
              <a:t>dipergunakan</a:t>
            </a:r>
            <a:r>
              <a:rPr lang="en-US" dirty="0" smtClean="0"/>
              <a:t> </a:t>
            </a:r>
            <a:r>
              <a:rPr lang="en-US" dirty="0" err="1" smtClean="0"/>
              <a:t>tetapi</a:t>
            </a:r>
            <a:r>
              <a:rPr lang="en-US" dirty="0" smtClean="0"/>
              <a:t> </a:t>
            </a:r>
            <a:r>
              <a:rPr lang="en-US" dirty="0" err="1" smtClean="0"/>
              <a:t>disesuaikan</a:t>
            </a:r>
            <a:r>
              <a:rPr lang="en-US" dirty="0" smtClean="0"/>
              <a:t> </a:t>
            </a:r>
            <a:r>
              <a:rPr lang="en-US" dirty="0" err="1" smtClean="0"/>
              <a:t>dengan</a:t>
            </a:r>
            <a:r>
              <a:rPr lang="en-US" dirty="0" smtClean="0"/>
              <a:t> </a:t>
            </a:r>
            <a:r>
              <a:rPr lang="en-US" dirty="0" err="1" smtClean="0"/>
              <a:t>norma-norma</a:t>
            </a:r>
            <a:r>
              <a:rPr lang="en-US" dirty="0" smtClean="0"/>
              <a:t> Islam, </a:t>
            </a:r>
            <a:r>
              <a:rPr lang="en-US" dirty="0" err="1" smtClean="0"/>
              <a:t>dengan</a:t>
            </a:r>
            <a:r>
              <a:rPr lang="en-US" dirty="0" smtClean="0"/>
              <a:t> </a:t>
            </a:r>
            <a:r>
              <a:rPr lang="en-US" dirty="0" err="1" smtClean="0"/>
              <a:t>terciptanya</a:t>
            </a:r>
            <a:r>
              <a:rPr lang="en-US" dirty="0" smtClean="0"/>
              <a:t> </a:t>
            </a:r>
            <a:r>
              <a:rPr lang="en-US" dirty="0" err="1" smtClean="0"/>
              <a:t>cita</a:t>
            </a:r>
            <a:r>
              <a:rPr lang="en-US" dirty="0" smtClean="0"/>
              <a:t> </a:t>
            </a:r>
            <a:r>
              <a:rPr lang="en-US" dirty="0" err="1" smtClean="0"/>
              <a:t>baru</a:t>
            </a:r>
            <a:r>
              <a:rPr lang="en-US" dirty="0" smtClean="0"/>
              <a:t> </a:t>
            </a:r>
            <a:r>
              <a:rPr lang="en-US" dirty="0" err="1" smtClean="0"/>
              <a:t>akan</a:t>
            </a:r>
            <a:r>
              <a:rPr lang="en-US" dirty="0" smtClean="0"/>
              <a:t> </a:t>
            </a:r>
            <a:r>
              <a:rPr lang="en-US" dirty="0" err="1" smtClean="0"/>
              <a:t>identitas</a:t>
            </a:r>
            <a:r>
              <a:rPr lang="en-US" dirty="0" smtClean="0"/>
              <a:t>, </a:t>
            </a:r>
            <a:r>
              <a:rPr lang="en-US" dirty="0" err="1" smtClean="0"/>
              <a:t>solidaritas</a:t>
            </a:r>
            <a:r>
              <a:rPr lang="en-US" dirty="0" smtClean="0"/>
              <a:t>, </a:t>
            </a:r>
            <a:r>
              <a:rPr lang="en-US" dirty="0" err="1" smtClean="0"/>
              <a:t>komunitas</a:t>
            </a:r>
            <a:r>
              <a:rPr lang="en-US" dirty="0" smtClean="0"/>
              <a:t>, </a:t>
            </a:r>
            <a:r>
              <a:rPr lang="en-US" dirty="0" err="1" smtClean="0"/>
              <a:t>dan</a:t>
            </a:r>
            <a:r>
              <a:rPr lang="en-US" dirty="0" smtClean="0"/>
              <a:t> </a:t>
            </a:r>
            <a:r>
              <a:rPr lang="en-US" dirty="0" err="1" smtClean="0"/>
              <a:t>wewenang</a:t>
            </a:r>
            <a:r>
              <a:rPr lang="en-US" dirty="0" smtClean="0"/>
              <a: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257800"/>
          </a:xfrm>
        </p:spPr>
        <p:txBody>
          <a:bodyPr>
            <a:normAutofit fontScale="92500" lnSpcReduction="10000"/>
          </a:bodyPr>
          <a:lstStyle/>
          <a:p>
            <a:r>
              <a:rPr lang="id-ID" dirty="0" smtClean="0"/>
              <a:t>Tidak lama setelah Muhammad menetap di Madinah, atau menurut sementara ahli sejarah belum cukup dua tahun dari kedatangan Muhammad di kota itu, beliau mempermaklumkan suatu piagam yang mengatur kehidupan dan hubungan antara komunitas-komunitas yang merupakan komponen-komponen masyarakat yang majemuk di Madinah. Piagam tersebut lebih dikenal sebagai "Piagam Madinah". Banyak di antara pemimpin dan pakar ilmu politik Islam beranggapan bahwa Piagam Madinah adalah konstitusi atau undang-undang dasar bagi negara Islam yang pertama dan yang didirikan oleh Muhammad di Madinah.</a:t>
            </a:r>
            <a:endParaRPr lang="en-US" dirty="0"/>
          </a:p>
        </p:txBody>
      </p:sp>
      <p:sp>
        <p:nvSpPr>
          <p:cNvPr id="2" name="Title 1"/>
          <p:cNvSpPr>
            <a:spLocks noGrp="1"/>
          </p:cNvSpPr>
          <p:nvPr>
            <p:ph type="title"/>
          </p:nvPr>
        </p:nvSpPr>
        <p:spPr>
          <a:xfrm>
            <a:off x="457200" y="152400"/>
            <a:ext cx="7467600" cy="868362"/>
          </a:xfrm>
        </p:spPr>
        <p:txBody>
          <a:bodyPr/>
          <a:lstStyle/>
          <a:p>
            <a:r>
              <a:rPr lang="en-US" dirty="0" smtClean="0"/>
              <a:t>PIAGAM MADINAH</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3.jpeg"/></Relationships>
</file>

<file path=ppt/theme/_rels/theme4.xml.rels><?xml version="1.0" encoding="UTF-8" standalone="yes"?>
<Relationships xmlns="http://schemas.openxmlformats.org/package/2006/relationships"><Relationship Id="rId1" Type="http://schemas.openxmlformats.org/officeDocument/2006/relationships/image" Target="../media/image4.jpeg"/></Relationships>
</file>

<file path=ppt/theme/_rels/them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image" Target="../media/image5.jpeg"/></Relationships>
</file>

<file path=ppt/theme/_rels/them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image" Target="../media/image7.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3.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4.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5.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6.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7.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794</Words>
  <Application>Microsoft Office PowerPoint</Application>
  <PresentationFormat>On-screen Show (4:3)</PresentationFormat>
  <Paragraphs>34</Paragraphs>
  <Slides>10</Slides>
  <Notes>0</Notes>
  <HiddenSlides>0</HiddenSlides>
  <MMClips>0</MMClips>
  <ScaleCrop>false</ScaleCrop>
  <HeadingPairs>
    <vt:vector size="4" baseType="variant">
      <vt:variant>
        <vt:lpstr>Theme</vt:lpstr>
      </vt:variant>
      <vt:variant>
        <vt:i4>7</vt:i4>
      </vt:variant>
      <vt:variant>
        <vt:lpstr>Slide Titles</vt:lpstr>
      </vt:variant>
      <vt:variant>
        <vt:i4>10</vt:i4>
      </vt:variant>
    </vt:vector>
  </HeadingPairs>
  <TitlesOfParts>
    <vt:vector size="17" baseType="lpstr">
      <vt:lpstr>Flow</vt:lpstr>
      <vt:lpstr>Apex</vt:lpstr>
      <vt:lpstr>Concourse</vt:lpstr>
      <vt:lpstr>Metro</vt:lpstr>
      <vt:lpstr>Paper</vt:lpstr>
      <vt:lpstr>Trek</vt:lpstr>
      <vt:lpstr>Technic</vt:lpstr>
      <vt:lpstr>NABI MUHAMMAD SAW. DAN PERUBAHAN MASYARAKAT ARAB</vt:lpstr>
      <vt:lpstr>KEHIDUPAN NABI MUHAMMAD</vt:lpstr>
      <vt:lpstr>MISI ISLAM DI MAKKAH</vt:lpstr>
      <vt:lpstr>MISI KEMANUSIAN ISLAM</vt:lpstr>
      <vt:lpstr>SIFAT DAN POSISI NABI MUHAMMD</vt:lpstr>
      <vt:lpstr>HIJRAH KE MADINAH</vt:lpstr>
      <vt:lpstr>ISLAM DI MADINAH</vt:lpstr>
      <vt:lpstr>PERAN NABI MUHAMMAD</vt:lpstr>
      <vt:lpstr>PIAGAM MADINAH</vt:lpstr>
      <vt:lpstr>ISI PIAGAM MADINAH</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NABI MUHAMMAD SAW. DAN PERUBAHAN MASYARAKAT ARAB</dc:title>
  <dc:creator/>
  <cp:lastModifiedBy>Miftahuddin</cp:lastModifiedBy>
  <cp:revision>19</cp:revision>
  <dcterms:created xsi:type="dcterms:W3CDTF">2006-08-16T00:00:00Z</dcterms:created>
  <dcterms:modified xsi:type="dcterms:W3CDTF">2013-03-06T04:41:19Z</dcterms:modified>
</cp:coreProperties>
</file>