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86A59D-FC4D-46B3-A2CC-3A48585B2CA9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CCB644-8278-4BFB-B1F3-07ABBCA8EB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16</a:t>
            </a:r>
          </a:p>
          <a:p>
            <a:r>
              <a:rPr lang="id-ID" smtClean="0"/>
              <a:t>Aprilia Tina Lidyasari, M.Pd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UJIAN AKHIR SEMESTER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UJIAN AKHIR SEMESTER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AKHIR SEMESTER </dc:title>
  <dc:creator>Hp</dc:creator>
  <cp:lastModifiedBy>Hp</cp:lastModifiedBy>
  <cp:revision>2</cp:revision>
  <dcterms:created xsi:type="dcterms:W3CDTF">2012-10-16T03:12:51Z</dcterms:created>
  <dcterms:modified xsi:type="dcterms:W3CDTF">2012-10-16T09:11:02Z</dcterms:modified>
</cp:coreProperties>
</file>