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66" r:id="rId4"/>
    <p:sldId id="268" r:id="rId5"/>
    <p:sldId id="259" r:id="rId6"/>
    <p:sldId id="269" r:id="rId7"/>
    <p:sldId id="260" r:id="rId8"/>
    <p:sldId id="258" r:id="rId9"/>
    <p:sldId id="265" r:id="rId10"/>
    <p:sldId id="261" r:id="rId11"/>
    <p:sldId id="264" r:id="rId12"/>
    <p:sldId id="270" r:id="rId1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0" d="100"/>
          <a:sy n="30" d="100"/>
        </p:scale>
        <p:origin x="-111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5CCC3C-7E29-4C5D-AB5A-2F7D50AF6CA9}" type="datetimeFigureOut">
              <a:rPr lang="en-US" smtClean="0"/>
              <a:t>9/8/2012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33DBAC-B437-4AB2-B02A-52A70B4DBF1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BF6A-3852-40FC-84EA-A49CEACC8D97}" type="datetimeFigureOut">
              <a:rPr lang="en-US" smtClean="0"/>
              <a:pPr/>
              <a:t>9/8/2012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57574-774F-4146-A601-AAF41FD2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BF6A-3852-40FC-84EA-A49CEACC8D97}" type="datetimeFigureOut">
              <a:rPr lang="en-US" smtClean="0"/>
              <a:pPr/>
              <a:t>9/8/2012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57574-774F-4146-A601-AAF41FD2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BF6A-3852-40FC-84EA-A49CEACC8D97}" type="datetimeFigureOut">
              <a:rPr lang="en-US" smtClean="0"/>
              <a:pPr/>
              <a:t>9/8/2012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57574-774F-4146-A601-AAF41FD2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BF6A-3852-40FC-84EA-A49CEACC8D97}" type="datetimeFigureOut">
              <a:rPr lang="en-US" smtClean="0"/>
              <a:pPr/>
              <a:t>9/8/2012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57574-774F-4146-A601-AAF41FD2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BF6A-3852-40FC-84EA-A49CEACC8D97}" type="datetimeFigureOut">
              <a:rPr lang="en-US" smtClean="0"/>
              <a:pPr/>
              <a:t>9/8/2012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57574-774F-4146-A601-AAF41FD2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BF6A-3852-40FC-84EA-A49CEACC8D97}" type="datetimeFigureOut">
              <a:rPr lang="en-US" smtClean="0"/>
              <a:pPr/>
              <a:t>9/8/2012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57574-774F-4146-A601-AAF41FD2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BF6A-3852-40FC-84EA-A49CEACC8D97}" type="datetimeFigureOut">
              <a:rPr lang="en-US" smtClean="0"/>
              <a:pPr/>
              <a:t>9/8/2012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57574-774F-4146-A601-AAF41FD2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BF6A-3852-40FC-84EA-A49CEACC8D97}" type="datetimeFigureOut">
              <a:rPr lang="en-US" smtClean="0"/>
              <a:pPr/>
              <a:t>9/8/2012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57574-774F-4146-A601-AAF41FD2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BF6A-3852-40FC-84EA-A49CEACC8D97}" type="datetimeFigureOut">
              <a:rPr lang="en-US" smtClean="0"/>
              <a:pPr/>
              <a:t>9/8/2012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57574-774F-4146-A601-AAF41FD2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BF6A-3852-40FC-84EA-A49CEACC8D97}" type="datetimeFigureOut">
              <a:rPr lang="en-US" smtClean="0"/>
              <a:pPr/>
              <a:t>9/8/2012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57574-774F-4146-A601-AAF41FD2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BF6A-3852-40FC-84EA-A49CEACC8D97}" type="datetimeFigureOut">
              <a:rPr lang="en-US" smtClean="0"/>
              <a:pPr/>
              <a:t>9/8/2012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57574-774F-4146-A601-AAF41FD2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FBF6A-3852-40FC-84EA-A49CEACC8D97}" type="datetimeFigureOut">
              <a:rPr lang="en-US" smtClean="0"/>
              <a:pPr/>
              <a:t>9/8/2012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57574-774F-4146-A601-AAF41FD2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jurug.blogspot.com/2010/10/unilever-pureit-alat-pemurni-air.html" TargetMode="Externa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685801"/>
            <a:ext cx="5829300" cy="3505200"/>
          </a:xfrm>
        </p:spPr>
        <p:txBody>
          <a:bodyPr>
            <a:normAutofit/>
          </a:bodyPr>
          <a:lstStyle/>
          <a:p>
            <a:r>
              <a:rPr lang="en-US" dirty="0" smtClean="0"/>
              <a:t>PENGOLAHAN AIR LIMBAH PRODUKSI KERAJINAN ECENG  GONDOK DAN SERAT LAINNYA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6670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Kun Sri </a:t>
            </a:r>
            <a:r>
              <a:rPr lang="en-US" b="1" dirty="0" err="1" smtClean="0">
                <a:solidFill>
                  <a:schemeClr val="tx1"/>
                </a:solidFill>
              </a:rPr>
              <a:t>Budiasih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M,Si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err="1" smtClean="0">
                <a:solidFill>
                  <a:schemeClr val="tx1"/>
                </a:solidFill>
              </a:rPr>
              <a:t>Jurusan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Pendidikan</a:t>
            </a:r>
            <a:r>
              <a:rPr lang="en-US" b="1" dirty="0" smtClean="0">
                <a:solidFill>
                  <a:schemeClr val="tx1"/>
                </a:solidFill>
              </a:rPr>
              <a:t> Kimia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FMIPA UNY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PPM  </a:t>
            </a:r>
            <a:r>
              <a:rPr lang="en-US" b="1" dirty="0" err="1" smtClean="0">
                <a:solidFill>
                  <a:schemeClr val="tx1"/>
                </a:solidFill>
              </a:rPr>
              <a:t>IbPE</a:t>
            </a:r>
            <a:r>
              <a:rPr lang="en-US" b="1" dirty="0" smtClean="0">
                <a:solidFill>
                  <a:schemeClr val="tx1"/>
                </a:solidFill>
              </a:rPr>
              <a:t>  2012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KEGIATAN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penyaring</a:t>
            </a:r>
            <a:r>
              <a:rPr lang="en-US" dirty="0" smtClean="0"/>
              <a:t> air </a:t>
            </a:r>
            <a:r>
              <a:rPr lang="en-US" dirty="0" err="1" smtClean="0"/>
              <a:t>limbah</a:t>
            </a:r>
            <a:r>
              <a:rPr lang="en-US" dirty="0" smtClean="0"/>
              <a:t> agar </a:t>
            </a:r>
            <a:r>
              <a:rPr lang="en-US" dirty="0" err="1" smtClean="0"/>
              <a:t>mendapatkan</a:t>
            </a:r>
            <a:r>
              <a:rPr lang="en-US" dirty="0" smtClean="0"/>
              <a:t> air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yang </a:t>
            </a:r>
            <a:r>
              <a:rPr lang="en-US" dirty="0" err="1" smtClean="0"/>
              <a:t>layak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dibuang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:</a:t>
            </a:r>
          </a:p>
          <a:p>
            <a:pPr algn="ctr"/>
            <a:r>
              <a:rPr lang="en-US" dirty="0" err="1" smtClean="0"/>
              <a:t>Warna</a:t>
            </a:r>
            <a:endParaRPr lang="en-US" dirty="0" smtClean="0"/>
          </a:p>
          <a:p>
            <a:pPr algn="ctr"/>
            <a:r>
              <a:rPr lang="en-US" dirty="0" err="1" smtClean="0"/>
              <a:t>Kekeruhan</a:t>
            </a:r>
            <a:r>
              <a:rPr lang="en-US" dirty="0" smtClean="0"/>
              <a:t>/</a:t>
            </a:r>
            <a:r>
              <a:rPr lang="en-US" dirty="0" err="1" smtClean="0"/>
              <a:t>kejernihan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pH</a:t>
            </a:r>
          </a:p>
          <a:p>
            <a:pPr algn="ctr"/>
            <a:r>
              <a:rPr lang="en-US" dirty="0" err="1" smtClean="0"/>
              <a:t>Kandungan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kimia</a:t>
            </a:r>
            <a:r>
              <a:rPr lang="en-US" dirty="0" smtClean="0"/>
              <a:t> (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azo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ion </a:t>
            </a:r>
            <a:r>
              <a:rPr lang="en-US" dirty="0" err="1" smtClean="0"/>
              <a:t>logam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PERHATIAN…!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AIR HENDAKNYA DIMASUKKAN SEDIKIT DEMI SEDIKIT / LEWAT EMBER YANG DILUBANGI YANG DITARUH DI ATAS RAK.</a:t>
            </a:r>
          </a:p>
          <a:p>
            <a:r>
              <a:rPr lang="en-US" sz="3600" dirty="0" smtClean="0"/>
              <a:t>JANGAN DITUANG SEKETIKA, KARENA AKAN MENGGELONTOR BAHAN PENYERAPNYA  DAN TIDAK TERJADI SERAPAN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PERMASALAHAN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Adanya</a:t>
            </a:r>
            <a:r>
              <a:rPr lang="en-US" dirty="0" smtClean="0"/>
              <a:t> air </a:t>
            </a:r>
            <a:r>
              <a:rPr lang="en-US" dirty="0" err="1" smtClean="0"/>
              <a:t>buangan</a:t>
            </a:r>
            <a:r>
              <a:rPr lang="en-US" dirty="0" smtClean="0"/>
              <a:t>  / </a:t>
            </a:r>
            <a:r>
              <a:rPr lang="en-US" dirty="0" err="1" smtClean="0"/>
              <a:t>limbah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kerajinan</a:t>
            </a:r>
            <a:r>
              <a:rPr lang="en-US" dirty="0" smtClean="0"/>
              <a:t> </a:t>
            </a:r>
            <a:r>
              <a:rPr lang="en-US" dirty="0" err="1" smtClean="0"/>
              <a:t>serat</a:t>
            </a:r>
            <a:r>
              <a:rPr lang="en-US" dirty="0" smtClean="0"/>
              <a:t> </a:t>
            </a:r>
            <a:r>
              <a:rPr lang="en-US" dirty="0" err="1" smtClean="0"/>
              <a:t>eceng</a:t>
            </a:r>
            <a:r>
              <a:rPr lang="en-US" dirty="0" smtClean="0"/>
              <a:t> </a:t>
            </a:r>
            <a:r>
              <a:rPr lang="en-US" dirty="0" err="1" smtClean="0"/>
              <a:t>gondok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serat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: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pewarnaan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pewarna</a:t>
            </a:r>
            <a:r>
              <a:rPr lang="en-US" dirty="0" smtClean="0"/>
              <a:t> </a:t>
            </a:r>
            <a:r>
              <a:rPr lang="en-US" dirty="0" err="1" smtClean="0"/>
              <a:t>tekstil</a:t>
            </a:r>
            <a:endParaRPr lang="en-US" dirty="0" smtClean="0"/>
          </a:p>
          <a:p>
            <a:r>
              <a:rPr lang="en-US" dirty="0" err="1" smtClean="0"/>
              <a:t>Karakter</a:t>
            </a:r>
            <a:r>
              <a:rPr lang="en-US" dirty="0" smtClean="0"/>
              <a:t> air </a:t>
            </a:r>
            <a:r>
              <a:rPr lang="en-US" dirty="0" err="1" smtClean="0"/>
              <a:t>limbah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err="1" smtClean="0"/>
              <a:t>berwarna</a:t>
            </a:r>
            <a:r>
              <a:rPr lang="en-US" dirty="0" smtClean="0"/>
              <a:t> </a:t>
            </a:r>
            <a:r>
              <a:rPr lang="en-US" dirty="0" err="1" smtClean="0"/>
              <a:t>tajam</a:t>
            </a:r>
            <a:r>
              <a:rPr lang="en-US" dirty="0" smtClean="0"/>
              <a:t> (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pewarna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) , </a:t>
            </a:r>
            <a:r>
              <a:rPr lang="en-US" dirty="0" err="1" smtClean="0"/>
              <a:t>keruh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endapan</a:t>
            </a:r>
            <a:r>
              <a:rPr lang="en-US" dirty="0" smtClean="0"/>
              <a:t> (suspended solid), </a:t>
            </a:r>
            <a:r>
              <a:rPr lang="en-US" dirty="0" err="1" smtClean="0"/>
              <a:t>berbau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KELOMPOK AIR SESUAI KUALITAS DAN PENGGUNAANNYA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42900" y="2133600"/>
          <a:ext cx="61722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7"/>
          <p:cNvGraphicFramePr>
            <a:graphicFrameLocks/>
          </p:cNvGraphicFramePr>
          <p:nvPr/>
        </p:nvGraphicFramePr>
        <p:xfrm>
          <a:off x="228601" y="2133600"/>
          <a:ext cx="6286500" cy="676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2209800"/>
                <a:gridCol w="21717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KELOMPOK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PENGGUNAAN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SYARAT KUALITAS</a:t>
                      </a:r>
                      <a:endParaRPr lang="en-US" dirty="0"/>
                    </a:p>
                  </a:txBody>
                  <a:tcPr/>
                </a:tc>
              </a:tr>
              <a:tr h="10160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Air </a:t>
                      </a:r>
                      <a:r>
                        <a:rPr lang="en-US" sz="2400" dirty="0" err="1" smtClean="0"/>
                        <a:t>minum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Memenuhi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semua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syarat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fisika</a:t>
                      </a:r>
                      <a:r>
                        <a:rPr lang="en-US" sz="2400" baseline="0" dirty="0" smtClean="0"/>
                        <a:t>, </a:t>
                      </a:r>
                      <a:r>
                        <a:rPr lang="en-US" sz="2400" baseline="0" dirty="0" err="1" smtClean="0"/>
                        <a:t>kimia</a:t>
                      </a:r>
                      <a:r>
                        <a:rPr lang="en-US" sz="2400" baseline="0" dirty="0" smtClean="0"/>
                        <a:t>, </a:t>
                      </a:r>
                      <a:r>
                        <a:rPr lang="en-US" sz="2400" baseline="0" dirty="0" err="1" smtClean="0"/>
                        <a:t>biologi</a:t>
                      </a:r>
                      <a:endParaRPr lang="en-US" sz="2400" dirty="0"/>
                    </a:p>
                  </a:txBody>
                  <a:tcPr/>
                </a:tc>
              </a:tr>
              <a:tr h="10160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Air </a:t>
                      </a:r>
                      <a:r>
                        <a:rPr lang="en-US" sz="2400" dirty="0" err="1" smtClean="0"/>
                        <a:t>baku</a:t>
                      </a:r>
                      <a:r>
                        <a:rPr lang="en-US" sz="2400" dirty="0" smtClean="0"/>
                        <a:t>,</a:t>
                      </a:r>
                    </a:p>
                    <a:p>
                      <a:r>
                        <a:rPr lang="en-US" sz="2400" dirty="0" err="1" smtClean="0"/>
                        <a:t>Perlu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diolah</a:t>
                      </a:r>
                      <a:r>
                        <a:rPr lang="en-US" sz="2400" dirty="0" smtClean="0"/>
                        <a:t>/</a:t>
                      </a:r>
                      <a:r>
                        <a:rPr lang="en-US" sz="2400" dirty="0" err="1" smtClean="0"/>
                        <a:t>dimasak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utk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diminum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Standar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Fisika</a:t>
                      </a:r>
                      <a:r>
                        <a:rPr lang="en-US" sz="2400" baseline="0" dirty="0" smtClean="0"/>
                        <a:t>, </a:t>
                      </a:r>
                      <a:r>
                        <a:rPr lang="en-US" sz="2400" baseline="0" dirty="0" err="1" smtClean="0"/>
                        <a:t>kimia</a:t>
                      </a:r>
                      <a:r>
                        <a:rPr lang="en-US" sz="2400" baseline="0" dirty="0" smtClean="0"/>
                        <a:t>, </a:t>
                      </a:r>
                      <a:r>
                        <a:rPr lang="en-US" sz="2400" baseline="0" dirty="0" err="1" smtClean="0"/>
                        <a:t>biologi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yg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lebih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rendah</a:t>
                      </a:r>
                      <a:endParaRPr lang="en-US" sz="2400" dirty="0"/>
                    </a:p>
                  </a:txBody>
                  <a:tcPr/>
                </a:tc>
              </a:tr>
              <a:tr h="10160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Air </a:t>
                      </a:r>
                      <a:r>
                        <a:rPr lang="en-US" sz="2400" dirty="0" err="1" smtClean="0"/>
                        <a:t>peternakan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Lebih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rendah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dari</a:t>
                      </a:r>
                      <a:r>
                        <a:rPr lang="en-US" sz="2400" dirty="0" smtClean="0"/>
                        <a:t> B</a:t>
                      </a:r>
                      <a:endParaRPr lang="en-US" sz="2400" dirty="0"/>
                    </a:p>
                  </a:txBody>
                  <a:tcPr/>
                </a:tc>
              </a:tr>
              <a:tr h="10160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Air </a:t>
                      </a:r>
                      <a:r>
                        <a:rPr lang="en-US" sz="2400" dirty="0" err="1" smtClean="0"/>
                        <a:t>pertanian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Lebih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rendah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dari</a:t>
                      </a:r>
                      <a:r>
                        <a:rPr lang="en-US" sz="2400" dirty="0" smtClean="0"/>
                        <a:t> C</a:t>
                      </a:r>
                      <a:endParaRPr lang="en-US" sz="2400" dirty="0"/>
                    </a:p>
                  </a:txBody>
                  <a:tcPr/>
                </a:tc>
              </a:tr>
              <a:tr h="10160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AIR LIMBAH AMAN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Layak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buang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ke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lingkungan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Lebih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rendah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dari</a:t>
                      </a:r>
                      <a:r>
                        <a:rPr lang="en-US" sz="2400" dirty="0" smtClean="0"/>
                        <a:t> D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 </a:t>
            </a:r>
            <a:r>
              <a:rPr lang="en-US" dirty="0" err="1" smtClean="0"/>
              <a:t>kualitas</a:t>
            </a:r>
            <a:r>
              <a:rPr lang="en-US" dirty="0" smtClean="0"/>
              <a:t> 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Parameter </a:t>
            </a:r>
            <a:r>
              <a:rPr lang="en-US" b="1" dirty="0" err="1" smtClean="0"/>
              <a:t>Fisika</a:t>
            </a:r>
            <a:r>
              <a:rPr lang="en-US" b="1" dirty="0" smtClean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warna</a:t>
            </a:r>
            <a:r>
              <a:rPr lang="en-US" dirty="0" smtClean="0"/>
              <a:t>, </a:t>
            </a:r>
            <a:r>
              <a:rPr lang="en-US" dirty="0" err="1" smtClean="0"/>
              <a:t>bau</a:t>
            </a:r>
            <a:r>
              <a:rPr lang="en-US" dirty="0" smtClean="0"/>
              <a:t>, rasa, </a:t>
            </a:r>
            <a:r>
              <a:rPr lang="en-US" dirty="0" err="1" smtClean="0"/>
              <a:t>kekeruhan</a:t>
            </a:r>
            <a:r>
              <a:rPr lang="en-US" dirty="0" smtClean="0"/>
              <a:t> (SS), </a:t>
            </a:r>
            <a:r>
              <a:rPr lang="en-US" dirty="0" err="1" smtClean="0"/>
              <a:t>suhu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Parameter Kimia </a:t>
            </a:r>
            <a:r>
              <a:rPr lang="en-US" dirty="0" smtClean="0"/>
              <a:t>: pH (6-7), </a:t>
            </a:r>
          </a:p>
          <a:p>
            <a:r>
              <a:rPr lang="en-US" dirty="0" err="1" smtClean="0"/>
              <a:t>kandungan</a:t>
            </a:r>
            <a:r>
              <a:rPr lang="en-US" dirty="0" smtClean="0"/>
              <a:t> ion- ion :</a:t>
            </a:r>
          </a:p>
          <a:p>
            <a:r>
              <a:rPr lang="en-US" dirty="0" smtClean="0"/>
              <a:t>Ion </a:t>
            </a:r>
            <a:r>
              <a:rPr lang="en-US" dirty="0" err="1" smtClean="0"/>
              <a:t>esensial</a:t>
            </a:r>
            <a:r>
              <a:rPr lang="en-US" dirty="0" smtClean="0"/>
              <a:t> : Ca, K, Fe, Zn -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dibutuhkan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jumlah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tertentu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r>
              <a:rPr lang="en-US" dirty="0" smtClean="0">
                <a:sym typeface="Wingdings" pitchFamily="2" charset="2"/>
              </a:rPr>
              <a:t>Ion </a:t>
            </a:r>
            <a:r>
              <a:rPr lang="en-US" dirty="0" err="1" smtClean="0">
                <a:sym typeface="Wingdings" pitchFamily="2" charset="2"/>
              </a:rPr>
              <a:t>toksik</a:t>
            </a:r>
            <a:r>
              <a:rPr lang="en-US" dirty="0" smtClean="0">
                <a:sym typeface="Wingdings" pitchFamily="2" charset="2"/>
              </a:rPr>
              <a:t> : Cr(VI), As, Hg, </a:t>
            </a:r>
            <a:r>
              <a:rPr lang="en-US" dirty="0" err="1" smtClean="0">
                <a:sym typeface="Wingdings" pitchFamily="2" charset="2"/>
              </a:rPr>
              <a:t>Pb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Cd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ada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r>
              <a:rPr lang="en-US" dirty="0" err="1" smtClean="0">
                <a:sym typeface="Wingdings" pitchFamily="2" charset="2"/>
              </a:rPr>
              <a:t>Kandungan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oksigen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Kandungan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berbahaya</a:t>
            </a:r>
            <a:r>
              <a:rPr lang="en-US" dirty="0" smtClean="0">
                <a:sym typeface="Wingdings" pitchFamily="2" charset="2"/>
              </a:rPr>
              <a:t> : </a:t>
            </a:r>
            <a:r>
              <a:rPr lang="en-US" b="1" dirty="0" err="1" smtClean="0">
                <a:sym typeface="Wingdings" pitchFamily="2" charset="2"/>
              </a:rPr>
              <a:t>cth</a:t>
            </a:r>
            <a:r>
              <a:rPr lang="en-US" b="1" dirty="0" smtClean="0">
                <a:sym typeface="Wingdings" pitchFamily="2" charset="2"/>
              </a:rPr>
              <a:t> </a:t>
            </a:r>
            <a:r>
              <a:rPr lang="en-US" b="1" dirty="0" err="1" smtClean="0">
                <a:sym typeface="Wingdings" pitchFamily="2" charset="2"/>
              </a:rPr>
              <a:t>senyawa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azo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dlm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pewarna</a:t>
            </a:r>
            <a:r>
              <a:rPr lang="en-US" b="1" dirty="0" smtClean="0">
                <a:sym typeface="Wingdings" pitchFamily="2" charset="2"/>
              </a:rPr>
              <a:t>.</a:t>
            </a:r>
          </a:p>
          <a:p>
            <a:pPr>
              <a:buNone/>
            </a:pPr>
            <a:r>
              <a:rPr lang="en-US" b="1" dirty="0" err="1" smtClean="0">
                <a:sym typeface="Wingdings" pitchFamily="2" charset="2"/>
              </a:rPr>
              <a:t>Paramater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Biologi</a:t>
            </a:r>
            <a:r>
              <a:rPr lang="en-US" b="1" dirty="0" smtClean="0">
                <a:sym typeface="Wingdings" pitchFamily="2" charset="2"/>
              </a:rPr>
              <a:t>:</a:t>
            </a:r>
          </a:p>
          <a:p>
            <a:pPr>
              <a:buNone/>
            </a:pPr>
            <a:r>
              <a:rPr lang="en-US" dirty="0" err="1" smtClean="0">
                <a:sym typeface="Wingdings" pitchFamily="2" charset="2"/>
              </a:rPr>
              <a:t>Bakteri</a:t>
            </a:r>
            <a:r>
              <a:rPr lang="en-US" dirty="0" smtClean="0">
                <a:sym typeface="Wingdings" pitchFamily="2" charset="2"/>
              </a:rPr>
              <a:t> pat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SOLUSI YANG DIRENCANAKAN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err="1" smtClean="0"/>
              <a:t>Pembuatan</a:t>
            </a:r>
            <a:r>
              <a:rPr lang="en-US" sz="3600" dirty="0" smtClean="0"/>
              <a:t> </a:t>
            </a:r>
            <a:r>
              <a:rPr lang="en-US" sz="3600" dirty="0" err="1" smtClean="0"/>
              <a:t>bak</a:t>
            </a:r>
            <a:r>
              <a:rPr lang="en-US" sz="3600" dirty="0" smtClean="0"/>
              <a:t> </a:t>
            </a:r>
            <a:r>
              <a:rPr lang="en-US" sz="3600" dirty="0" err="1" smtClean="0"/>
              <a:t>penyaring</a:t>
            </a:r>
            <a:r>
              <a:rPr lang="en-US" sz="3600" dirty="0" smtClean="0"/>
              <a:t> air </a:t>
            </a:r>
            <a:r>
              <a:rPr lang="en-US" sz="3600" dirty="0" err="1" smtClean="0"/>
              <a:t>limbah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lapis-lapis </a:t>
            </a:r>
            <a:r>
              <a:rPr lang="en-US" sz="3600" dirty="0" err="1" smtClean="0"/>
              <a:t>adsorben</a:t>
            </a:r>
            <a:r>
              <a:rPr lang="en-US" sz="3600" dirty="0" smtClean="0"/>
              <a:t> </a:t>
            </a:r>
            <a:r>
              <a:rPr lang="en-US" sz="3600" dirty="0" err="1" smtClean="0"/>
              <a:t>tertentu</a:t>
            </a:r>
            <a:r>
              <a:rPr lang="en-US" sz="3600" dirty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modifikasi</a:t>
            </a:r>
            <a:r>
              <a:rPr lang="en-US" sz="3600" dirty="0" smtClean="0"/>
              <a:t> </a:t>
            </a:r>
            <a:r>
              <a:rPr lang="en-US" sz="3600" dirty="0" err="1" smtClean="0"/>
              <a:t>sendiri</a:t>
            </a:r>
            <a:r>
              <a:rPr lang="en-US" sz="3600" dirty="0" smtClean="0"/>
              <a:t>.</a:t>
            </a:r>
          </a:p>
          <a:p>
            <a:r>
              <a:rPr lang="en-US" sz="3600" dirty="0" err="1" smtClean="0"/>
              <a:t>Alat</a:t>
            </a:r>
            <a:r>
              <a:rPr lang="en-US" sz="3600" dirty="0" smtClean="0"/>
              <a:t> </a:t>
            </a:r>
            <a:r>
              <a:rPr lang="en-US" sz="3600" dirty="0" err="1" smtClean="0"/>
              <a:t>didesain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model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bahan</a:t>
            </a:r>
            <a:r>
              <a:rPr lang="en-US" sz="3600" dirty="0" smtClean="0"/>
              <a:t> </a:t>
            </a:r>
            <a:r>
              <a:rPr lang="en-US" sz="3600" dirty="0" err="1" smtClean="0"/>
              <a:t>baku</a:t>
            </a:r>
            <a:r>
              <a:rPr lang="en-US" sz="3600" dirty="0" smtClean="0"/>
              <a:t> yang </a:t>
            </a:r>
            <a:r>
              <a:rPr lang="en-US" sz="3600" dirty="0" err="1" smtClean="0"/>
              <a:t>tersedia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aktifitas</a:t>
            </a:r>
            <a:r>
              <a:rPr lang="en-US" sz="3600" dirty="0" smtClean="0"/>
              <a:t> </a:t>
            </a:r>
            <a:r>
              <a:rPr lang="en-US" sz="3600" dirty="0" err="1" smtClean="0"/>
              <a:t>sehari-hari</a:t>
            </a:r>
            <a:r>
              <a:rPr lang="en-US" sz="3600" dirty="0" smtClean="0"/>
              <a:t>. </a:t>
            </a:r>
          </a:p>
          <a:p>
            <a:r>
              <a:rPr lang="en-US" sz="3600" dirty="0" err="1" smtClean="0"/>
              <a:t>Bahan</a:t>
            </a:r>
            <a:r>
              <a:rPr lang="en-US" sz="3600" dirty="0" smtClean="0"/>
              <a:t> </a:t>
            </a:r>
            <a:r>
              <a:rPr lang="en-US" sz="3600" dirty="0" err="1" smtClean="0"/>
              <a:t>adsorben</a:t>
            </a:r>
            <a:r>
              <a:rPr lang="en-US" sz="3600" dirty="0" smtClean="0"/>
              <a:t>/</a:t>
            </a:r>
            <a:r>
              <a:rPr lang="en-US" sz="3600" dirty="0" err="1" smtClean="0"/>
              <a:t>penyerap</a:t>
            </a:r>
            <a:r>
              <a:rPr lang="en-US" sz="3600" dirty="0" smtClean="0"/>
              <a:t> : </a:t>
            </a:r>
            <a:r>
              <a:rPr lang="en-US" sz="3600" dirty="0" err="1" smtClean="0"/>
              <a:t>pasir</a:t>
            </a:r>
            <a:r>
              <a:rPr lang="en-US" sz="3600" dirty="0" smtClean="0"/>
              <a:t>, </a:t>
            </a:r>
            <a:r>
              <a:rPr lang="en-US" sz="3600" dirty="0" err="1" smtClean="0"/>
              <a:t>kerikil</a:t>
            </a:r>
            <a:r>
              <a:rPr lang="en-US" sz="3600" dirty="0" smtClean="0"/>
              <a:t>, </a:t>
            </a:r>
            <a:r>
              <a:rPr lang="en-US" sz="3600" dirty="0" err="1" smtClean="0"/>
              <a:t>sabut</a:t>
            </a:r>
            <a:r>
              <a:rPr lang="en-US" sz="3600" dirty="0" smtClean="0"/>
              <a:t>, </a:t>
            </a:r>
            <a:r>
              <a:rPr lang="en-US" sz="3600" dirty="0" err="1" smtClean="0"/>
              <a:t>zeolit</a:t>
            </a:r>
            <a:r>
              <a:rPr lang="en-US" sz="3600" dirty="0" smtClean="0"/>
              <a:t>. </a:t>
            </a:r>
            <a:r>
              <a:rPr lang="en-US" sz="3600" dirty="0" err="1" smtClean="0"/>
              <a:t>Bisa</a:t>
            </a:r>
            <a:r>
              <a:rPr lang="en-US" sz="3600" dirty="0" smtClean="0"/>
              <a:t>  </a:t>
            </a:r>
            <a:r>
              <a:rPr lang="en-US" sz="3600" dirty="0" err="1" smtClean="0"/>
              <a:t>divariasi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arang</a:t>
            </a:r>
            <a:r>
              <a:rPr lang="en-US" sz="3600" dirty="0" smtClean="0"/>
              <a:t> </a:t>
            </a:r>
            <a:r>
              <a:rPr lang="en-US" sz="3600" dirty="0" err="1" smtClean="0"/>
              <a:t>tempurung</a:t>
            </a:r>
            <a:r>
              <a:rPr lang="en-US" sz="3600" dirty="0" smtClean="0"/>
              <a:t> </a:t>
            </a:r>
            <a:r>
              <a:rPr lang="en-US" sz="3600" dirty="0" err="1" smtClean="0"/>
              <a:t>kelapa</a:t>
            </a:r>
            <a:r>
              <a:rPr lang="en-US" sz="3600" dirty="0" smtClean="0"/>
              <a:t>, </a:t>
            </a:r>
            <a:r>
              <a:rPr lang="en-US" sz="3600" dirty="0" err="1" smtClean="0"/>
              <a:t>abu</a:t>
            </a:r>
            <a:r>
              <a:rPr lang="en-US" sz="3600" dirty="0" smtClean="0"/>
              <a:t> </a:t>
            </a:r>
            <a:r>
              <a:rPr lang="en-US" sz="3600" dirty="0" err="1" smtClean="0"/>
              <a:t>sekam</a:t>
            </a:r>
            <a:r>
              <a:rPr lang="en-US" sz="3600" dirty="0" smtClean="0"/>
              <a:t> </a:t>
            </a:r>
            <a:r>
              <a:rPr lang="en-US" sz="3600" dirty="0" err="1" smtClean="0"/>
              <a:t>padi</a:t>
            </a:r>
            <a:r>
              <a:rPr lang="en-US" sz="3600" dirty="0" smtClean="0"/>
              <a:t>, </a:t>
            </a:r>
            <a:r>
              <a:rPr lang="en-US" sz="3600" dirty="0" err="1" smtClean="0"/>
              <a:t>ijuk</a:t>
            </a:r>
            <a:r>
              <a:rPr lang="en-US" sz="3600" dirty="0" smtClean="0"/>
              <a:t>, </a:t>
            </a:r>
            <a:r>
              <a:rPr lang="en-US" sz="3600" dirty="0" err="1" smtClean="0"/>
              <a:t>dsb</a:t>
            </a:r>
            <a:r>
              <a:rPr lang="en-US" sz="3600" dirty="0" smtClean="0"/>
              <a:t>. </a:t>
            </a:r>
          </a:p>
          <a:p>
            <a:endParaRPr lang="en-US" sz="36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Struktur</a:t>
            </a:r>
            <a:r>
              <a:rPr lang="en-US" sz="3600" dirty="0" smtClean="0"/>
              <a:t> </a:t>
            </a:r>
            <a:r>
              <a:rPr lang="en-US" sz="3600" dirty="0" err="1" smtClean="0"/>
              <a:t>Zeolite</a:t>
            </a:r>
            <a:endParaRPr lang="en-US" sz="360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Zeolite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rongga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membuatnya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bahan</a:t>
            </a:r>
            <a:r>
              <a:rPr lang="en-US" sz="2400" dirty="0" smtClean="0"/>
              <a:t> </a:t>
            </a:r>
            <a:r>
              <a:rPr lang="en-US" sz="2400" dirty="0" err="1" smtClean="0"/>
              <a:t>penyerap</a:t>
            </a:r>
            <a:r>
              <a:rPr lang="en-US" sz="2400" dirty="0" smtClean="0"/>
              <a:t>/</a:t>
            </a:r>
            <a:r>
              <a:rPr lang="en-US" sz="2400" dirty="0" err="1" smtClean="0"/>
              <a:t>adsorben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3102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MENGAPA DIPILIH ALAT MODIFIKASI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676401"/>
            <a:ext cx="6172200" cy="7467600"/>
          </a:xfrm>
        </p:spPr>
        <p:txBody>
          <a:bodyPr/>
          <a:lstStyle/>
          <a:p>
            <a:r>
              <a:rPr lang="en-US" dirty="0" err="1" smtClean="0"/>
              <a:t>Karena</a:t>
            </a:r>
            <a:r>
              <a:rPr lang="en-US" dirty="0" smtClean="0"/>
              <a:t>: </a:t>
            </a:r>
          </a:p>
          <a:p>
            <a:pPr algn="ctr">
              <a:buNone/>
            </a:pP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,</a:t>
            </a: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, </a:t>
            </a:r>
          </a:p>
          <a:p>
            <a:pPr algn="ctr">
              <a:buNone/>
            </a:pPr>
            <a:r>
              <a:rPr lang="en-US" dirty="0" err="1" smtClean="0"/>
              <a:t>dibersihkan</a:t>
            </a:r>
            <a:r>
              <a:rPr lang="en-US" dirty="0" smtClean="0"/>
              <a:t>, </a:t>
            </a:r>
          </a:p>
          <a:p>
            <a:pPr algn="ctr">
              <a:buNone/>
            </a:pPr>
            <a:r>
              <a:rPr lang="en-US" dirty="0" err="1" smtClean="0"/>
              <a:t>Diregenerasi</a:t>
            </a:r>
            <a:r>
              <a:rPr lang="en-US" dirty="0" smtClean="0"/>
              <a:t> (</a:t>
            </a:r>
            <a:r>
              <a:rPr lang="en-US" dirty="0" err="1" smtClean="0"/>
              <a:t>Diperbarui</a:t>
            </a:r>
            <a:r>
              <a:rPr lang="en-US" dirty="0" smtClean="0"/>
              <a:t> </a:t>
            </a:r>
            <a:r>
              <a:rPr lang="en-US" dirty="0" err="1" smtClean="0"/>
              <a:t>kerjanya</a:t>
            </a:r>
            <a:r>
              <a:rPr lang="en-US" dirty="0" smtClean="0"/>
              <a:t>) </a:t>
            </a:r>
          </a:p>
          <a:p>
            <a:pPr algn="ctr">
              <a:buNone/>
            </a:pPr>
            <a:r>
              <a:rPr lang="en-US" dirty="0" err="1" smtClean="0"/>
              <a:t>diperbaiki</a:t>
            </a:r>
            <a:r>
              <a:rPr lang="en-US" dirty="0" smtClean="0"/>
              <a:t> </a:t>
            </a:r>
          </a:p>
          <a:p>
            <a:pPr algn="ctr">
              <a:buNone/>
            </a:pPr>
            <a:r>
              <a:rPr lang="en-US" dirty="0" err="1" smtClean="0"/>
              <a:t>diperbanyak</a:t>
            </a:r>
            <a:r>
              <a:rPr lang="en-US" dirty="0" smtClean="0"/>
              <a:t> </a:t>
            </a:r>
          </a:p>
          <a:p>
            <a:pPr algn="ctr">
              <a:buNone/>
            </a:pP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 </a:t>
            </a:r>
            <a:r>
              <a:rPr lang="en-US" dirty="0" err="1" smtClean="0"/>
              <a:t>dari</a:t>
            </a:r>
            <a:r>
              <a:rPr lang="en-US" dirty="0" smtClean="0"/>
              <a:t> 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(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r>
              <a:rPr lang="en-US" dirty="0" smtClean="0"/>
              <a:t>)</a:t>
            </a:r>
          </a:p>
          <a:p>
            <a:pPr algn="ctr">
              <a:buNone/>
            </a:pPr>
            <a:r>
              <a:rPr lang="en-US" dirty="0" smtClean="0"/>
              <a:t>Dan</a:t>
            </a:r>
          </a:p>
          <a:p>
            <a:pPr algn="ctr"/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misi</a:t>
            </a:r>
            <a:r>
              <a:rPr lang="en-US" dirty="0" smtClean="0"/>
              <a:t> </a:t>
            </a:r>
            <a:r>
              <a:rPr lang="en-US" dirty="0" err="1" smtClean="0"/>
              <a:t>Pengabdian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Universitas</a:t>
            </a: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/>
              <a:t>pure it, </a:t>
            </a:r>
            <a:r>
              <a:rPr lang="en-US" sz="2700" dirty="0" err="1" smtClean="0"/>
              <a:t>contoh</a:t>
            </a:r>
            <a:r>
              <a:rPr lang="en-US" sz="2700" dirty="0" smtClean="0"/>
              <a:t> </a:t>
            </a:r>
            <a:r>
              <a:rPr lang="en-US" sz="2700" dirty="0" err="1" smtClean="0"/>
              <a:t>alat</a:t>
            </a:r>
            <a:r>
              <a:rPr lang="en-US" sz="2700" dirty="0" smtClean="0"/>
              <a:t> </a:t>
            </a:r>
            <a:r>
              <a:rPr lang="en-US" sz="2700" dirty="0" err="1" smtClean="0"/>
              <a:t>penyaring</a:t>
            </a:r>
            <a:r>
              <a:rPr lang="en-US" sz="2700" dirty="0" smtClean="0"/>
              <a:t> air </a:t>
            </a:r>
            <a:r>
              <a:rPr lang="en-US" sz="2700" dirty="0" err="1" smtClean="0"/>
              <a:t>produk</a:t>
            </a:r>
            <a:r>
              <a:rPr lang="en-US" sz="2700" dirty="0" smtClean="0"/>
              <a:t> </a:t>
            </a:r>
            <a:r>
              <a:rPr lang="en-US" sz="2700" dirty="0" err="1" smtClean="0"/>
              <a:t>pabrikan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42" name="Picture 2" descr="Harga dan spesifikasi Unilever Pureit alat penjernih air dari uniliver, Beli Unilever Pureit di Indonesia, Sistem Unilever Pureit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l="2134" r="2134"/>
          <a:stretch>
            <a:fillRect/>
          </a:stretch>
        </p:blipFill>
        <p:spPr bwMode="auto">
          <a:xfrm>
            <a:off x="1344216" y="457201"/>
            <a:ext cx="4114800" cy="5715000"/>
          </a:xfrm>
          <a:prstGeom prst="rect">
            <a:avLst/>
          </a:prstGeom>
          <a:noFill/>
        </p:spPr>
      </p:pic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BANDINGKAN…!</a:t>
            </a: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929216"/>
          </a:xfrm>
        </p:spPr>
        <p:txBody>
          <a:bodyPr/>
          <a:lstStyle/>
          <a:p>
            <a:r>
              <a:rPr lang="en-US" dirty="0" smtClean="0"/>
              <a:t>Cara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42900" y="1066800"/>
            <a:ext cx="6172200" cy="7696200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 err="1">
                <a:latin typeface="Arial" pitchFamily="34" charset="0"/>
                <a:cs typeface="Arial" pitchFamily="34" charset="0"/>
              </a:rPr>
              <a:t>Pureit</a:t>
            </a:r>
            <a:r>
              <a:rPr lang="en-US" sz="9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9600" dirty="0" err="1">
                <a:latin typeface="Arial" pitchFamily="34" charset="0"/>
                <a:cs typeface="Arial" pitchFamily="34" charset="0"/>
              </a:rPr>
              <a:t>mensterilkan</a:t>
            </a:r>
            <a:r>
              <a:rPr lang="en-US" sz="9600" dirty="0">
                <a:latin typeface="Arial" pitchFamily="34" charset="0"/>
                <a:cs typeface="Arial" pitchFamily="34" charset="0"/>
              </a:rPr>
              <a:t> air </a:t>
            </a:r>
            <a:r>
              <a:rPr lang="en-US" sz="9600" dirty="0" err="1">
                <a:latin typeface="Arial" pitchFamily="34" charset="0"/>
                <a:cs typeface="Arial" pitchFamily="34" charset="0"/>
              </a:rPr>
              <a:t>lewat</a:t>
            </a:r>
            <a:r>
              <a:rPr lang="en-US" sz="9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9600" dirty="0" err="1">
                <a:latin typeface="Arial" pitchFamily="34" charset="0"/>
                <a:cs typeface="Arial" pitchFamily="34" charset="0"/>
              </a:rPr>
              <a:t>empat</a:t>
            </a:r>
            <a:r>
              <a:rPr lang="en-US" sz="9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9600" dirty="0" err="1">
                <a:latin typeface="Arial" pitchFamily="34" charset="0"/>
                <a:cs typeface="Arial" pitchFamily="34" charset="0"/>
              </a:rPr>
              <a:t>tahapan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. </a:t>
            </a:r>
            <a:endParaRPr lang="en-US" sz="9600" dirty="0" smtClean="0">
              <a:latin typeface="Arial" pitchFamily="34" charset="0"/>
              <a:cs typeface="Arial" pitchFamily="34" charset="0"/>
            </a:endParaRPr>
          </a:p>
          <a:p>
            <a:endParaRPr lang="en-US" sz="86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8600" dirty="0" err="1" smtClean="0">
                <a:latin typeface="Arial" pitchFamily="34" charset="0"/>
                <a:cs typeface="Arial" pitchFamily="34" charset="0"/>
              </a:rPr>
              <a:t>filtrasi</a:t>
            </a:r>
            <a:r>
              <a:rPr lang="en-US" sz="8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8600" dirty="0">
                <a:latin typeface="Arial" pitchFamily="34" charset="0"/>
                <a:cs typeface="Arial" pitchFamily="34" charset="0"/>
              </a:rPr>
              <a:t>air </a:t>
            </a:r>
            <a:r>
              <a:rPr lang="en-US" sz="8600" dirty="0" err="1">
                <a:latin typeface="Arial" pitchFamily="34" charset="0"/>
                <a:cs typeface="Arial" pitchFamily="34" charset="0"/>
              </a:rPr>
              <a:t>lewat</a:t>
            </a:r>
            <a:r>
              <a:rPr lang="en-US" sz="8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600" dirty="0" err="1">
                <a:latin typeface="Arial" pitchFamily="34" charset="0"/>
                <a:cs typeface="Arial" pitchFamily="34" charset="0"/>
              </a:rPr>
              <a:t>penyaring</a:t>
            </a:r>
            <a:r>
              <a:rPr lang="en-US" sz="8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600" dirty="0" err="1">
                <a:latin typeface="Arial" pitchFamily="34" charset="0"/>
                <a:cs typeface="Arial" pitchFamily="34" charset="0"/>
              </a:rPr>
              <a:t>serat</a:t>
            </a:r>
            <a:r>
              <a:rPr lang="en-US" sz="8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600" dirty="0" err="1">
                <a:latin typeface="Arial" pitchFamily="34" charset="0"/>
                <a:cs typeface="Arial" pitchFamily="34" charset="0"/>
              </a:rPr>
              <a:t>mikro</a:t>
            </a:r>
            <a:r>
              <a:rPr lang="en-US" sz="8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6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8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600" dirty="0" err="1">
                <a:latin typeface="Arial" pitchFamily="34" charset="0"/>
                <a:cs typeface="Arial" pitchFamily="34" charset="0"/>
              </a:rPr>
              <a:t>menghilangkan</a:t>
            </a:r>
            <a:r>
              <a:rPr lang="en-US" sz="8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600" dirty="0" err="1">
                <a:latin typeface="Arial" pitchFamily="34" charset="0"/>
                <a:cs typeface="Arial" pitchFamily="34" charset="0"/>
              </a:rPr>
              <a:t>kotoran</a:t>
            </a:r>
            <a:r>
              <a:rPr lang="en-US" sz="86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8600" dirty="0" err="1">
                <a:latin typeface="Arial" pitchFamily="34" charset="0"/>
                <a:cs typeface="Arial" pitchFamily="34" charset="0"/>
              </a:rPr>
              <a:t>terlihat</a:t>
            </a:r>
            <a:r>
              <a:rPr lang="en-US" sz="8600" dirty="0">
                <a:latin typeface="Arial" pitchFamily="34" charset="0"/>
                <a:cs typeface="Arial" pitchFamily="34" charset="0"/>
              </a:rPr>
              <a:t>. </a:t>
            </a:r>
            <a:endParaRPr lang="en-US" sz="86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8600" dirty="0" err="1" smtClean="0">
                <a:latin typeface="Arial" pitchFamily="34" charset="0"/>
                <a:cs typeface="Arial" pitchFamily="34" charset="0"/>
              </a:rPr>
              <a:t>melewatkan</a:t>
            </a:r>
            <a:r>
              <a:rPr lang="en-US" sz="8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8600" dirty="0">
                <a:latin typeface="Arial" pitchFamily="34" charset="0"/>
                <a:cs typeface="Arial" pitchFamily="34" charset="0"/>
              </a:rPr>
              <a:t>air </a:t>
            </a:r>
            <a:r>
              <a:rPr lang="en-US" sz="8600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8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600" dirty="0" err="1">
                <a:latin typeface="Arial" pitchFamily="34" charset="0"/>
                <a:cs typeface="Arial" pitchFamily="34" charset="0"/>
              </a:rPr>
              <a:t>lapisan</a:t>
            </a:r>
            <a:r>
              <a:rPr lang="en-US" sz="8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600" dirty="0" err="1">
                <a:latin typeface="Arial" pitchFamily="34" charset="0"/>
                <a:cs typeface="Arial" pitchFamily="34" charset="0"/>
              </a:rPr>
              <a:t>karbon</a:t>
            </a:r>
            <a:r>
              <a:rPr lang="en-US" sz="8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600" dirty="0" err="1">
                <a:latin typeface="Arial" pitchFamily="34" charset="0"/>
                <a:cs typeface="Arial" pitchFamily="34" charset="0"/>
              </a:rPr>
              <a:t>aktif</a:t>
            </a:r>
            <a:r>
              <a:rPr lang="en-US" sz="86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8600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sz="8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600" dirty="0" err="1">
                <a:latin typeface="Arial" pitchFamily="34" charset="0"/>
                <a:cs typeface="Arial" pitchFamily="34" charset="0"/>
              </a:rPr>
              <a:t>menghilangkan</a:t>
            </a:r>
            <a:r>
              <a:rPr lang="en-US" sz="8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600" dirty="0" err="1">
                <a:latin typeface="Arial" pitchFamily="34" charset="0"/>
                <a:cs typeface="Arial" pitchFamily="34" charset="0"/>
              </a:rPr>
              <a:t>pestisida</a:t>
            </a:r>
            <a:r>
              <a:rPr lang="en-US" sz="8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6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8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600" dirty="0" err="1">
                <a:latin typeface="Arial" pitchFamily="34" charset="0"/>
                <a:cs typeface="Arial" pitchFamily="34" charset="0"/>
              </a:rPr>
              <a:t>parasit</a:t>
            </a:r>
            <a:r>
              <a:rPr lang="en-US" sz="8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600" dirty="0" err="1">
                <a:latin typeface="Arial" pitchFamily="34" charset="0"/>
                <a:cs typeface="Arial" pitchFamily="34" charset="0"/>
              </a:rPr>
              <a:t>berbahaya</a:t>
            </a:r>
            <a:r>
              <a:rPr lang="en-US" sz="8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8600" dirty="0" err="1">
                <a:latin typeface="Arial" pitchFamily="34" charset="0"/>
                <a:cs typeface="Arial" pitchFamily="34" charset="0"/>
              </a:rPr>
              <a:t>tahapan</a:t>
            </a:r>
            <a:r>
              <a:rPr lang="en-US" sz="8600" dirty="0">
                <a:latin typeface="Arial" pitchFamily="34" charset="0"/>
                <a:cs typeface="Arial" pitchFamily="34" charset="0"/>
              </a:rPr>
              <a:t> yang paling </a:t>
            </a:r>
            <a:r>
              <a:rPr lang="en-US" sz="8600" dirty="0" err="1">
                <a:latin typeface="Arial" pitchFamily="34" charset="0"/>
                <a:cs typeface="Arial" pitchFamily="34" charset="0"/>
              </a:rPr>
              <a:t>penting</a:t>
            </a:r>
            <a:r>
              <a:rPr lang="en-US" sz="86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8600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sz="8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8600" dirty="0">
                <a:latin typeface="Arial" pitchFamily="34" charset="0"/>
                <a:cs typeface="Arial" pitchFamily="34" charset="0"/>
              </a:rPr>
              <a:t>virus </a:t>
            </a:r>
            <a:r>
              <a:rPr lang="en-US" sz="86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8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600" dirty="0" err="1">
                <a:latin typeface="Arial" pitchFamily="34" charset="0"/>
                <a:cs typeface="Arial" pitchFamily="34" charset="0"/>
              </a:rPr>
              <a:t>bakteri</a:t>
            </a:r>
            <a:r>
              <a:rPr lang="en-US" sz="8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600" dirty="0" err="1">
                <a:latin typeface="Arial" pitchFamily="34" charset="0"/>
                <a:cs typeface="Arial" pitchFamily="34" charset="0"/>
              </a:rPr>
              <a:t>dibasmi</a:t>
            </a:r>
            <a:r>
              <a:rPr lang="en-US" sz="8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600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sz="8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600" dirty="0" err="1">
                <a:latin typeface="Arial" pitchFamily="34" charset="0"/>
                <a:cs typeface="Arial" pitchFamily="34" charset="0"/>
              </a:rPr>
              <a:t>sebuah</a:t>
            </a:r>
            <a:r>
              <a:rPr lang="en-US" sz="8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600" dirty="0" err="1">
                <a:latin typeface="Arial" pitchFamily="34" charset="0"/>
                <a:cs typeface="Arial" pitchFamily="34" charset="0"/>
              </a:rPr>
              <a:t>teknologi</a:t>
            </a:r>
            <a:r>
              <a:rPr lang="en-US" sz="8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600" dirty="0" err="1">
                <a:latin typeface="Arial" pitchFamily="34" charset="0"/>
                <a:cs typeface="Arial" pitchFamily="34" charset="0"/>
              </a:rPr>
              <a:t>bernama</a:t>
            </a:r>
            <a:r>
              <a:rPr lang="en-US" sz="8600" dirty="0">
                <a:latin typeface="Arial" pitchFamily="34" charset="0"/>
                <a:cs typeface="Arial" pitchFamily="34" charset="0"/>
              </a:rPr>
              <a:t> programmed disinfection technology. </a:t>
            </a:r>
            <a:endParaRPr lang="en-US" sz="86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8600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sz="8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8600" dirty="0" err="1">
                <a:latin typeface="Arial" pitchFamily="34" charset="0"/>
                <a:cs typeface="Arial" pitchFamily="34" charset="0"/>
              </a:rPr>
              <a:t>penjernihan</a:t>
            </a:r>
            <a:r>
              <a:rPr lang="en-US" sz="86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8600" dirty="0" err="1">
                <a:latin typeface="Arial" pitchFamily="34" charset="0"/>
                <a:cs typeface="Arial" pitchFamily="34" charset="0"/>
              </a:rPr>
              <a:t>memungkinkan</a:t>
            </a:r>
            <a:r>
              <a:rPr lang="en-US" sz="8600" dirty="0">
                <a:latin typeface="Arial" pitchFamily="34" charset="0"/>
                <a:cs typeface="Arial" pitchFamily="34" charset="0"/>
              </a:rPr>
              <a:t> air </a:t>
            </a:r>
            <a:r>
              <a:rPr lang="en-US" sz="8600" dirty="0" err="1">
                <a:latin typeface="Arial" pitchFamily="34" charset="0"/>
                <a:cs typeface="Arial" pitchFamily="34" charset="0"/>
              </a:rPr>
              <a:t>menjadi</a:t>
            </a:r>
            <a:r>
              <a:rPr lang="en-US" sz="8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600" dirty="0" err="1">
                <a:latin typeface="Arial" pitchFamily="34" charset="0"/>
                <a:cs typeface="Arial" pitchFamily="34" charset="0"/>
              </a:rPr>
              <a:t>tak</a:t>
            </a:r>
            <a:r>
              <a:rPr lang="en-US" sz="8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600" dirty="0" err="1">
                <a:latin typeface="Arial" pitchFamily="34" charset="0"/>
                <a:cs typeface="Arial" pitchFamily="34" charset="0"/>
              </a:rPr>
              <a:t>berbau</a:t>
            </a:r>
            <a:r>
              <a:rPr lang="en-US" sz="8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6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8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600" dirty="0" err="1">
                <a:latin typeface="Arial" pitchFamily="34" charset="0"/>
                <a:cs typeface="Arial" pitchFamily="34" charset="0"/>
              </a:rPr>
              <a:t>tak</a:t>
            </a:r>
            <a:r>
              <a:rPr lang="en-US" sz="8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600" dirty="0" err="1">
                <a:latin typeface="Arial" pitchFamily="34" charset="0"/>
                <a:cs typeface="Arial" pitchFamily="34" charset="0"/>
              </a:rPr>
              <a:t>berwarna</a:t>
            </a:r>
            <a:r>
              <a:rPr lang="en-US" sz="8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 algn="ctr">
              <a:buNone/>
            </a:pPr>
            <a:endParaRPr lang="en-US" sz="86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ctr">
              <a:buNone/>
            </a:pPr>
            <a:r>
              <a:rPr lang="en-US" sz="8600" dirty="0" smtClean="0">
                <a:latin typeface="Arial" pitchFamily="34" charset="0"/>
                <a:cs typeface="Arial" pitchFamily="34" charset="0"/>
              </a:rPr>
              <a:t>↓</a:t>
            </a:r>
            <a:r>
              <a:rPr lang="en-US" sz="8600" dirty="0">
                <a:latin typeface="Arial" pitchFamily="34" charset="0"/>
                <a:cs typeface="Arial" pitchFamily="34" charset="0"/>
              </a:rPr>
              <a:t/>
            </a:r>
            <a:br>
              <a:rPr lang="en-US" sz="8600" dirty="0">
                <a:latin typeface="Arial" pitchFamily="34" charset="0"/>
                <a:cs typeface="Arial" pitchFamily="34" charset="0"/>
              </a:rPr>
            </a:br>
            <a:endParaRPr lang="en-US" sz="8600" dirty="0">
              <a:latin typeface="Arial" pitchFamily="34" charset="0"/>
              <a:cs typeface="Arial" pitchFamily="34" charset="0"/>
            </a:endParaRPr>
          </a:p>
          <a:p>
            <a:pPr marL="514350" indent="-514350" algn="ctr">
              <a:buNone/>
            </a:pPr>
            <a:r>
              <a:rPr lang="en-US" sz="8600" dirty="0" smtClean="0">
                <a:latin typeface="Arial" pitchFamily="34" charset="0"/>
                <a:cs typeface="Arial" pitchFamily="34" charset="0"/>
              </a:rPr>
              <a:t>BAGAIMANA </a:t>
            </a:r>
          </a:p>
          <a:p>
            <a:pPr marL="514350" indent="-514350" algn="ctr">
              <a:buNone/>
            </a:pPr>
            <a:r>
              <a:rPr lang="en-US" sz="8600" dirty="0" err="1" smtClean="0">
                <a:latin typeface="Arial" pitchFamily="34" charset="0"/>
                <a:cs typeface="Arial" pitchFamily="34" charset="0"/>
              </a:rPr>
              <a:t>Merawat</a:t>
            </a:r>
            <a:r>
              <a:rPr lang="en-US" sz="8600" dirty="0" smtClean="0">
                <a:latin typeface="Arial" pitchFamily="34" charset="0"/>
                <a:cs typeface="Arial" pitchFamily="34" charset="0"/>
              </a:rPr>
              <a:t>? </a:t>
            </a:r>
            <a:r>
              <a:rPr lang="en-US" sz="8600" dirty="0" err="1" smtClean="0">
                <a:latin typeface="Arial" pitchFamily="34" charset="0"/>
                <a:cs typeface="Arial" pitchFamily="34" charset="0"/>
              </a:rPr>
              <a:t>Meregenerasi</a:t>
            </a:r>
            <a:r>
              <a:rPr lang="en-US" sz="8600" dirty="0" smtClean="0">
                <a:latin typeface="Arial" pitchFamily="34" charset="0"/>
                <a:cs typeface="Arial" pitchFamily="34" charset="0"/>
              </a:rPr>
              <a:t>? </a:t>
            </a:r>
            <a:r>
              <a:rPr lang="en-US" sz="8600" dirty="0" err="1" smtClean="0">
                <a:latin typeface="Arial" pitchFamily="34" charset="0"/>
                <a:cs typeface="Arial" pitchFamily="34" charset="0"/>
              </a:rPr>
              <a:t>Membersihkan</a:t>
            </a:r>
            <a:r>
              <a:rPr lang="en-US" sz="8600" dirty="0" smtClean="0">
                <a:latin typeface="Arial" pitchFamily="34" charset="0"/>
                <a:cs typeface="Arial" pitchFamily="34" charset="0"/>
              </a:rPr>
              <a:t>? </a:t>
            </a:r>
            <a:r>
              <a:rPr lang="en-US" sz="8600" dirty="0" err="1" smtClean="0">
                <a:latin typeface="Arial" pitchFamily="34" charset="0"/>
                <a:cs typeface="Arial" pitchFamily="34" charset="0"/>
              </a:rPr>
              <a:t>Memperbanyak</a:t>
            </a:r>
            <a:r>
              <a:rPr lang="en-US" sz="8600" dirty="0" smtClean="0">
                <a:latin typeface="Arial" pitchFamily="34" charset="0"/>
                <a:cs typeface="Arial" pitchFamily="34" charset="0"/>
              </a:rPr>
              <a:t>? </a:t>
            </a:r>
          </a:p>
          <a:p>
            <a:pPr marL="514350" indent="-514350" algn="ctr">
              <a:buNone/>
            </a:pPr>
            <a:endParaRPr lang="en-US" sz="8600" dirty="0">
              <a:latin typeface="Arial" pitchFamily="34" charset="0"/>
              <a:cs typeface="Arial" pitchFamily="34" charset="0"/>
            </a:endParaRPr>
          </a:p>
          <a:p>
            <a:pPr marL="514350" indent="-514350" algn="ctr">
              <a:buNone/>
            </a:pPr>
            <a:r>
              <a:rPr lang="en-US" sz="8600" dirty="0" smtClean="0">
                <a:latin typeface="Arial" pitchFamily="34" charset="0"/>
                <a:cs typeface="Arial" pitchFamily="34" charset="0"/>
              </a:rPr>
              <a:t>↓</a:t>
            </a:r>
          </a:p>
          <a:p>
            <a:pPr marL="514350" indent="-514350" algn="ctr">
              <a:buNone/>
            </a:pPr>
            <a:endParaRPr lang="en-US" sz="8600" dirty="0">
              <a:latin typeface="Arial" pitchFamily="34" charset="0"/>
              <a:cs typeface="Arial" pitchFamily="34" charset="0"/>
            </a:endParaRPr>
          </a:p>
          <a:p>
            <a:pPr marL="514350" indent="-514350" algn="ctr">
              <a:buNone/>
            </a:pPr>
            <a:r>
              <a:rPr lang="en-US" sz="8600" dirty="0" smtClean="0">
                <a:latin typeface="Arial" pitchFamily="34" charset="0"/>
                <a:cs typeface="Arial" pitchFamily="34" charset="0"/>
              </a:rPr>
              <a:t>BELI LAGI</a:t>
            </a:r>
          </a:p>
          <a:p>
            <a:pPr marL="514350" indent="-514350" algn="ctr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472</Words>
  <Application>Microsoft Office PowerPoint</Application>
  <PresentationFormat>On-screen Show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PENGOLAHAN AIR LIMBAH PRODUKSI KERAJINAN ECENG  GONDOK DAN SERAT LAINNYA</vt:lpstr>
      <vt:lpstr>PERMASALAHAN</vt:lpstr>
      <vt:lpstr>KELOMPOK AIR SESUAI KUALITAS DAN PENGGUNAANNYA</vt:lpstr>
      <vt:lpstr>Parameter kualitas Air</vt:lpstr>
      <vt:lpstr>SOLUSI YANG DIRENCANAKAN</vt:lpstr>
      <vt:lpstr>Struktur Zeolite</vt:lpstr>
      <vt:lpstr>MENGAPA DIPILIH ALAT MODIFIKASI ?</vt:lpstr>
      <vt:lpstr>pure it, contoh alat penyaring air produk pabrikan </vt:lpstr>
      <vt:lpstr>Cara kerja alat</vt:lpstr>
      <vt:lpstr>TARGET KEGIATAN</vt:lpstr>
      <vt:lpstr>Desain alat</vt:lpstr>
      <vt:lpstr>PERHATIAN…!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PENGOLAHAN AIR LIMBAH PRODUKSI KERAJINAN ECENG  GONDOK DAN SERAT LAINNYA</dc:title>
  <dc:creator>kun</dc:creator>
  <cp:lastModifiedBy>kun</cp:lastModifiedBy>
  <cp:revision>5</cp:revision>
  <dcterms:created xsi:type="dcterms:W3CDTF">2012-09-07T13:14:34Z</dcterms:created>
  <dcterms:modified xsi:type="dcterms:W3CDTF">2012-09-08T06:10:38Z</dcterms:modified>
</cp:coreProperties>
</file>