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49ADA-71B7-41D5-B416-CEE2A0D81EED}" type="datetimeFigureOut">
              <a:rPr lang="id-ID" smtClean="0"/>
              <a:t>08/12/2011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77712-A869-47A7-94E8-D7E6AC91D681}"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2572A3DC-ABB7-4AD6-9A5E-4B9019F45C71}" type="slidenum">
              <a:rPr lang="en-US"/>
              <a:pPr/>
              <a:t>2</a:t>
            </a:fld>
            <a:endParaRPr lang="en-US"/>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5BCCD487-6390-4994-8F71-9ECC81B28B7E}" type="slidenum">
              <a:rPr lang="en-US"/>
              <a:pPr/>
              <a:t>3</a:t>
            </a:fld>
            <a:endParaRPr lang="en-US"/>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096438D2-9D3E-49C4-8679-3C66FBF447C7}" type="slidenum">
              <a:rPr lang="en-US"/>
              <a:pPr/>
              <a:t>4</a:t>
            </a:fld>
            <a:endParaRPr lang="en-US"/>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437E35F5-0533-4D0E-A547-EF5B76968F7F}" type="slidenum">
              <a:rPr lang="en-US"/>
              <a:pPr/>
              <a:t>5</a:t>
            </a:fld>
            <a:endParaRPr lang="en-US"/>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4FDF7901-ABF2-4B37-8129-1C5B72CF2117}" type="slidenum">
              <a:rPr lang="en-US"/>
              <a:pPr/>
              <a:t>6</a:t>
            </a:fld>
            <a:endParaRPr lang="en-US"/>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D130988A-FDC6-4E3B-9605-464472AA7A68}" type="slidenum">
              <a:rPr lang="en-US"/>
              <a:pPr/>
              <a:t>7</a:t>
            </a:fld>
            <a:endParaRPr lang="en-US"/>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BFE4F84-978A-4463-8A9D-7031ECE284AF}" type="slidenum">
              <a:rPr lang="en-US"/>
              <a:pPr/>
              <a:t>8</a:t>
            </a:fld>
            <a:endParaRPr lang="en-US"/>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EA30903-3225-46F8-B0FA-D8495DBC98B7}" type="slidenum">
              <a:rPr lang="en-US"/>
              <a:pPr/>
              <a:t>9</a:t>
            </a:fld>
            <a:endParaRPr lang="en-US"/>
          </a:p>
        </p:txBody>
      </p:sp>
      <p:sp>
        <p:nvSpPr>
          <p:cNvPr id="139267" name="Rectangle 2"/>
          <p:cNvSpPr>
            <a:spLocks noRo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3604816A-D04C-4A0B-B108-57C6C0235EF8}" type="slidenum">
              <a:rPr lang="en-US"/>
              <a:pPr/>
              <a:t>10</a:t>
            </a:fld>
            <a:endParaRPr lang="en-US"/>
          </a:p>
        </p:txBody>
      </p:sp>
      <p:sp>
        <p:nvSpPr>
          <p:cNvPr id="140291" name="Rectangle 2"/>
          <p:cNvSpPr>
            <a:spLocks noRo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FDC817A-816E-4866-AF19-AEDEC0F0D6F5}" type="datetimeFigureOut">
              <a:rPr lang="id-ID" smtClean="0"/>
              <a:t>08/12/2011</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2104D1-1C68-46CA-BA0A-FBFC697C69CC}"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2104D1-1C68-46CA-BA0A-FBFC697C69CC}"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FDC817A-816E-4866-AF19-AEDEC0F0D6F5}" type="datetimeFigureOut">
              <a:rPr lang="id-ID" smtClean="0"/>
              <a:t>08/12/2011</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B2104D1-1C68-46CA-BA0A-FBFC697C69CC}" type="slidenum">
              <a:rPr lang="id-ID" smtClean="0"/>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B2104D1-1C68-46CA-BA0A-FBFC697C69CC}" type="slidenum">
              <a:rPr lang="id-ID" smtClean="0"/>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2104D1-1C68-46CA-BA0A-FBFC697C69C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C817A-816E-4866-AF19-AEDEC0F0D6F5}" type="datetimeFigureOut">
              <a:rPr lang="id-ID" smtClean="0"/>
              <a:t>08/12/2011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FDC817A-816E-4866-AF19-AEDEC0F0D6F5}" type="datetimeFigureOut">
              <a:rPr lang="id-ID" smtClean="0"/>
              <a:t>08/12/2011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FDC817A-816E-4866-AF19-AEDEC0F0D6F5}" type="datetimeFigureOut">
              <a:rPr lang="id-ID" smtClean="0"/>
              <a:t>08/12/2011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C817A-816E-4866-AF19-AEDEC0F0D6F5}" type="datetimeFigureOut">
              <a:rPr lang="id-ID" smtClean="0"/>
              <a:t>08/12/2011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C817A-816E-4866-AF19-AEDEC0F0D6F5}" type="datetimeFigureOut">
              <a:rPr lang="id-ID" smtClean="0"/>
              <a:t>08/12/2011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2104D1-1C68-46CA-BA0A-FBFC697C69C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C817A-816E-4866-AF19-AEDEC0F0D6F5}" type="datetimeFigureOut">
              <a:rPr lang="id-ID" smtClean="0"/>
              <a:t>08/12/2011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104D1-1C68-46CA-BA0A-FBFC697C69C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FDC817A-816E-4866-AF19-AEDEC0F0D6F5}" type="datetimeFigureOut">
              <a:rPr lang="id-ID" smtClean="0"/>
              <a:t>08/12/2011</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2104D1-1C68-46CA-BA0A-FBFC697C69C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STRATEGI BELAJAR MENGAJAR</a:t>
            </a:r>
            <a:endParaRPr lang="id-ID" dirty="0"/>
          </a:p>
        </p:txBody>
      </p:sp>
      <p:sp>
        <p:nvSpPr>
          <p:cNvPr id="3" name="Subtitle 2"/>
          <p:cNvSpPr>
            <a:spLocks noGrp="1"/>
          </p:cNvSpPr>
          <p:nvPr>
            <p:ph type="subTitle" idx="1"/>
          </p:nvPr>
        </p:nvSpPr>
        <p:spPr/>
        <p:txBody>
          <a:bodyPr/>
          <a:lstStyle/>
          <a:p>
            <a:r>
              <a:rPr lang="id-ID" dirty="0" smtClean="0"/>
              <a:t>Unik Ambar Wati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13"/>
          <p:cNvSpPr>
            <a:spLocks noChangeArrowheads="1"/>
          </p:cNvSpPr>
          <p:nvPr/>
        </p:nvSpPr>
        <p:spPr bwMode="auto">
          <a:xfrm rot="10800000">
            <a:off x="762000" y="533400"/>
            <a:ext cx="7391400" cy="1295400"/>
          </a:xfrm>
          <a:prstGeom prst="wedgeRoundRectCallout">
            <a:avLst>
              <a:gd name="adj1" fmla="val 60500"/>
              <a:gd name="adj2" fmla="val 90194"/>
              <a:gd name="adj3" fmla="val 16667"/>
            </a:avLst>
          </a:prstGeom>
          <a:gradFill rotWithShape="1">
            <a:gsLst>
              <a:gs pos="0">
                <a:srgbClr val="FFCC66">
                  <a:alpha val="53998"/>
                </a:srgbClr>
              </a:gs>
              <a:gs pos="100000">
                <a:srgbClr val="FF9900">
                  <a:alpha val="59000"/>
                </a:srgbClr>
              </a:gs>
            </a:gsLst>
            <a:path path="rect">
              <a:fillToRect l="50000" t="50000" r="50000" b="50000"/>
            </a:path>
          </a:gradFill>
          <a:ln w="9525">
            <a:noFill/>
            <a:miter lim="800000"/>
            <a:headEnd/>
            <a:tailEnd/>
          </a:ln>
        </p:spPr>
        <p:txBody>
          <a:bodyPr rot="10800000"/>
          <a:lstStyle/>
          <a:p>
            <a:pPr algn="ctr"/>
            <a:endParaRPr lang="id-ID"/>
          </a:p>
        </p:txBody>
      </p:sp>
      <p:sp>
        <p:nvSpPr>
          <p:cNvPr id="86019" name="Rectangle 3"/>
          <p:cNvSpPr>
            <a:spLocks noChangeArrowheads="1"/>
          </p:cNvSpPr>
          <p:nvPr/>
        </p:nvSpPr>
        <p:spPr bwMode="auto">
          <a:xfrm>
            <a:off x="838200" y="2362200"/>
            <a:ext cx="3276600" cy="1371600"/>
          </a:xfrm>
          <a:prstGeom prst="rect">
            <a:avLst/>
          </a:prstGeom>
          <a:solidFill>
            <a:srgbClr val="FF3300"/>
          </a:solidFill>
          <a:ln w="9525">
            <a:solidFill>
              <a:schemeClr val="tx1"/>
            </a:solidFill>
            <a:miter lim="800000"/>
            <a:headEnd/>
            <a:tailEnd/>
          </a:ln>
        </p:spPr>
        <p:txBody>
          <a:bodyPr wrap="none" anchor="ctr"/>
          <a:lstStyle/>
          <a:p>
            <a:pPr algn="ctr"/>
            <a:endParaRPr lang="id-ID">
              <a:solidFill>
                <a:srgbClr val="FFFF00"/>
              </a:solidFill>
            </a:endParaRPr>
          </a:p>
        </p:txBody>
      </p:sp>
      <p:sp>
        <p:nvSpPr>
          <p:cNvPr id="86020" name="Text Box 4"/>
          <p:cNvSpPr txBox="1">
            <a:spLocks noChangeArrowheads="1"/>
          </p:cNvSpPr>
          <p:nvPr/>
        </p:nvSpPr>
        <p:spPr bwMode="auto">
          <a:xfrm>
            <a:off x="1066800" y="2590800"/>
            <a:ext cx="2667000" cy="822325"/>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FFFF00"/>
                </a:solidFill>
                <a:latin typeface="Lucida Fax" pitchFamily="18" charset="0"/>
              </a:rPr>
              <a:t>Keterampilan Menjelaskan</a:t>
            </a:r>
          </a:p>
        </p:txBody>
      </p:sp>
      <p:sp>
        <p:nvSpPr>
          <p:cNvPr id="86021" name="Rectangle 5"/>
          <p:cNvSpPr>
            <a:spLocks noChangeArrowheads="1"/>
          </p:cNvSpPr>
          <p:nvPr/>
        </p:nvSpPr>
        <p:spPr bwMode="auto">
          <a:xfrm>
            <a:off x="5105400" y="2362200"/>
            <a:ext cx="3429000" cy="1371600"/>
          </a:xfrm>
          <a:prstGeom prst="rect">
            <a:avLst/>
          </a:prstGeom>
          <a:solidFill>
            <a:srgbClr val="FF9933"/>
          </a:solidFill>
          <a:ln w="9525">
            <a:solidFill>
              <a:schemeClr val="tx1"/>
            </a:solidFill>
            <a:miter lim="800000"/>
            <a:headEnd/>
            <a:tailEnd/>
          </a:ln>
        </p:spPr>
        <p:txBody>
          <a:bodyPr wrap="none" anchor="ctr"/>
          <a:lstStyle/>
          <a:p>
            <a:endParaRPr lang="id-ID"/>
          </a:p>
        </p:txBody>
      </p:sp>
      <p:sp>
        <p:nvSpPr>
          <p:cNvPr id="86022" name="Text Box 6"/>
          <p:cNvSpPr txBox="1">
            <a:spLocks noChangeArrowheads="1"/>
          </p:cNvSpPr>
          <p:nvPr/>
        </p:nvSpPr>
        <p:spPr bwMode="auto">
          <a:xfrm>
            <a:off x="5105400" y="2362200"/>
            <a:ext cx="3581400" cy="1187450"/>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Keterampilan Mengajar Kelompok Kecil dan Perorangan</a:t>
            </a:r>
          </a:p>
        </p:txBody>
      </p:sp>
      <p:sp>
        <p:nvSpPr>
          <p:cNvPr id="86023" name="Rectangle 7"/>
          <p:cNvSpPr>
            <a:spLocks noChangeArrowheads="1"/>
          </p:cNvSpPr>
          <p:nvPr/>
        </p:nvSpPr>
        <p:spPr bwMode="auto">
          <a:xfrm>
            <a:off x="2895600" y="4953000"/>
            <a:ext cx="3124200" cy="1143000"/>
          </a:xfrm>
          <a:prstGeom prst="rect">
            <a:avLst/>
          </a:prstGeom>
          <a:solidFill>
            <a:srgbClr val="FFFF66"/>
          </a:solidFill>
          <a:ln w="9525">
            <a:solidFill>
              <a:schemeClr val="tx1"/>
            </a:solidFill>
            <a:miter lim="800000"/>
            <a:headEnd/>
            <a:tailEnd/>
          </a:ln>
        </p:spPr>
        <p:txBody>
          <a:bodyPr wrap="none" anchor="ctr"/>
          <a:lstStyle/>
          <a:p>
            <a:endParaRPr lang="id-ID"/>
          </a:p>
        </p:txBody>
      </p:sp>
      <p:sp>
        <p:nvSpPr>
          <p:cNvPr id="86024" name="Text Box 8"/>
          <p:cNvSpPr txBox="1">
            <a:spLocks noChangeArrowheads="1"/>
          </p:cNvSpPr>
          <p:nvPr/>
        </p:nvSpPr>
        <p:spPr bwMode="auto">
          <a:xfrm>
            <a:off x="2895600" y="5029200"/>
            <a:ext cx="3048000" cy="822325"/>
          </a:xfrm>
          <a:prstGeom prst="rect">
            <a:avLst/>
          </a:prstGeom>
          <a:noFill/>
          <a:ln w="9525">
            <a:noFill/>
            <a:miter lim="800000"/>
            <a:headEnd/>
            <a:tailEnd/>
          </a:ln>
        </p:spPr>
        <p:txBody>
          <a:bodyPr>
            <a:spAutoFit/>
          </a:bodyPr>
          <a:lstStyle/>
          <a:p>
            <a:pPr algn="ctr" eaLnBrk="0" hangingPunct="0">
              <a:spcBef>
                <a:spcPct val="50000"/>
              </a:spcBef>
            </a:pPr>
            <a:r>
              <a:rPr lang="en-US" sz="2400">
                <a:latin typeface="Tahoma" pitchFamily="34" charset="0"/>
              </a:rPr>
              <a:t>Keterampilan Mengadakan Variasi</a:t>
            </a:r>
          </a:p>
        </p:txBody>
      </p:sp>
      <p:sp>
        <p:nvSpPr>
          <p:cNvPr id="86025" name="AutoShape 9"/>
          <p:cNvSpPr>
            <a:spLocks noChangeArrowheads="1"/>
          </p:cNvSpPr>
          <p:nvPr/>
        </p:nvSpPr>
        <p:spPr bwMode="auto">
          <a:xfrm>
            <a:off x="4114800" y="2895600"/>
            <a:ext cx="990600" cy="457200"/>
          </a:xfrm>
          <a:custGeom>
            <a:avLst/>
            <a:gdLst>
              <a:gd name="T0" fmla="*/ 742950 w 21600"/>
              <a:gd name="T1" fmla="*/ 0 h 21600"/>
              <a:gd name="T2" fmla="*/ 0 w 21600"/>
              <a:gd name="T3" fmla="*/ 228600 h 21600"/>
              <a:gd name="T4" fmla="*/ 742950 w 21600"/>
              <a:gd name="T5" fmla="*/ 457200 h 21600"/>
              <a:gd name="T6" fmla="*/ 990600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CC"/>
          </a:solidFill>
          <a:ln w="9525">
            <a:solidFill>
              <a:schemeClr val="tx1"/>
            </a:solidFill>
            <a:miter lim="800000"/>
            <a:headEnd/>
            <a:tailEnd/>
          </a:ln>
        </p:spPr>
        <p:txBody>
          <a:bodyPr wrap="none" anchor="ctr"/>
          <a:lstStyle/>
          <a:p>
            <a:endParaRPr lang="id-ID"/>
          </a:p>
        </p:txBody>
      </p:sp>
      <p:sp>
        <p:nvSpPr>
          <p:cNvPr id="86026" name="AutoShape 10"/>
          <p:cNvSpPr>
            <a:spLocks noChangeArrowheads="1"/>
          </p:cNvSpPr>
          <p:nvPr/>
        </p:nvSpPr>
        <p:spPr bwMode="auto">
          <a:xfrm rot="5400000">
            <a:off x="5029200" y="4114800"/>
            <a:ext cx="1143000" cy="533400"/>
          </a:xfrm>
          <a:custGeom>
            <a:avLst/>
            <a:gdLst>
              <a:gd name="T0" fmla="*/ 857250 w 21600"/>
              <a:gd name="T1" fmla="*/ 0 h 21600"/>
              <a:gd name="T2" fmla="*/ 0 w 21600"/>
              <a:gd name="T3" fmla="*/ 266700 h 21600"/>
              <a:gd name="T4" fmla="*/ 857250 w 21600"/>
              <a:gd name="T5" fmla="*/ 533400 h 21600"/>
              <a:gd name="T6" fmla="*/ 1143000 w 21600"/>
              <a:gd name="T7" fmla="*/ 266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FF"/>
          </a:solidFill>
          <a:ln w="9525">
            <a:solidFill>
              <a:schemeClr val="tx1"/>
            </a:solidFill>
            <a:miter lim="800000"/>
            <a:headEnd/>
            <a:tailEnd/>
          </a:ln>
        </p:spPr>
        <p:txBody>
          <a:bodyPr wrap="none" anchor="ctr"/>
          <a:lstStyle/>
          <a:p>
            <a:endParaRPr lang="id-ID"/>
          </a:p>
        </p:txBody>
      </p:sp>
      <p:sp>
        <p:nvSpPr>
          <p:cNvPr id="86027" name="AutoShape 11"/>
          <p:cNvSpPr>
            <a:spLocks noChangeArrowheads="1"/>
          </p:cNvSpPr>
          <p:nvPr/>
        </p:nvSpPr>
        <p:spPr bwMode="auto">
          <a:xfrm rot="-5400000">
            <a:off x="2743200" y="4114800"/>
            <a:ext cx="1181100" cy="495300"/>
          </a:xfrm>
          <a:custGeom>
            <a:avLst/>
            <a:gdLst>
              <a:gd name="T0" fmla="*/ 885825 w 21600"/>
              <a:gd name="T1" fmla="*/ 0 h 21600"/>
              <a:gd name="T2" fmla="*/ 0 w 21600"/>
              <a:gd name="T3" fmla="*/ 247650 h 21600"/>
              <a:gd name="T4" fmla="*/ 885825 w 21600"/>
              <a:gd name="T5" fmla="*/ 495300 h 21600"/>
              <a:gd name="T6" fmla="*/ 1181100 w 21600"/>
              <a:gd name="T7" fmla="*/ 24765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00"/>
          </a:solidFill>
          <a:ln w="9525">
            <a:solidFill>
              <a:schemeClr val="tx1"/>
            </a:solidFill>
            <a:miter lim="800000"/>
            <a:headEnd/>
            <a:tailEnd/>
          </a:ln>
        </p:spPr>
        <p:txBody>
          <a:bodyPr wrap="none" anchor="ctr"/>
          <a:lstStyle/>
          <a:p>
            <a:endParaRPr lang="id-ID"/>
          </a:p>
        </p:txBody>
      </p:sp>
      <p:sp>
        <p:nvSpPr>
          <p:cNvPr id="77836" name="WordArt 12"/>
          <p:cNvSpPr>
            <a:spLocks noChangeArrowheads="1" noChangeShapeType="1" noTextEdit="1"/>
          </p:cNvSpPr>
          <p:nvPr/>
        </p:nvSpPr>
        <p:spPr bwMode="auto">
          <a:xfrm>
            <a:off x="1295400" y="762000"/>
            <a:ext cx="6629400" cy="838200"/>
          </a:xfrm>
          <a:prstGeom prst="rect">
            <a:avLst/>
          </a:prstGeom>
        </p:spPr>
        <p:txBody>
          <a:bodyPr wrap="none" fromWordArt="1">
            <a:prstTxWarp prst="textPlain">
              <a:avLst>
                <a:gd name="adj" fmla="val 50000"/>
              </a:avLst>
            </a:prstTxWarp>
          </a:bodyPr>
          <a:lstStyle/>
          <a:p>
            <a:r>
              <a:rPr lang="id-ID" sz="2400" kern="10">
                <a:ln w="9525">
                  <a:solidFill>
                    <a:srgbClr val="000000"/>
                  </a:solidFill>
                  <a:round/>
                  <a:headEnd/>
                  <a:tailEnd/>
                </a:ln>
                <a:latin typeface="Chiller"/>
              </a:rPr>
              <a:t>CONTOH PENGGUNAAN KETERAMPILAN </a:t>
            </a:r>
          </a:p>
          <a:p>
            <a:r>
              <a:rPr lang="id-ID" sz="2400" kern="10">
                <a:ln w="9525">
                  <a:solidFill>
                    <a:srgbClr val="000000"/>
                  </a:solidFill>
                  <a:round/>
                  <a:headEnd/>
                  <a:tailEnd/>
                </a:ln>
                <a:latin typeface="Chiller"/>
              </a:rPr>
              <a:t>DALAM PROSES PEMBELAJARAN</a:t>
            </a:r>
          </a:p>
        </p:txBody>
      </p:sp>
      <p:sp>
        <p:nvSpPr>
          <p:cNvPr id="77837" name="Rectangle 14"/>
          <p:cNvSpPr>
            <a:spLocks noChangeArrowheads="1"/>
          </p:cNvSpPr>
          <p:nvPr/>
        </p:nvSpPr>
        <p:spPr bwMode="auto">
          <a:xfrm>
            <a:off x="0" y="6629400"/>
            <a:ext cx="9144000" cy="228600"/>
          </a:xfrm>
          <a:prstGeom prst="rect">
            <a:avLst/>
          </a:prstGeom>
          <a:solidFill>
            <a:srgbClr val="FF6600"/>
          </a:solidFill>
          <a:ln w="952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 calcmode="lin" valueType="num">
                                      <p:cBhvr additive="base">
                                        <p:cTn id="7" dur="500" fill="hold"/>
                                        <p:tgtEl>
                                          <p:spTgt spid="86019"/>
                                        </p:tgtEl>
                                        <p:attrNameLst>
                                          <p:attrName>ppt_x</p:attrName>
                                        </p:attrNameLst>
                                      </p:cBhvr>
                                      <p:tavLst>
                                        <p:tav tm="0">
                                          <p:val>
                                            <p:strVal val="0-#ppt_w/2"/>
                                          </p:val>
                                        </p:tav>
                                        <p:tav tm="100000">
                                          <p:val>
                                            <p:strVal val="#ppt_x"/>
                                          </p:val>
                                        </p:tav>
                                      </p:tavLst>
                                    </p:anim>
                                    <p:anim calcmode="lin" valueType="num">
                                      <p:cBhvr additive="base">
                                        <p:cTn id="8" dur="500" fill="hold"/>
                                        <p:tgtEl>
                                          <p:spTgt spid="860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86020">
                                            <p:txEl>
                                              <p:pRg st="0" end="0"/>
                                            </p:txEl>
                                          </p:spTgt>
                                        </p:tgtEl>
                                        <p:attrNameLst>
                                          <p:attrName>style.visibility</p:attrName>
                                        </p:attrNameLst>
                                      </p:cBhvr>
                                      <p:to>
                                        <p:strVal val="visible"/>
                                      </p:to>
                                    </p:set>
                                    <p:anim calcmode="lin" valueType="num">
                                      <p:cBhvr additive="base">
                                        <p:cTn id="13" dur="300" fill="hold"/>
                                        <p:tgtEl>
                                          <p:spTgt spid="86020">
                                            <p:txEl>
                                              <p:pRg st="0" end="0"/>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8602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25"/>
                                        </p:tgtEl>
                                        <p:attrNameLst>
                                          <p:attrName>style.visibility</p:attrName>
                                        </p:attrNameLst>
                                      </p:cBhvr>
                                      <p:to>
                                        <p:strVal val="visible"/>
                                      </p:to>
                                    </p:set>
                                    <p:anim calcmode="lin" valueType="num">
                                      <p:cBhvr additive="base">
                                        <p:cTn id="19" dur="500" fill="hold"/>
                                        <p:tgtEl>
                                          <p:spTgt spid="86025"/>
                                        </p:tgtEl>
                                        <p:attrNameLst>
                                          <p:attrName>ppt_x</p:attrName>
                                        </p:attrNameLst>
                                      </p:cBhvr>
                                      <p:tavLst>
                                        <p:tav tm="0">
                                          <p:val>
                                            <p:strVal val="0-#ppt_w/2"/>
                                          </p:val>
                                        </p:tav>
                                        <p:tav tm="100000">
                                          <p:val>
                                            <p:strVal val="#ppt_x"/>
                                          </p:val>
                                        </p:tav>
                                      </p:tavLst>
                                    </p:anim>
                                    <p:anim calcmode="lin" valueType="num">
                                      <p:cBhvr additive="base">
                                        <p:cTn id="20" dur="500" fill="hold"/>
                                        <p:tgtEl>
                                          <p:spTgt spid="860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21"/>
                                        </p:tgtEl>
                                        <p:attrNameLst>
                                          <p:attrName>style.visibility</p:attrName>
                                        </p:attrNameLst>
                                      </p:cBhvr>
                                      <p:to>
                                        <p:strVal val="visible"/>
                                      </p:to>
                                    </p:set>
                                    <p:anim calcmode="lin" valueType="num">
                                      <p:cBhvr additive="base">
                                        <p:cTn id="25" dur="500" fill="hold"/>
                                        <p:tgtEl>
                                          <p:spTgt spid="86021"/>
                                        </p:tgtEl>
                                        <p:attrNameLst>
                                          <p:attrName>ppt_x</p:attrName>
                                        </p:attrNameLst>
                                      </p:cBhvr>
                                      <p:tavLst>
                                        <p:tav tm="0">
                                          <p:val>
                                            <p:strVal val="0-#ppt_w/2"/>
                                          </p:val>
                                        </p:tav>
                                        <p:tav tm="100000">
                                          <p:val>
                                            <p:strVal val="#ppt_x"/>
                                          </p:val>
                                        </p:tav>
                                      </p:tavLst>
                                    </p:anim>
                                    <p:anim calcmode="lin" valueType="num">
                                      <p:cBhvr additive="base">
                                        <p:cTn id="26" dur="500" fill="hold"/>
                                        <p:tgtEl>
                                          <p:spTgt spid="860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wd">
                                    <p:tmPct val="100000"/>
                                  </p:iterate>
                                  <p:childTnLst>
                                    <p:set>
                                      <p:cBhvr>
                                        <p:cTn id="30" dur="1" fill="hold">
                                          <p:stCondLst>
                                            <p:cond delay="0"/>
                                          </p:stCondLst>
                                        </p:cTn>
                                        <p:tgtEl>
                                          <p:spTgt spid="86022">
                                            <p:txEl>
                                              <p:pRg st="0" end="0"/>
                                            </p:txEl>
                                          </p:spTgt>
                                        </p:tgtEl>
                                        <p:attrNameLst>
                                          <p:attrName>style.visibility</p:attrName>
                                        </p:attrNameLst>
                                      </p:cBhvr>
                                      <p:to>
                                        <p:strVal val="visible"/>
                                      </p:to>
                                    </p:set>
                                    <p:anim calcmode="lin" valueType="num">
                                      <p:cBhvr additive="base">
                                        <p:cTn id="31" dur="300" fill="hold"/>
                                        <p:tgtEl>
                                          <p:spTgt spid="86022">
                                            <p:txEl>
                                              <p:pRg st="0" end="0"/>
                                            </p:txEl>
                                          </p:spTgt>
                                        </p:tgtEl>
                                        <p:attrNameLst>
                                          <p:attrName>ppt_x</p:attrName>
                                        </p:attrNameLst>
                                      </p:cBhvr>
                                      <p:tavLst>
                                        <p:tav tm="0">
                                          <p:val>
                                            <p:strVal val="0-#ppt_w/2"/>
                                          </p:val>
                                        </p:tav>
                                        <p:tav tm="100000">
                                          <p:val>
                                            <p:strVal val="#ppt_x"/>
                                          </p:val>
                                        </p:tav>
                                      </p:tavLst>
                                    </p:anim>
                                    <p:anim calcmode="lin" valueType="num">
                                      <p:cBhvr additive="base">
                                        <p:cTn id="32" dur="300" fill="hold"/>
                                        <p:tgtEl>
                                          <p:spTgt spid="860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6026"/>
                                        </p:tgtEl>
                                        <p:attrNameLst>
                                          <p:attrName>style.visibility</p:attrName>
                                        </p:attrNameLst>
                                      </p:cBhvr>
                                      <p:to>
                                        <p:strVal val="visible"/>
                                      </p:to>
                                    </p:set>
                                    <p:anim calcmode="lin" valueType="num">
                                      <p:cBhvr additive="base">
                                        <p:cTn id="37" dur="500" fill="hold"/>
                                        <p:tgtEl>
                                          <p:spTgt spid="86026"/>
                                        </p:tgtEl>
                                        <p:attrNameLst>
                                          <p:attrName>ppt_x</p:attrName>
                                        </p:attrNameLst>
                                      </p:cBhvr>
                                      <p:tavLst>
                                        <p:tav tm="0">
                                          <p:val>
                                            <p:strVal val="0-#ppt_w/2"/>
                                          </p:val>
                                        </p:tav>
                                        <p:tav tm="100000">
                                          <p:val>
                                            <p:strVal val="#ppt_x"/>
                                          </p:val>
                                        </p:tav>
                                      </p:tavLst>
                                    </p:anim>
                                    <p:anim calcmode="lin" valueType="num">
                                      <p:cBhvr additive="base">
                                        <p:cTn id="38" dur="500" fill="hold"/>
                                        <p:tgtEl>
                                          <p:spTgt spid="860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6023"/>
                                        </p:tgtEl>
                                        <p:attrNameLst>
                                          <p:attrName>style.visibility</p:attrName>
                                        </p:attrNameLst>
                                      </p:cBhvr>
                                      <p:to>
                                        <p:strVal val="visible"/>
                                      </p:to>
                                    </p:set>
                                    <p:anim calcmode="lin" valueType="num">
                                      <p:cBhvr additive="base">
                                        <p:cTn id="43" dur="500" fill="hold"/>
                                        <p:tgtEl>
                                          <p:spTgt spid="86023"/>
                                        </p:tgtEl>
                                        <p:attrNameLst>
                                          <p:attrName>ppt_x</p:attrName>
                                        </p:attrNameLst>
                                      </p:cBhvr>
                                      <p:tavLst>
                                        <p:tav tm="0">
                                          <p:val>
                                            <p:strVal val="0-#ppt_w/2"/>
                                          </p:val>
                                        </p:tav>
                                        <p:tav tm="100000">
                                          <p:val>
                                            <p:strVal val="#ppt_x"/>
                                          </p:val>
                                        </p:tav>
                                      </p:tavLst>
                                    </p:anim>
                                    <p:anim calcmode="lin" valueType="num">
                                      <p:cBhvr additive="base">
                                        <p:cTn id="44" dur="500" fill="hold"/>
                                        <p:tgtEl>
                                          <p:spTgt spid="8602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iterate type="wd">
                                    <p:tmPct val="100000"/>
                                  </p:iterate>
                                  <p:childTnLst>
                                    <p:set>
                                      <p:cBhvr>
                                        <p:cTn id="48" dur="1" fill="hold">
                                          <p:stCondLst>
                                            <p:cond delay="0"/>
                                          </p:stCondLst>
                                        </p:cTn>
                                        <p:tgtEl>
                                          <p:spTgt spid="86024">
                                            <p:txEl>
                                              <p:pRg st="0" end="0"/>
                                            </p:txEl>
                                          </p:spTgt>
                                        </p:tgtEl>
                                        <p:attrNameLst>
                                          <p:attrName>style.visibility</p:attrName>
                                        </p:attrNameLst>
                                      </p:cBhvr>
                                      <p:to>
                                        <p:strVal val="visible"/>
                                      </p:to>
                                    </p:set>
                                    <p:anim calcmode="lin" valueType="num">
                                      <p:cBhvr additive="base">
                                        <p:cTn id="49" dur="300" fill="hold"/>
                                        <p:tgtEl>
                                          <p:spTgt spid="86024">
                                            <p:txEl>
                                              <p:pRg st="0" end="0"/>
                                            </p:txEl>
                                          </p:spTgt>
                                        </p:tgtEl>
                                        <p:attrNameLst>
                                          <p:attrName>ppt_x</p:attrName>
                                        </p:attrNameLst>
                                      </p:cBhvr>
                                      <p:tavLst>
                                        <p:tav tm="0">
                                          <p:val>
                                            <p:strVal val="0-#ppt_w/2"/>
                                          </p:val>
                                        </p:tav>
                                        <p:tav tm="100000">
                                          <p:val>
                                            <p:strVal val="#ppt_x"/>
                                          </p:val>
                                        </p:tav>
                                      </p:tavLst>
                                    </p:anim>
                                    <p:anim calcmode="lin" valueType="num">
                                      <p:cBhvr additive="base">
                                        <p:cTn id="50" dur="300" fill="hold"/>
                                        <p:tgtEl>
                                          <p:spTgt spid="860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TYPE.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6027"/>
                                        </p:tgtEl>
                                        <p:attrNameLst>
                                          <p:attrName>style.visibility</p:attrName>
                                        </p:attrNameLst>
                                      </p:cBhvr>
                                      <p:to>
                                        <p:strVal val="visible"/>
                                      </p:to>
                                    </p:set>
                                    <p:anim calcmode="lin" valueType="num">
                                      <p:cBhvr additive="base">
                                        <p:cTn id="55" dur="500" fill="hold"/>
                                        <p:tgtEl>
                                          <p:spTgt spid="86027"/>
                                        </p:tgtEl>
                                        <p:attrNameLst>
                                          <p:attrName>ppt_x</p:attrName>
                                        </p:attrNameLst>
                                      </p:cBhvr>
                                      <p:tavLst>
                                        <p:tav tm="0">
                                          <p:val>
                                            <p:strVal val="0-#ppt_w/2"/>
                                          </p:val>
                                        </p:tav>
                                        <p:tav tm="100000">
                                          <p:val>
                                            <p:strVal val="#ppt_x"/>
                                          </p:val>
                                        </p:tav>
                                      </p:tavLst>
                                    </p:anim>
                                    <p:anim calcmode="lin" valueType="num">
                                      <p:cBhvr additive="base">
                                        <p:cTn id="56" dur="500" fill="hold"/>
                                        <p:tgtEl>
                                          <p:spTgt spid="86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nimBg="1"/>
      <p:bldP spid="86020" grpId="0" build="p" autoUpdateAnimBg="0"/>
      <p:bldP spid="86021" grpId="0" animBg="1"/>
      <p:bldP spid="86022" grpId="0" build="p" autoUpdateAnimBg="0"/>
      <p:bldP spid="86023" grpId="0" animBg="1"/>
      <p:bldP spid="86024" grpId="0" build="p" autoUpdateAnimBg="0"/>
      <p:bldP spid="86025" grpId="0" animBg="1"/>
      <p:bldP spid="86026" grpId="0" animBg="1"/>
      <p:bldP spid="860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0" y="533400"/>
            <a:ext cx="9144000" cy="946150"/>
          </a:xfrm>
          <a:prstGeom prst="rect">
            <a:avLst/>
          </a:prstGeom>
          <a:solidFill>
            <a:schemeClr val="folHlink"/>
          </a:solidFill>
          <a:ln w="9525">
            <a:noFill/>
            <a:miter lim="800000"/>
            <a:headEnd/>
            <a:tailEnd/>
          </a:ln>
        </p:spPr>
        <p:txBody>
          <a:bodyPr>
            <a:spAutoFit/>
          </a:bodyPr>
          <a:lstStyle/>
          <a:p>
            <a:pPr eaLnBrk="0" hangingPunct="0">
              <a:spcBef>
                <a:spcPct val="50000"/>
              </a:spcBef>
            </a:pPr>
            <a:r>
              <a:rPr lang="en-US" sz="2800">
                <a:solidFill>
                  <a:schemeClr val="bg1"/>
                </a:solidFill>
                <a:latin typeface="Tahoma" pitchFamily="34" charset="0"/>
              </a:rPr>
              <a:t>KETERAMPILAN MEMBIMBING DISKUSI KELOMPOK KECIL</a:t>
            </a:r>
          </a:p>
        </p:txBody>
      </p:sp>
      <p:sp>
        <p:nvSpPr>
          <p:cNvPr id="77827" name="Text Box 3" descr="AQUA013"/>
          <p:cNvSpPr txBox="1">
            <a:spLocks noChangeArrowheads="1"/>
          </p:cNvSpPr>
          <p:nvPr/>
        </p:nvSpPr>
        <p:spPr bwMode="auto">
          <a:xfrm>
            <a:off x="990600" y="1905000"/>
            <a:ext cx="7162800" cy="3081338"/>
          </a:xfrm>
          <a:prstGeom prst="rect">
            <a:avLst/>
          </a:prstGeom>
          <a:blipFill dpi="0" rotWithShape="1">
            <a:blip r:embed="rId4"/>
            <a:srcRect/>
            <a:stretch>
              <a:fillRect/>
            </a:stretch>
          </a:blipFill>
          <a:ln w="9525">
            <a:noFill/>
            <a:miter lim="800000"/>
            <a:headEnd/>
            <a:tailEnd/>
          </a:ln>
        </p:spPr>
        <p:txBody>
          <a:bodyPr>
            <a:spAutoFit/>
          </a:bodyPr>
          <a:lstStyle/>
          <a:p>
            <a:pPr eaLnBrk="0" hangingPunct="0">
              <a:spcBef>
                <a:spcPct val="50000"/>
              </a:spcBef>
            </a:pPr>
            <a:r>
              <a:rPr lang="en-US" sz="2800">
                <a:solidFill>
                  <a:schemeClr val="bg1"/>
                </a:solidFill>
                <a:latin typeface="Tahoma" pitchFamily="34" charset="0"/>
              </a:rPr>
              <a:t>Diskusi adalah suatu proses interaksi verbal secara teratur yang melibatkan sekelompok orang dalam interaksi tatap muka yang informal dengan tujuan berbagi pengalaman antau informasi, mengkonstruksi konsep, pengambilan suatu keputusan, atau memecahkan masalah.</a:t>
            </a:r>
          </a:p>
        </p:txBody>
      </p:sp>
      <p:sp>
        <p:nvSpPr>
          <p:cNvPr id="69636" name="Rectangle 4"/>
          <p:cNvSpPr>
            <a:spLocks noChangeArrowheads="1"/>
          </p:cNvSpPr>
          <p:nvPr/>
        </p:nvSpPr>
        <p:spPr bwMode="auto">
          <a:xfrm>
            <a:off x="0" y="5181600"/>
            <a:ext cx="9144000" cy="228600"/>
          </a:xfrm>
          <a:prstGeom prst="rect">
            <a:avLst/>
          </a:prstGeom>
          <a:solidFill>
            <a:schemeClr val="folHlink"/>
          </a:solidFill>
          <a:ln w="9525">
            <a:solidFill>
              <a:schemeClr val="folHlink"/>
            </a:solid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 calcmode="lin" valueType="num">
                                      <p:cBhvr additive="base">
                                        <p:cTn id="7" dur="500" fill="hold"/>
                                        <p:tgtEl>
                                          <p:spTgt spid="778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par>
                                <p:cTn id="9" presetID="23" presetClass="emph" presetSubtype="0" repeatCount="indefinite" fill="hold" grpId="1" nodeType="withEffect">
                                  <p:stCondLst>
                                    <p:cond delay="0"/>
                                  </p:stCondLst>
                                  <p:childTnLst>
                                    <p:animClr clrSpc="hsl" dir="cw">
                                      <p:cBhvr override="childStyle">
                                        <p:cTn id="10" dur="1000" fill="hold"/>
                                        <p:tgtEl>
                                          <p:spTgt spid="77826">
                                            <p:bg/>
                                          </p:spTgt>
                                        </p:tgtEl>
                                        <p:attrNameLst>
                                          <p:attrName>style.color</p:attrName>
                                        </p:attrNameLst>
                                      </p:cBhvr>
                                      <p:by>
                                        <p:hsl h="10842353" s="0" l="0"/>
                                      </p:by>
                                    </p:animClr>
                                    <p:animClr clrSpc="hsl" dir="cw">
                                      <p:cBhvr>
                                        <p:cTn id="11" dur="1000" fill="hold"/>
                                        <p:tgtEl>
                                          <p:spTgt spid="77826">
                                            <p:bg/>
                                          </p:spTgt>
                                        </p:tgtEl>
                                        <p:attrNameLst>
                                          <p:attrName>fillcolor</p:attrName>
                                        </p:attrNameLst>
                                      </p:cBhvr>
                                      <p:by>
                                        <p:hsl h="10842353" s="0" l="0"/>
                                      </p:by>
                                    </p:animClr>
                                    <p:animClr clrSpc="hsl" dir="cw">
                                      <p:cBhvr>
                                        <p:cTn id="12" dur="1000" fill="hold"/>
                                        <p:tgtEl>
                                          <p:spTgt spid="77826">
                                            <p:bg/>
                                          </p:spTgt>
                                        </p:tgtEl>
                                        <p:attrNameLst>
                                          <p:attrName>stroke.color</p:attrName>
                                        </p:attrNameLst>
                                      </p:cBhvr>
                                      <p:by>
                                        <p:hsl h="10842353" s="0" l="0"/>
                                      </p:by>
                                    </p:animClr>
                                    <p:set>
                                      <p:cBhvr>
                                        <p:cTn id="13" dur="1000" fill="hold"/>
                                        <p:tgtEl>
                                          <p:spTgt spid="77826">
                                            <p:bg/>
                                          </p:spTgt>
                                        </p:tgtEl>
                                        <p:attrNameLst>
                                          <p:attrName>fill.type</p:attrName>
                                        </p:attrNameLst>
                                      </p:cBhvr>
                                      <p:to>
                                        <p:strVal val="solid"/>
                                      </p:to>
                                    </p:set>
                                  </p:childTnLst>
                                </p:cTn>
                              </p:par>
                              <p:par>
                                <p:cTn id="14" presetID="23" presetClass="emph" presetSubtype="0" repeatCount="indefinite" fill="hold" grpId="1" nodeType="withEffect">
                                  <p:stCondLst>
                                    <p:cond delay="0"/>
                                  </p:stCondLst>
                                  <p:childTnLst>
                                    <p:animClr clrSpc="hsl" dir="cw">
                                      <p:cBhvr override="childStyle">
                                        <p:cTn id="15" dur="1000" fill="hold"/>
                                        <p:tgtEl>
                                          <p:spTgt spid="77826">
                                            <p:txEl>
                                              <p:pRg st="0" end="0"/>
                                            </p:txEl>
                                          </p:spTgt>
                                        </p:tgtEl>
                                        <p:attrNameLst>
                                          <p:attrName>style.color</p:attrName>
                                        </p:attrNameLst>
                                      </p:cBhvr>
                                      <p:by>
                                        <p:hsl h="10842353" s="0" l="0"/>
                                      </p:by>
                                    </p:animClr>
                                    <p:animClr clrSpc="hsl" dir="cw">
                                      <p:cBhvr>
                                        <p:cTn id="16" dur="1000" fill="hold"/>
                                        <p:tgtEl>
                                          <p:spTgt spid="77826">
                                            <p:txEl>
                                              <p:pRg st="0" end="0"/>
                                            </p:txEl>
                                          </p:spTgt>
                                        </p:tgtEl>
                                        <p:attrNameLst>
                                          <p:attrName>fillcolor</p:attrName>
                                        </p:attrNameLst>
                                      </p:cBhvr>
                                      <p:by>
                                        <p:hsl h="10842353" s="0" l="0"/>
                                      </p:by>
                                    </p:animClr>
                                    <p:animClr clrSpc="hsl" dir="cw">
                                      <p:cBhvr>
                                        <p:cTn id="17" dur="1000" fill="hold"/>
                                        <p:tgtEl>
                                          <p:spTgt spid="77826">
                                            <p:txEl>
                                              <p:pRg st="0" end="0"/>
                                            </p:txEl>
                                          </p:spTgt>
                                        </p:tgtEl>
                                        <p:attrNameLst>
                                          <p:attrName>stroke.color</p:attrName>
                                        </p:attrNameLst>
                                      </p:cBhvr>
                                      <p:by>
                                        <p:hsl h="10842353" s="0" l="0"/>
                                      </p:by>
                                    </p:animClr>
                                    <p:set>
                                      <p:cBhvr>
                                        <p:cTn id="18" dur="1000" fill="hold"/>
                                        <p:tgtEl>
                                          <p:spTgt spid="77826">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7827">
                                            <p:txEl>
                                              <p:pRg st="0" end="0"/>
                                            </p:txEl>
                                          </p:spTgt>
                                        </p:tgtEl>
                                        <p:attrNameLst>
                                          <p:attrName>style.visibility</p:attrName>
                                        </p:attrNameLst>
                                      </p:cBhvr>
                                      <p:to>
                                        <p:strVal val="visible"/>
                                      </p:to>
                                    </p:set>
                                    <p:anim calcmode="lin" valueType="num">
                                      <p:cBhvr additive="base">
                                        <p:cTn id="23"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78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autoUpdateAnimBg="0"/>
      <p:bldP spid="77826" grpId="1" build="allAtOnce" animBg="1"/>
      <p:bldP spid="778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609600"/>
            <a:ext cx="9144000" cy="519113"/>
          </a:xfrm>
          <a:prstGeom prst="rect">
            <a:avLst/>
          </a:prstGeom>
          <a:solidFill>
            <a:srgbClr val="FF6600"/>
          </a:solidFill>
          <a:ln w="9525">
            <a:noFill/>
            <a:miter lim="800000"/>
            <a:headEnd/>
            <a:tailEnd/>
          </a:ln>
        </p:spPr>
        <p:txBody>
          <a:bodyPr>
            <a:spAutoFit/>
          </a:bodyPr>
          <a:lstStyle/>
          <a:p>
            <a:pPr algn="ctr" eaLnBrk="0" hangingPunct="0">
              <a:spcBef>
                <a:spcPct val="50000"/>
              </a:spcBef>
            </a:pPr>
            <a:r>
              <a:rPr lang="en-US" sz="2800" b="1">
                <a:solidFill>
                  <a:schemeClr val="bg1"/>
                </a:solidFill>
                <a:latin typeface="Times New Roman" pitchFamily="18" charset="0"/>
              </a:rPr>
              <a:t>TUJUAN </a:t>
            </a:r>
          </a:p>
        </p:txBody>
      </p:sp>
      <p:sp>
        <p:nvSpPr>
          <p:cNvPr id="78851" name="Text Box 3"/>
          <p:cNvSpPr txBox="1">
            <a:spLocks noChangeArrowheads="1"/>
          </p:cNvSpPr>
          <p:nvPr/>
        </p:nvSpPr>
        <p:spPr bwMode="auto">
          <a:xfrm>
            <a:off x="0" y="2209800"/>
            <a:ext cx="9144000" cy="1917700"/>
          </a:xfrm>
          <a:prstGeom prst="rect">
            <a:avLst/>
          </a:prstGeom>
          <a:solidFill>
            <a:srgbClr val="0000CC"/>
          </a:solidFill>
          <a:ln w="9525">
            <a:noFill/>
            <a:miter lim="800000"/>
            <a:headEnd/>
            <a:tailEnd/>
          </a:ln>
        </p:spPr>
        <p:txBody>
          <a:bodyPr>
            <a:spAutoFit/>
          </a:bodyPr>
          <a:lstStyle/>
          <a:p>
            <a:pPr eaLnBrk="0" hangingPunct="0">
              <a:spcBef>
                <a:spcPct val="50000"/>
              </a:spcBef>
            </a:pPr>
            <a:r>
              <a:rPr lang="en-US" sz="2400">
                <a:latin typeface="Tahoma" pitchFamily="34" charset="0"/>
              </a:rPr>
              <a:t>Membimbing diskusi bertujuan agar kegiatan diskusi dapat berjalan dengan lancar, sesuai yang direncanakan guru. Dengan menguasai keterampilan membimbing diskusi, guru diharapkan dapat mengatasi kemungkinan yang tidak diinginkan atau yang dapat menghambat jalannya diskusi.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repeatCount="indefinite" fill="hold" grpId="0" nodeType="with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 calcmode="lin" valueType="num">
                                      <p:cBhvr additive="base">
                                        <p:cTn id="7" dur="2000" fill="hold"/>
                                        <p:tgtEl>
                                          <p:spTgt spid="78850">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885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par>
                                <p:cTn id="9" presetID="21" presetClass="emph" presetSubtype="0" repeatCount="indefinite" fill="hold" grpId="1" nodeType="withEffect">
                                  <p:stCondLst>
                                    <p:cond delay="0"/>
                                  </p:stCondLst>
                                  <p:childTnLst>
                                    <p:animClr clrSpc="hsl" dir="cw">
                                      <p:cBhvr override="childStyle">
                                        <p:cTn id="10" dur="2000" fill="hold"/>
                                        <p:tgtEl>
                                          <p:spTgt spid="78850">
                                            <p:bg/>
                                          </p:spTgt>
                                        </p:tgtEl>
                                        <p:attrNameLst>
                                          <p:attrName>style.color</p:attrName>
                                        </p:attrNameLst>
                                      </p:cBhvr>
                                      <p:by>
                                        <p:hsl h="7200000" s="0" l="0"/>
                                      </p:by>
                                    </p:animClr>
                                    <p:animClr clrSpc="hsl" dir="cw">
                                      <p:cBhvr>
                                        <p:cTn id="11" dur="2000" fill="hold"/>
                                        <p:tgtEl>
                                          <p:spTgt spid="78850">
                                            <p:bg/>
                                          </p:spTgt>
                                        </p:tgtEl>
                                        <p:attrNameLst>
                                          <p:attrName>fillcolor</p:attrName>
                                        </p:attrNameLst>
                                      </p:cBhvr>
                                      <p:by>
                                        <p:hsl h="7200000" s="0" l="0"/>
                                      </p:by>
                                    </p:animClr>
                                    <p:animClr clrSpc="hsl" dir="cw">
                                      <p:cBhvr>
                                        <p:cTn id="12" dur="2000" fill="hold"/>
                                        <p:tgtEl>
                                          <p:spTgt spid="78850">
                                            <p:bg/>
                                          </p:spTgt>
                                        </p:tgtEl>
                                        <p:attrNameLst>
                                          <p:attrName>stroke.color</p:attrName>
                                        </p:attrNameLst>
                                      </p:cBhvr>
                                      <p:by>
                                        <p:hsl h="7200000" s="0" l="0"/>
                                      </p:by>
                                    </p:animClr>
                                    <p:set>
                                      <p:cBhvr>
                                        <p:cTn id="13" dur="2000" fill="hold"/>
                                        <p:tgtEl>
                                          <p:spTgt spid="78850">
                                            <p:bg/>
                                          </p:spTgt>
                                        </p:tgtEl>
                                        <p:attrNameLst>
                                          <p:attrName>fill.type</p:attrName>
                                        </p:attrNameLst>
                                      </p:cBhvr>
                                      <p:to>
                                        <p:strVal val="solid"/>
                                      </p:to>
                                    </p:set>
                                  </p:childTnLst>
                                </p:cTn>
                              </p:par>
                              <p:par>
                                <p:cTn id="14" presetID="21" presetClass="emph" presetSubtype="0" repeatCount="indefinite" fill="hold" grpId="1" nodeType="withEffect">
                                  <p:stCondLst>
                                    <p:cond delay="0"/>
                                  </p:stCondLst>
                                  <p:childTnLst>
                                    <p:animClr clrSpc="hsl" dir="cw">
                                      <p:cBhvr override="childStyle">
                                        <p:cTn id="15" dur="2000" fill="hold"/>
                                        <p:tgtEl>
                                          <p:spTgt spid="78850">
                                            <p:txEl>
                                              <p:pRg st="0" end="0"/>
                                            </p:txEl>
                                          </p:spTgt>
                                        </p:tgtEl>
                                        <p:attrNameLst>
                                          <p:attrName>style.color</p:attrName>
                                        </p:attrNameLst>
                                      </p:cBhvr>
                                      <p:by>
                                        <p:hsl h="7200000" s="0" l="0"/>
                                      </p:by>
                                    </p:animClr>
                                    <p:animClr clrSpc="hsl" dir="cw">
                                      <p:cBhvr>
                                        <p:cTn id="16" dur="2000" fill="hold"/>
                                        <p:tgtEl>
                                          <p:spTgt spid="78850">
                                            <p:txEl>
                                              <p:pRg st="0" end="0"/>
                                            </p:txEl>
                                          </p:spTgt>
                                        </p:tgtEl>
                                        <p:attrNameLst>
                                          <p:attrName>fillcolor</p:attrName>
                                        </p:attrNameLst>
                                      </p:cBhvr>
                                      <p:by>
                                        <p:hsl h="7200000" s="0" l="0"/>
                                      </p:by>
                                    </p:animClr>
                                    <p:animClr clrSpc="hsl" dir="cw">
                                      <p:cBhvr>
                                        <p:cTn id="17" dur="2000" fill="hold"/>
                                        <p:tgtEl>
                                          <p:spTgt spid="78850">
                                            <p:txEl>
                                              <p:pRg st="0" end="0"/>
                                            </p:txEl>
                                          </p:spTgt>
                                        </p:tgtEl>
                                        <p:attrNameLst>
                                          <p:attrName>stroke.color</p:attrName>
                                        </p:attrNameLst>
                                      </p:cBhvr>
                                      <p:by>
                                        <p:hsl h="7200000" s="0" l="0"/>
                                      </p:by>
                                    </p:animClr>
                                    <p:set>
                                      <p:cBhvr>
                                        <p:cTn id="18" dur="2000" fill="hold"/>
                                        <p:tgtEl>
                                          <p:spTgt spid="78850">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8851">
                                            <p:txEl>
                                              <p:pRg st="0" end="0"/>
                                            </p:txEl>
                                          </p:spTgt>
                                        </p:tgtEl>
                                        <p:attrNameLst>
                                          <p:attrName>style.visibility</p:attrName>
                                        </p:attrNameLst>
                                      </p:cBhvr>
                                      <p:to>
                                        <p:strVal val="visible"/>
                                      </p:to>
                                    </p:set>
                                    <p:anim calcmode="lin" valueType="num">
                                      <p:cBhvr additive="base">
                                        <p:cTn id="23"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88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autoUpdateAnimBg="0"/>
      <p:bldP spid="78850" grpId="1" build="allAtOnce" animBg="1"/>
      <p:bldP spid="788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4"/>
          <p:cNvSpPr>
            <a:spLocks noChangeArrowheads="1"/>
          </p:cNvSpPr>
          <p:nvPr/>
        </p:nvSpPr>
        <p:spPr bwMode="auto">
          <a:xfrm>
            <a:off x="457200" y="1447800"/>
            <a:ext cx="8229600" cy="4191000"/>
          </a:xfrm>
          <a:prstGeom prst="flowChartDocument">
            <a:avLst/>
          </a:prstGeom>
          <a:solidFill>
            <a:schemeClr val="accent1"/>
          </a:solidFill>
          <a:ln w="9525">
            <a:solidFill>
              <a:schemeClr val="tx1"/>
            </a:solidFill>
            <a:miter lim="800000"/>
            <a:headEnd/>
            <a:tailEnd/>
          </a:ln>
        </p:spPr>
        <p:txBody>
          <a:bodyPr wrap="none" anchor="ctr"/>
          <a:lstStyle/>
          <a:p>
            <a:endParaRPr lang="id-ID"/>
          </a:p>
        </p:txBody>
      </p:sp>
      <p:sp>
        <p:nvSpPr>
          <p:cNvPr id="79874" name="Text Box 2"/>
          <p:cNvSpPr txBox="1">
            <a:spLocks noChangeArrowheads="1"/>
          </p:cNvSpPr>
          <p:nvPr/>
        </p:nvSpPr>
        <p:spPr bwMode="auto">
          <a:xfrm>
            <a:off x="0" y="457200"/>
            <a:ext cx="9144000" cy="701675"/>
          </a:xfrm>
          <a:prstGeom prst="rect">
            <a:avLst/>
          </a:prstGeom>
          <a:gradFill rotWithShape="1">
            <a:gsLst>
              <a:gs pos="0">
                <a:srgbClr val="767600"/>
              </a:gs>
              <a:gs pos="50000">
                <a:srgbClr val="FFFF00"/>
              </a:gs>
              <a:gs pos="100000">
                <a:srgbClr val="767600"/>
              </a:gs>
            </a:gsLst>
            <a:lin ang="5400000" scaled="1"/>
          </a:gradFill>
          <a:ln w="9525">
            <a:noFill/>
            <a:miter lim="800000"/>
            <a:headEnd/>
            <a:tailEnd/>
          </a:ln>
        </p:spPr>
        <p:txBody>
          <a:bodyPr>
            <a:spAutoFit/>
          </a:bodyPr>
          <a:lstStyle/>
          <a:p>
            <a:pPr algn="ctr" eaLnBrk="0" hangingPunct="0">
              <a:spcBef>
                <a:spcPct val="50000"/>
              </a:spcBef>
            </a:pPr>
            <a:r>
              <a:rPr lang="en-US" sz="4000" b="1">
                <a:solidFill>
                  <a:srgbClr val="FF0000"/>
                </a:solidFill>
                <a:latin typeface="Arial Black" pitchFamily="34" charset="0"/>
              </a:rPr>
              <a:t>KOMPONEN </a:t>
            </a:r>
          </a:p>
        </p:txBody>
      </p:sp>
      <p:sp>
        <p:nvSpPr>
          <p:cNvPr id="79875" name="Text Box 3"/>
          <p:cNvSpPr txBox="1">
            <a:spLocks noChangeArrowheads="1"/>
          </p:cNvSpPr>
          <p:nvPr/>
        </p:nvSpPr>
        <p:spPr bwMode="auto">
          <a:xfrm>
            <a:off x="533400" y="1524000"/>
            <a:ext cx="8077200" cy="3725863"/>
          </a:xfrm>
          <a:prstGeom prst="rect">
            <a:avLst/>
          </a:prstGeom>
          <a:noFill/>
          <a:ln w="9525">
            <a:noFill/>
            <a:miter lim="800000"/>
            <a:headEnd/>
            <a:tailEnd/>
          </a:ln>
        </p:spPr>
        <p:txBody>
          <a:bodyPr>
            <a:spAutoFit/>
          </a:bodyPr>
          <a:lstStyle/>
          <a:p>
            <a:pPr marL="288925" indent="-288925" eaLnBrk="0" hangingPunct="0">
              <a:spcBef>
                <a:spcPct val="50000"/>
              </a:spcBef>
            </a:pPr>
            <a:r>
              <a:rPr lang="en-US" sz="2800">
                <a:latin typeface="Times New Roman" pitchFamily="18" charset="0"/>
              </a:rPr>
              <a:t>1. Memusatkan perhatian siswa</a:t>
            </a:r>
          </a:p>
          <a:p>
            <a:pPr marL="288925" indent="-288925" eaLnBrk="0" hangingPunct="0">
              <a:spcBef>
                <a:spcPct val="50000"/>
              </a:spcBef>
            </a:pPr>
            <a:r>
              <a:rPr lang="en-US" sz="2800">
                <a:latin typeface="Times New Roman" pitchFamily="18" charset="0"/>
              </a:rPr>
              <a:t>2. Memperjelas masalah yang akan didiskusikan.</a:t>
            </a:r>
          </a:p>
          <a:p>
            <a:pPr marL="288925" indent="-288925" eaLnBrk="0" hangingPunct="0">
              <a:spcBef>
                <a:spcPct val="50000"/>
              </a:spcBef>
            </a:pPr>
            <a:r>
              <a:rPr lang="en-US" sz="2800">
                <a:latin typeface="Times New Roman" pitchFamily="18" charset="0"/>
              </a:rPr>
              <a:t>3. Menganalisis pandangan siswa.</a:t>
            </a:r>
          </a:p>
          <a:p>
            <a:pPr marL="288925" indent="-288925" eaLnBrk="0" hangingPunct="0">
              <a:spcBef>
                <a:spcPct val="50000"/>
              </a:spcBef>
            </a:pPr>
            <a:r>
              <a:rPr lang="en-US" sz="2800">
                <a:latin typeface="Times New Roman" pitchFamily="18" charset="0"/>
              </a:rPr>
              <a:t>4. Meningkatkan pertisipasi siswa untuk berpendapat.</a:t>
            </a:r>
          </a:p>
          <a:p>
            <a:pPr marL="288925" indent="-288925" eaLnBrk="0" hangingPunct="0">
              <a:spcBef>
                <a:spcPct val="50000"/>
              </a:spcBef>
            </a:pPr>
            <a:r>
              <a:rPr lang="en-US" sz="2800">
                <a:latin typeface="Times New Roman" pitchFamily="18" charset="0"/>
              </a:rPr>
              <a:t>5. Menyebarkan kesempatan berpartisipasi.</a:t>
            </a:r>
          </a:p>
          <a:p>
            <a:pPr marL="288925" indent="-288925" eaLnBrk="0" hangingPunct="0">
              <a:spcBef>
                <a:spcPct val="50000"/>
              </a:spcBef>
            </a:pPr>
            <a:r>
              <a:rPr lang="en-US" sz="2800">
                <a:latin typeface="Times New Roman" pitchFamily="18" charset="0"/>
              </a:rPr>
              <a:t>6. Menutup diskusi.</a:t>
            </a:r>
          </a:p>
        </p:txBody>
      </p:sp>
      <p:pic>
        <p:nvPicPr>
          <p:cNvPr id="71685" name="Picture 5" descr="MCj03974640000[1]"/>
          <p:cNvPicPr>
            <a:picLocks noChangeAspect="1" noChangeArrowheads="1"/>
          </p:cNvPicPr>
          <p:nvPr/>
        </p:nvPicPr>
        <p:blipFill>
          <a:blip r:embed="rId5"/>
          <a:srcRect/>
          <a:stretch>
            <a:fillRect/>
          </a:stretch>
        </p:blipFill>
        <p:spPr bwMode="auto">
          <a:xfrm>
            <a:off x="7242175" y="4953000"/>
            <a:ext cx="1439863" cy="1905000"/>
          </a:xfrm>
          <a:prstGeom prst="rect">
            <a:avLst/>
          </a:prstGeom>
          <a:noFill/>
          <a:ln w="9525">
            <a:noFill/>
            <a:miter lim="800000"/>
            <a:headEnd/>
            <a:tailEnd/>
          </a:ln>
        </p:spPr>
      </p:pic>
      <p:pic>
        <p:nvPicPr>
          <p:cNvPr id="71686" name="Picture 6" descr="guru1"/>
          <p:cNvPicPr>
            <a:picLocks noChangeAspect="1" noChangeArrowheads="1"/>
          </p:cNvPicPr>
          <p:nvPr/>
        </p:nvPicPr>
        <p:blipFill>
          <a:blip r:embed="rId6"/>
          <a:srcRect/>
          <a:stretch>
            <a:fillRect/>
          </a:stretch>
        </p:blipFill>
        <p:spPr bwMode="auto">
          <a:xfrm>
            <a:off x="5486400" y="5334000"/>
            <a:ext cx="1249363" cy="1447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 calcmode="lin" valueType="num">
                                      <p:cBhvr additive="base">
                                        <p:cTn id="7" dur="500" fill="hold"/>
                                        <p:tgtEl>
                                          <p:spTgt spid="798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 calcmode="lin" valueType="num">
                                      <p:cBhvr additive="base">
                                        <p:cTn id="13"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1" end="1"/>
                                            </p:txEl>
                                          </p:spTgt>
                                        </p:tgtEl>
                                        <p:attrNameLst>
                                          <p:attrName>style.visibility</p:attrName>
                                        </p:attrNameLst>
                                      </p:cBhvr>
                                      <p:to>
                                        <p:strVal val="visible"/>
                                      </p:to>
                                    </p:set>
                                    <p:anim calcmode="lin" valueType="num">
                                      <p:cBhvr additive="base">
                                        <p:cTn id="19"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5">
                                            <p:txEl>
                                              <p:pRg st="2" end="2"/>
                                            </p:txEl>
                                          </p:spTgt>
                                        </p:tgtEl>
                                        <p:attrNameLst>
                                          <p:attrName>style.visibility</p:attrName>
                                        </p:attrNameLst>
                                      </p:cBhvr>
                                      <p:to>
                                        <p:strVal val="visible"/>
                                      </p:to>
                                    </p:set>
                                    <p:anim calcmode="lin" valueType="num">
                                      <p:cBhvr additive="base">
                                        <p:cTn id="25" dur="500" fill="hold"/>
                                        <p:tgtEl>
                                          <p:spTgt spid="798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75">
                                            <p:txEl>
                                              <p:pRg st="3" end="3"/>
                                            </p:txEl>
                                          </p:spTgt>
                                        </p:tgtEl>
                                        <p:attrNameLst>
                                          <p:attrName>style.visibility</p:attrName>
                                        </p:attrNameLst>
                                      </p:cBhvr>
                                      <p:to>
                                        <p:strVal val="visible"/>
                                      </p:to>
                                    </p:set>
                                    <p:anim calcmode="lin" valueType="num">
                                      <p:cBhvr additive="base">
                                        <p:cTn id="31" dur="500" fill="hold"/>
                                        <p:tgtEl>
                                          <p:spTgt spid="798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9875">
                                            <p:txEl>
                                              <p:pRg st="4" end="4"/>
                                            </p:txEl>
                                          </p:spTgt>
                                        </p:tgtEl>
                                        <p:attrNameLst>
                                          <p:attrName>style.visibility</p:attrName>
                                        </p:attrNameLst>
                                      </p:cBhvr>
                                      <p:to>
                                        <p:strVal val="visible"/>
                                      </p:to>
                                    </p:set>
                                    <p:anim calcmode="lin" valueType="num">
                                      <p:cBhvr additive="base">
                                        <p:cTn id="37" dur="500" fill="hold"/>
                                        <p:tgtEl>
                                          <p:spTgt spid="798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987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TYPE.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9875">
                                            <p:txEl>
                                              <p:pRg st="5" end="5"/>
                                            </p:txEl>
                                          </p:spTgt>
                                        </p:tgtEl>
                                        <p:attrNameLst>
                                          <p:attrName>style.visibility</p:attrName>
                                        </p:attrNameLst>
                                      </p:cBhvr>
                                      <p:to>
                                        <p:strVal val="visible"/>
                                      </p:to>
                                    </p:set>
                                    <p:anim calcmode="lin" valueType="num">
                                      <p:cBhvr additive="base">
                                        <p:cTn id="43" dur="500" fill="hold"/>
                                        <p:tgtEl>
                                          <p:spTgt spid="798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987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P spid="798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5"/>
          <p:cNvSpPr>
            <a:spLocks noChangeArrowheads="1"/>
          </p:cNvSpPr>
          <p:nvPr/>
        </p:nvSpPr>
        <p:spPr bwMode="auto">
          <a:xfrm>
            <a:off x="0" y="1905000"/>
            <a:ext cx="9144000" cy="4572000"/>
          </a:xfrm>
          <a:prstGeom prst="flowChartPredefinedProcess">
            <a:avLst/>
          </a:prstGeom>
          <a:solidFill>
            <a:schemeClr val="accent1"/>
          </a:solidFill>
          <a:ln w="38100">
            <a:solidFill>
              <a:schemeClr val="tx1"/>
            </a:solidFill>
            <a:miter lim="800000"/>
            <a:headEnd/>
            <a:tailEnd/>
          </a:ln>
        </p:spPr>
        <p:txBody>
          <a:bodyPr wrap="none" anchor="ctr"/>
          <a:lstStyle/>
          <a:p>
            <a:endParaRPr lang="id-ID"/>
          </a:p>
        </p:txBody>
      </p:sp>
      <p:sp>
        <p:nvSpPr>
          <p:cNvPr id="80898" name="Text Box 2"/>
          <p:cNvSpPr txBox="1">
            <a:spLocks noChangeArrowheads="1"/>
          </p:cNvSpPr>
          <p:nvPr/>
        </p:nvSpPr>
        <p:spPr bwMode="auto">
          <a:xfrm>
            <a:off x="1447800" y="2057400"/>
            <a:ext cx="5486400" cy="457200"/>
          </a:xfrm>
          <a:prstGeom prst="rect">
            <a:avLst/>
          </a:prstGeom>
          <a:noFill/>
          <a:ln w="9525">
            <a:noFill/>
            <a:miter lim="800000"/>
            <a:headEnd/>
            <a:tailEnd/>
          </a:ln>
        </p:spPr>
        <p:txBody>
          <a:bodyPr>
            <a:spAutoFit/>
          </a:bodyPr>
          <a:lstStyle/>
          <a:p>
            <a:pPr marL="288925" indent="-288925" eaLnBrk="0" hangingPunct="0">
              <a:spcBef>
                <a:spcPct val="50000"/>
              </a:spcBef>
            </a:pPr>
            <a:endParaRPr lang="id-ID" sz="2400">
              <a:latin typeface="Times New Roman" pitchFamily="18" charset="0"/>
            </a:endParaRPr>
          </a:p>
        </p:txBody>
      </p:sp>
      <p:sp>
        <p:nvSpPr>
          <p:cNvPr id="80899" name="Text Box 3"/>
          <p:cNvSpPr txBox="1">
            <a:spLocks noChangeArrowheads="1"/>
          </p:cNvSpPr>
          <p:nvPr/>
        </p:nvSpPr>
        <p:spPr bwMode="auto">
          <a:xfrm>
            <a:off x="0" y="457200"/>
            <a:ext cx="9144000" cy="1066800"/>
          </a:xfrm>
          <a:prstGeom prst="rect">
            <a:avLst/>
          </a:prstGeom>
          <a:solidFill>
            <a:srgbClr val="FF6600"/>
          </a:solidFill>
          <a:ln w="9525">
            <a:noFill/>
            <a:miter lim="800000"/>
            <a:headEnd/>
            <a:tailEnd/>
          </a:ln>
        </p:spPr>
        <p:txBody>
          <a:bodyPr>
            <a:spAutoFit/>
          </a:bodyPr>
          <a:lstStyle/>
          <a:p>
            <a:pPr algn="ctr" eaLnBrk="0" hangingPunct="0">
              <a:spcBef>
                <a:spcPct val="50000"/>
              </a:spcBef>
            </a:pPr>
            <a:r>
              <a:rPr lang="en-US" sz="3200">
                <a:solidFill>
                  <a:srgbClr val="000066"/>
                </a:solidFill>
                <a:latin typeface="Times New Roman" pitchFamily="18" charset="0"/>
              </a:rPr>
              <a:t>KETERAMPILAN MENGAJAR KELOMPOK KECIL DAN PERORANGAN</a:t>
            </a:r>
          </a:p>
        </p:txBody>
      </p:sp>
      <p:sp>
        <p:nvSpPr>
          <p:cNvPr id="80900" name="Text Box 4"/>
          <p:cNvSpPr txBox="1">
            <a:spLocks noChangeArrowheads="1"/>
          </p:cNvSpPr>
          <p:nvPr/>
        </p:nvSpPr>
        <p:spPr bwMode="auto">
          <a:xfrm>
            <a:off x="1143000" y="1987550"/>
            <a:ext cx="6781800" cy="4108450"/>
          </a:xfrm>
          <a:prstGeom prst="rect">
            <a:avLst/>
          </a:prstGeom>
          <a:noFill/>
          <a:ln w="9525">
            <a:noFill/>
            <a:miter lim="800000"/>
            <a:headEnd/>
            <a:tailEnd/>
          </a:ln>
        </p:spPr>
        <p:txBody>
          <a:bodyPr>
            <a:spAutoFit/>
          </a:bodyPr>
          <a:lstStyle/>
          <a:p>
            <a:pPr eaLnBrk="0" hangingPunct="0">
              <a:spcBef>
                <a:spcPct val="50000"/>
              </a:spcBef>
            </a:pPr>
            <a:r>
              <a:rPr lang="en-US" sz="2400">
                <a:latin typeface="Tahoma" pitchFamily="34" charset="0"/>
              </a:rPr>
              <a:t>Yang dimaksud mengajar kelompok kecil adalah proses pembelajaran dimana guru hanya menghadapi sekitar 3 - 5 orang siswa. Sepanjang jam pelajaran, guru menghadapi banyak kelompok yang masing-masing punya kegiatan bertatap baik secara kelompok maupun perorangn. Pengajara  perorang diartikan sebagai suatu proses pembelajaran diamana siswa dibantu untuk mengembangkan kegiatan belajar sesuai dengan cara dan kemajuan masing-masing.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repeatCount="4000" fill="hold" grpId="0" nodeType="withEffect">
                                  <p:stCondLst>
                                    <p:cond delay="0"/>
                                  </p:stCondLst>
                                  <p:childTnLst>
                                    <p:animClr clrSpc="hsl" dir="cw">
                                      <p:cBhvr override="childStyle">
                                        <p:cTn id="6" dur="2000" fill="hold"/>
                                        <p:tgtEl>
                                          <p:spTgt spid="80899"/>
                                        </p:tgtEl>
                                        <p:attrNameLst>
                                          <p:attrName>style.color</p:attrName>
                                        </p:attrNameLst>
                                      </p:cBhvr>
                                      <p:by>
                                        <p:hsl h="7200000" s="0" l="0"/>
                                      </p:by>
                                    </p:animClr>
                                    <p:animClr clrSpc="hsl" dir="cw">
                                      <p:cBhvr>
                                        <p:cTn id="7" dur="2000" fill="hold"/>
                                        <p:tgtEl>
                                          <p:spTgt spid="80899"/>
                                        </p:tgtEl>
                                        <p:attrNameLst>
                                          <p:attrName>fillcolor</p:attrName>
                                        </p:attrNameLst>
                                      </p:cBhvr>
                                      <p:by>
                                        <p:hsl h="7200000" s="0" l="0"/>
                                      </p:by>
                                    </p:animClr>
                                    <p:animClr clrSpc="hsl" dir="cw">
                                      <p:cBhvr>
                                        <p:cTn id="8" dur="2000" fill="hold"/>
                                        <p:tgtEl>
                                          <p:spTgt spid="80899"/>
                                        </p:tgtEl>
                                        <p:attrNameLst>
                                          <p:attrName>stroke.color</p:attrName>
                                        </p:attrNameLst>
                                      </p:cBhvr>
                                      <p:by>
                                        <p:hsl h="7200000" s="0" l="0"/>
                                      </p:by>
                                    </p:animClr>
                                    <p:set>
                                      <p:cBhvr>
                                        <p:cTn id="9" dur="2000" fill="hold"/>
                                        <p:tgtEl>
                                          <p:spTgt spid="8089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nodePh="1">
                                  <p:stCondLst>
                                    <p:cond delay="0"/>
                                  </p:stCondLst>
                                  <p:endCondLst>
                                    <p:cond evt="begin" delay="0">
                                      <p:tn val="12"/>
                                    </p:cond>
                                  </p:endCondLst>
                                  <p:childTnLst>
                                    <p:set>
                                      <p:cBhvr>
                                        <p:cTn id="13" dur="1" fill="hold">
                                          <p:stCondLst>
                                            <p:cond delay="0"/>
                                          </p:stCondLst>
                                        </p:cTn>
                                        <p:tgtEl>
                                          <p:spTgt spid="80898">
                                            <p:txEl>
                                              <p:pRg st="0" end="0"/>
                                            </p:txEl>
                                          </p:spTgt>
                                        </p:tgtEl>
                                        <p:attrNameLst>
                                          <p:attrName>style.visibility</p:attrName>
                                        </p:attrNameLst>
                                      </p:cBhvr>
                                      <p:to>
                                        <p:strVal val="visible"/>
                                      </p:to>
                                    </p:set>
                                    <p:anim calcmode="lin" valueType="num">
                                      <p:cBhvr additive="base">
                                        <p:cTn id="14" dur="500" fill="hold"/>
                                        <p:tgtEl>
                                          <p:spTgt spid="80898">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808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WHOOSH.WAV" builtIn="1"/>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80900">
                                            <p:txEl>
                                              <p:pRg st="0" end="0"/>
                                            </p:txEl>
                                          </p:spTgt>
                                        </p:tgtEl>
                                        <p:attrNameLst>
                                          <p:attrName>style.visibility</p:attrName>
                                        </p:attrNameLst>
                                      </p:cBhvr>
                                      <p:to>
                                        <p:strVal val="visible"/>
                                      </p:to>
                                    </p:set>
                                    <p:anim calcmode="lin" valueType="num">
                                      <p:cBhvr additive="base">
                                        <p:cTn id="20" dur="500" fill="hold"/>
                                        <p:tgtEl>
                                          <p:spTgt spid="80900">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809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4"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autoUpdateAnimBg="0"/>
      <p:bldP spid="80899" grpId="0" animBg="1"/>
      <p:bldP spid="8090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12"/>
          <p:cNvSpPr>
            <a:spLocks noChangeArrowheads="1"/>
          </p:cNvSpPr>
          <p:nvPr/>
        </p:nvSpPr>
        <p:spPr bwMode="auto">
          <a:xfrm rot="10800000">
            <a:off x="2057400" y="2286000"/>
            <a:ext cx="5638800" cy="2971800"/>
          </a:xfrm>
          <a:prstGeom prst="wedgeEllipseCallout">
            <a:avLst>
              <a:gd name="adj1" fmla="val 61708"/>
              <a:gd name="adj2" fmla="val 74194"/>
            </a:avLst>
          </a:prstGeom>
          <a:gradFill rotWithShape="1">
            <a:gsLst>
              <a:gs pos="0">
                <a:srgbClr val="00FF00"/>
              </a:gs>
              <a:gs pos="100000">
                <a:schemeClr val="accent1"/>
              </a:gs>
            </a:gsLst>
            <a:lin ang="2700000" scaled="1"/>
          </a:gradFill>
          <a:ln w="9525">
            <a:solidFill>
              <a:schemeClr val="tx1"/>
            </a:solidFill>
            <a:miter lim="800000"/>
            <a:headEnd/>
            <a:tailEnd/>
          </a:ln>
        </p:spPr>
        <p:txBody>
          <a:bodyPr rot="10800000"/>
          <a:lstStyle/>
          <a:p>
            <a:pPr algn="ctr"/>
            <a:endParaRPr lang="id-ID">
              <a:solidFill>
                <a:schemeClr val="bg1"/>
              </a:solidFill>
            </a:endParaRPr>
          </a:p>
        </p:txBody>
      </p:sp>
      <p:sp>
        <p:nvSpPr>
          <p:cNvPr id="81922" name="Text Box 2"/>
          <p:cNvSpPr txBox="1">
            <a:spLocks noChangeArrowheads="1"/>
          </p:cNvSpPr>
          <p:nvPr/>
        </p:nvSpPr>
        <p:spPr bwMode="auto">
          <a:xfrm>
            <a:off x="1371600" y="990600"/>
            <a:ext cx="7772400" cy="579438"/>
          </a:xfrm>
          <a:prstGeom prst="rect">
            <a:avLst/>
          </a:prstGeom>
          <a:gradFill rotWithShape="1">
            <a:gsLst>
              <a:gs pos="0">
                <a:srgbClr val="764700"/>
              </a:gs>
              <a:gs pos="50000">
                <a:srgbClr val="FF9900"/>
              </a:gs>
              <a:gs pos="100000">
                <a:srgbClr val="764700"/>
              </a:gs>
            </a:gsLst>
            <a:lin ang="5400000" scaled="1"/>
          </a:gradFill>
          <a:ln w="9525">
            <a:noFill/>
            <a:miter lim="800000"/>
            <a:headEnd/>
            <a:tailEnd/>
          </a:ln>
        </p:spPr>
        <p:txBody>
          <a:bodyPr>
            <a:spAutoFit/>
          </a:bodyPr>
          <a:lstStyle/>
          <a:p>
            <a:pPr eaLnBrk="0" hangingPunct="0">
              <a:spcBef>
                <a:spcPct val="50000"/>
              </a:spcBef>
            </a:pPr>
            <a:r>
              <a:rPr lang="en-US" sz="3200" b="1">
                <a:solidFill>
                  <a:srgbClr val="000066"/>
                </a:solidFill>
                <a:latin typeface="Times New Roman" pitchFamily="18" charset="0"/>
              </a:rPr>
              <a:t>TUJUAN </a:t>
            </a:r>
          </a:p>
        </p:txBody>
      </p:sp>
      <p:sp>
        <p:nvSpPr>
          <p:cNvPr id="81923" name="Text Box 3"/>
          <p:cNvSpPr txBox="1">
            <a:spLocks noChangeArrowheads="1"/>
          </p:cNvSpPr>
          <p:nvPr/>
        </p:nvSpPr>
        <p:spPr bwMode="auto">
          <a:xfrm>
            <a:off x="2667000" y="2743200"/>
            <a:ext cx="4495800" cy="2100263"/>
          </a:xfrm>
          <a:prstGeom prst="rect">
            <a:avLst/>
          </a:prstGeom>
          <a:noFill/>
          <a:ln w="9525">
            <a:noFill/>
            <a:miter lim="800000"/>
            <a:headEnd/>
            <a:tailEnd/>
          </a:ln>
        </p:spPr>
        <p:txBody>
          <a:bodyPr>
            <a:spAutoFit/>
          </a:bodyPr>
          <a:lstStyle/>
          <a:p>
            <a:pPr marL="288925" indent="-288925" eaLnBrk="0" hangingPunct="0">
              <a:spcBef>
                <a:spcPct val="50000"/>
              </a:spcBef>
            </a:pPr>
            <a:r>
              <a:rPr lang="en-US" sz="2400" b="1">
                <a:solidFill>
                  <a:schemeClr val="bg1"/>
                </a:solidFill>
                <a:latin typeface="Tahoma" pitchFamily="34" charset="0"/>
              </a:rPr>
              <a:t>1. Agar siswa lebih memiliki rasa tanggungjawab.</a:t>
            </a:r>
          </a:p>
          <a:p>
            <a:pPr marL="288925" indent="-288925" eaLnBrk="0" hangingPunct="0">
              <a:spcBef>
                <a:spcPct val="50000"/>
              </a:spcBef>
            </a:pPr>
            <a:r>
              <a:rPr lang="en-US" sz="2400" b="1">
                <a:solidFill>
                  <a:schemeClr val="bg1"/>
                </a:solidFill>
                <a:latin typeface="Tahoma" pitchFamily="34" charset="0"/>
              </a:rPr>
              <a:t>2. Membantu siswa belajar sesuai dengan kemampuan individu.</a:t>
            </a:r>
          </a:p>
        </p:txBody>
      </p:sp>
      <p:sp>
        <p:nvSpPr>
          <p:cNvPr id="73733" name="AutoShape 4"/>
          <p:cNvSpPr>
            <a:spLocks noChangeArrowheads="1"/>
          </p:cNvSpPr>
          <p:nvPr/>
        </p:nvSpPr>
        <p:spPr bwMode="auto">
          <a:xfrm>
            <a:off x="0" y="6324600"/>
            <a:ext cx="9144000" cy="533400"/>
          </a:xfrm>
          <a:prstGeom prst="flowChartProcess">
            <a:avLst/>
          </a:prstGeom>
          <a:solidFill>
            <a:srgbClr val="0066FF"/>
          </a:solidFill>
          <a:ln w="9525">
            <a:solidFill>
              <a:srgbClr val="0066FF"/>
            </a:solidFill>
            <a:miter lim="800000"/>
            <a:headEnd/>
            <a:tailEnd/>
          </a:ln>
        </p:spPr>
        <p:txBody>
          <a:bodyPr wrap="none" anchor="ctr"/>
          <a:lstStyle/>
          <a:p>
            <a:endParaRPr lang="id-ID"/>
          </a:p>
        </p:txBody>
      </p:sp>
      <p:sp>
        <p:nvSpPr>
          <p:cNvPr id="73734" name="Rectangle 5" descr="193222855"/>
          <p:cNvSpPr>
            <a:spLocks noChangeArrowheads="1"/>
          </p:cNvSpPr>
          <p:nvPr/>
        </p:nvSpPr>
        <p:spPr bwMode="auto">
          <a:xfrm>
            <a:off x="0" y="533400"/>
            <a:ext cx="1371600" cy="5791200"/>
          </a:xfrm>
          <a:prstGeom prst="rect">
            <a:avLst/>
          </a:prstGeom>
          <a:blipFill dpi="0" rotWithShape="1">
            <a:blip r:embed="rId5"/>
            <a:srcRect/>
            <a:stretch>
              <a:fillRect/>
            </a:stretch>
          </a:blipFill>
          <a:ln w="9525">
            <a:solidFill>
              <a:srgbClr val="FF6600"/>
            </a:solidFill>
            <a:miter lim="800000"/>
            <a:headEnd/>
            <a:tailEnd/>
          </a:ln>
        </p:spPr>
        <p:txBody>
          <a:bodyPr wrap="none" anchor="ctr"/>
          <a:lstStyle/>
          <a:p>
            <a:endParaRPr lang="id-ID"/>
          </a:p>
        </p:txBody>
      </p:sp>
      <p:sp>
        <p:nvSpPr>
          <p:cNvPr id="73735" name="AutoShape 6"/>
          <p:cNvSpPr>
            <a:spLocks noChangeArrowheads="1"/>
          </p:cNvSpPr>
          <p:nvPr/>
        </p:nvSpPr>
        <p:spPr bwMode="auto">
          <a:xfrm>
            <a:off x="0" y="0"/>
            <a:ext cx="9144000" cy="533400"/>
          </a:xfrm>
          <a:prstGeom prst="flowChartProcess">
            <a:avLst/>
          </a:prstGeom>
          <a:solidFill>
            <a:srgbClr val="0066FF"/>
          </a:solidFill>
          <a:ln w="9525">
            <a:solidFill>
              <a:srgbClr val="0066FF"/>
            </a:solidFill>
            <a:miter lim="800000"/>
            <a:headEnd/>
            <a:tailEnd/>
          </a:ln>
        </p:spPr>
        <p:txBody>
          <a:bodyPr wrap="none" anchor="ctr"/>
          <a:lstStyle/>
          <a:p>
            <a:endParaRPr lang="id-ID"/>
          </a:p>
        </p:txBody>
      </p:sp>
      <p:sp>
        <p:nvSpPr>
          <p:cNvPr id="73736" name="AutoShape 7"/>
          <p:cNvSpPr>
            <a:spLocks noChangeArrowheads="1"/>
          </p:cNvSpPr>
          <p:nvPr/>
        </p:nvSpPr>
        <p:spPr bwMode="auto">
          <a:xfrm>
            <a:off x="0" y="6324600"/>
            <a:ext cx="1371600" cy="533400"/>
          </a:xfrm>
          <a:prstGeom prst="flowChartAlternateProcess">
            <a:avLst/>
          </a:prstGeom>
          <a:solidFill>
            <a:srgbClr val="FF9933"/>
          </a:solidFill>
          <a:ln w="9525">
            <a:solidFill>
              <a:schemeClr val="tx1"/>
            </a:solidFill>
            <a:miter lim="800000"/>
            <a:headEnd/>
            <a:tailEnd/>
          </a:ln>
        </p:spPr>
        <p:txBody>
          <a:bodyPr wrap="none" anchor="ctr"/>
          <a:lstStyle/>
          <a:p>
            <a:endParaRPr lang="id-ID"/>
          </a:p>
        </p:txBody>
      </p:sp>
      <p:sp>
        <p:nvSpPr>
          <p:cNvPr id="73737" name="Line 8"/>
          <p:cNvSpPr>
            <a:spLocks noChangeShapeType="1"/>
          </p:cNvSpPr>
          <p:nvPr/>
        </p:nvSpPr>
        <p:spPr bwMode="auto">
          <a:xfrm>
            <a:off x="0" y="533400"/>
            <a:ext cx="9144000" cy="0"/>
          </a:xfrm>
          <a:prstGeom prst="line">
            <a:avLst/>
          </a:prstGeom>
          <a:noFill/>
          <a:ln w="38100">
            <a:solidFill>
              <a:schemeClr val="tx1"/>
            </a:solidFill>
            <a:round/>
            <a:headEnd/>
            <a:tailEnd/>
          </a:ln>
        </p:spPr>
        <p:txBody>
          <a:bodyPr/>
          <a:lstStyle/>
          <a:p>
            <a:endParaRPr lang="id-ID"/>
          </a:p>
        </p:txBody>
      </p:sp>
      <p:sp>
        <p:nvSpPr>
          <p:cNvPr id="73738" name="Line 9"/>
          <p:cNvSpPr>
            <a:spLocks noChangeShapeType="1"/>
          </p:cNvSpPr>
          <p:nvPr/>
        </p:nvSpPr>
        <p:spPr bwMode="auto">
          <a:xfrm>
            <a:off x="0" y="6324600"/>
            <a:ext cx="9144000" cy="0"/>
          </a:xfrm>
          <a:prstGeom prst="line">
            <a:avLst/>
          </a:prstGeom>
          <a:noFill/>
          <a:ln w="38100">
            <a:solidFill>
              <a:schemeClr val="tx1"/>
            </a:solidFill>
            <a:round/>
            <a:headEnd/>
            <a:tailEnd/>
          </a:ln>
        </p:spPr>
        <p:txBody>
          <a:bodyPr/>
          <a:lstStyle/>
          <a:p>
            <a:endParaRPr lang="id-ID"/>
          </a:p>
        </p:txBody>
      </p:sp>
      <p:sp>
        <p:nvSpPr>
          <p:cNvPr id="73739" name="Line 10"/>
          <p:cNvSpPr>
            <a:spLocks noChangeShapeType="1"/>
          </p:cNvSpPr>
          <p:nvPr/>
        </p:nvSpPr>
        <p:spPr bwMode="auto">
          <a:xfrm>
            <a:off x="1371600" y="533400"/>
            <a:ext cx="0" cy="6324600"/>
          </a:xfrm>
          <a:prstGeom prst="line">
            <a:avLst/>
          </a:prstGeom>
          <a:noFill/>
          <a:ln w="38100">
            <a:solidFill>
              <a:schemeClr val="tx1"/>
            </a:solidFill>
            <a:round/>
            <a:headEnd/>
            <a:tailEnd/>
          </a:ln>
        </p:spPr>
        <p:txBody>
          <a:bodyPr/>
          <a:lstStyle/>
          <a:p>
            <a:endParaRPr lang="id-ID"/>
          </a:p>
        </p:txBody>
      </p:sp>
      <p:sp>
        <p:nvSpPr>
          <p:cNvPr id="73740" name="Line 11"/>
          <p:cNvSpPr>
            <a:spLocks noChangeShapeType="1"/>
          </p:cNvSpPr>
          <p:nvPr/>
        </p:nvSpPr>
        <p:spPr bwMode="auto">
          <a:xfrm flipV="1">
            <a:off x="1371600" y="0"/>
            <a:ext cx="0" cy="6858000"/>
          </a:xfrm>
          <a:prstGeom prst="line">
            <a:avLst/>
          </a:prstGeom>
          <a:noFill/>
          <a:ln w="38100">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 calcmode="lin" valueType="num">
                                      <p:cBhvr additive="base">
                                        <p:cTn id="7" dur="2000" fill="hold"/>
                                        <p:tgtEl>
                                          <p:spTgt spid="81922">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819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par>
                                <p:cTn id="9" presetID="23" presetClass="emph" presetSubtype="0" repeatCount="indefinite" fill="hold" grpId="1" nodeType="withEffect">
                                  <p:stCondLst>
                                    <p:cond delay="0"/>
                                  </p:stCondLst>
                                  <p:childTnLst>
                                    <p:animClr clrSpc="hsl" dir="cw">
                                      <p:cBhvr override="childStyle">
                                        <p:cTn id="10" dur="1000" fill="hold"/>
                                        <p:tgtEl>
                                          <p:spTgt spid="81922">
                                            <p:bg/>
                                          </p:spTgt>
                                        </p:tgtEl>
                                        <p:attrNameLst>
                                          <p:attrName>style.color</p:attrName>
                                        </p:attrNameLst>
                                      </p:cBhvr>
                                      <p:by>
                                        <p:hsl h="10842353" s="0" l="0"/>
                                      </p:by>
                                    </p:animClr>
                                    <p:animClr clrSpc="hsl" dir="cw">
                                      <p:cBhvr>
                                        <p:cTn id="11" dur="1000" fill="hold"/>
                                        <p:tgtEl>
                                          <p:spTgt spid="81922">
                                            <p:bg/>
                                          </p:spTgt>
                                        </p:tgtEl>
                                        <p:attrNameLst>
                                          <p:attrName>fillcolor</p:attrName>
                                        </p:attrNameLst>
                                      </p:cBhvr>
                                      <p:by>
                                        <p:hsl h="10842353" s="0" l="0"/>
                                      </p:by>
                                    </p:animClr>
                                    <p:animClr clrSpc="hsl" dir="cw">
                                      <p:cBhvr>
                                        <p:cTn id="12" dur="1000" fill="hold"/>
                                        <p:tgtEl>
                                          <p:spTgt spid="81922">
                                            <p:bg/>
                                          </p:spTgt>
                                        </p:tgtEl>
                                        <p:attrNameLst>
                                          <p:attrName>stroke.color</p:attrName>
                                        </p:attrNameLst>
                                      </p:cBhvr>
                                      <p:by>
                                        <p:hsl h="10842353" s="0" l="0"/>
                                      </p:by>
                                    </p:animClr>
                                    <p:set>
                                      <p:cBhvr>
                                        <p:cTn id="13" dur="1000" fill="hold"/>
                                        <p:tgtEl>
                                          <p:spTgt spid="81922">
                                            <p:bg/>
                                          </p:spTgt>
                                        </p:tgtEl>
                                        <p:attrNameLst>
                                          <p:attrName>fill.type</p:attrName>
                                        </p:attrNameLst>
                                      </p:cBhvr>
                                      <p:to>
                                        <p:strVal val="solid"/>
                                      </p:to>
                                    </p:set>
                                  </p:childTnLst>
                                </p:cTn>
                              </p:par>
                              <p:par>
                                <p:cTn id="14" presetID="23" presetClass="emph" presetSubtype="0" repeatCount="indefinite" fill="hold" grpId="1" nodeType="withEffect">
                                  <p:stCondLst>
                                    <p:cond delay="0"/>
                                  </p:stCondLst>
                                  <p:childTnLst>
                                    <p:animClr clrSpc="hsl" dir="cw">
                                      <p:cBhvr override="childStyle">
                                        <p:cTn id="15" dur="1000" fill="hold"/>
                                        <p:tgtEl>
                                          <p:spTgt spid="81922">
                                            <p:txEl>
                                              <p:pRg st="0" end="0"/>
                                            </p:txEl>
                                          </p:spTgt>
                                        </p:tgtEl>
                                        <p:attrNameLst>
                                          <p:attrName>style.color</p:attrName>
                                        </p:attrNameLst>
                                      </p:cBhvr>
                                      <p:by>
                                        <p:hsl h="10842353" s="0" l="0"/>
                                      </p:by>
                                    </p:animClr>
                                    <p:animClr clrSpc="hsl" dir="cw">
                                      <p:cBhvr>
                                        <p:cTn id="16" dur="1000" fill="hold"/>
                                        <p:tgtEl>
                                          <p:spTgt spid="81922">
                                            <p:txEl>
                                              <p:pRg st="0" end="0"/>
                                            </p:txEl>
                                          </p:spTgt>
                                        </p:tgtEl>
                                        <p:attrNameLst>
                                          <p:attrName>fillcolor</p:attrName>
                                        </p:attrNameLst>
                                      </p:cBhvr>
                                      <p:by>
                                        <p:hsl h="10842353" s="0" l="0"/>
                                      </p:by>
                                    </p:animClr>
                                    <p:animClr clrSpc="hsl" dir="cw">
                                      <p:cBhvr>
                                        <p:cTn id="17" dur="1000" fill="hold"/>
                                        <p:tgtEl>
                                          <p:spTgt spid="81922">
                                            <p:txEl>
                                              <p:pRg st="0" end="0"/>
                                            </p:txEl>
                                          </p:spTgt>
                                        </p:tgtEl>
                                        <p:attrNameLst>
                                          <p:attrName>stroke.color</p:attrName>
                                        </p:attrNameLst>
                                      </p:cBhvr>
                                      <p:by>
                                        <p:hsl h="10842353" s="0" l="0"/>
                                      </p:by>
                                    </p:animClr>
                                    <p:set>
                                      <p:cBhvr>
                                        <p:cTn id="18" dur="1000" fill="hold"/>
                                        <p:tgtEl>
                                          <p:spTgt spid="81922">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1923">
                                            <p:txEl>
                                              <p:pRg st="0" end="0"/>
                                            </p:txEl>
                                          </p:spTgt>
                                        </p:tgtEl>
                                        <p:attrNameLst>
                                          <p:attrName>style.visibility</p:attrName>
                                        </p:attrNameLst>
                                      </p:cBhvr>
                                      <p:to>
                                        <p:strVal val="visible"/>
                                      </p:to>
                                    </p:set>
                                    <p:anim calcmode="lin" valueType="num">
                                      <p:cBhvr additive="base">
                                        <p:cTn id="23"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19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TYPE.WAV" builtIn="1"/>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1923">
                                            <p:txEl>
                                              <p:pRg st="1" end="1"/>
                                            </p:txEl>
                                          </p:spTgt>
                                        </p:tgtEl>
                                        <p:attrNameLst>
                                          <p:attrName>style.visibility</p:attrName>
                                        </p:attrNameLst>
                                      </p:cBhvr>
                                      <p:to>
                                        <p:strVal val="visible"/>
                                      </p:to>
                                    </p:set>
                                    <p:anim calcmode="lin" valueType="num">
                                      <p:cBhvr additive="base">
                                        <p:cTn id="29"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p:bldP spid="81922" grpId="1" build="allAtOnce" animBg="1"/>
      <p:bldP spid="819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ChangeArrowheads="1"/>
          </p:cNvSpPr>
          <p:nvPr/>
        </p:nvSpPr>
        <p:spPr bwMode="auto">
          <a:xfrm>
            <a:off x="3200400" y="2286000"/>
            <a:ext cx="5105400" cy="3733800"/>
          </a:xfrm>
          <a:prstGeom prst="flowChartDocument">
            <a:avLst/>
          </a:prstGeom>
          <a:solidFill>
            <a:schemeClr val="folHlink"/>
          </a:solidFill>
          <a:ln w="9525">
            <a:solidFill>
              <a:schemeClr val="tx1"/>
            </a:solidFill>
            <a:miter lim="800000"/>
            <a:headEnd/>
            <a:tailEnd/>
          </a:ln>
        </p:spPr>
        <p:txBody>
          <a:bodyPr wrap="none" anchor="ctr"/>
          <a:lstStyle/>
          <a:p>
            <a:endParaRPr lang="id-ID"/>
          </a:p>
        </p:txBody>
      </p:sp>
      <p:sp>
        <p:nvSpPr>
          <p:cNvPr id="82947" name="Text Box 3"/>
          <p:cNvSpPr txBox="1">
            <a:spLocks noChangeArrowheads="1"/>
          </p:cNvSpPr>
          <p:nvPr/>
        </p:nvSpPr>
        <p:spPr bwMode="auto">
          <a:xfrm>
            <a:off x="685800" y="1066800"/>
            <a:ext cx="2362200" cy="579438"/>
          </a:xfrm>
          <a:prstGeom prst="rect">
            <a:avLst/>
          </a:prstGeom>
          <a:solidFill>
            <a:srgbClr val="FF0000"/>
          </a:solidFill>
          <a:ln w="9525">
            <a:noFill/>
            <a:miter lim="800000"/>
            <a:headEnd/>
            <a:tailEnd/>
          </a:ln>
        </p:spPr>
        <p:txBody>
          <a:bodyPr>
            <a:spAutoFit/>
          </a:bodyPr>
          <a:lstStyle/>
          <a:p>
            <a:pPr eaLnBrk="0" hangingPunct="0">
              <a:spcBef>
                <a:spcPct val="50000"/>
              </a:spcBef>
            </a:pPr>
            <a:r>
              <a:rPr lang="en-US" sz="3200">
                <a:latin typeface="Tahoma" pitchFamily="34" charset="0"/>
              </a:rPr>
              <a:t>KOMPONEN </a:t>
            </a:r>
          </a:p>
        </p:txBody>
      </p:sp>
      <p:sp>
        <p:nvSpPr>
          <p:cNvPr id="82948" name="Text Box 4"/>
          <p:cNvSpPr txBox="1">
            <a:spLocks noChangeArrowheads="1"/>
          </p:cNvSpPr>
          <p:nvPr/>
        </p:nvSpPr>
        <p:spPr bwMode="auto">
          <a:xfrm>
            <a:off x="3352800" y="2590800"/>
            <a:ext cx="5029200" cy="2647950"/>
          </a:xfrm>
          <a:prstGeom prst="rect">
            <a:avLst/>
          </a:prstGeom>
          <a:noFill/>
          <a:ln w="9525">
            <a:noFill/>
            <a:miter lim="800000"/>
            <a:headEnd/>
            <a:tailEnd/>
          </a:ln>
        </p:spPr>
        <p:txBody>
          <a:bodyPr>
            <a:spAutoFit/>
          </a:bodyPr>
          <a:lstStyle/>
          <a:p>
            <a:pPr eaLnBrk="0" hangingPunct="0">
              <a:spcBef>
                <a:spcPct val="50000"/>
              </a:spcBef>
            </a:pPr>
            <a:r>
              <a:rPr lang="en-US" sz="2400">
                <a:solidFill>
                  <a:srgbClr val="0000CC"/>
                </a:solidFill>
                <a:latin typeface="Times New Roman" pitchFamily="18" charset="0"/>
              </a:rPr>
              <a:t>1. Menanamkan kepercayaan siswa.</a:t>
            </a:r>
          </a:p>
          <a:p>
            <a:pPr eaLnBrk="0" hangingPunct="0">
              <a:spcBef>
                <a:spcPct val="50000"/>
              </a:spcBef>
            </a:pPr>
            <a:r>
              <a:rPr lang="en-US" sz="2400">
                <a:solidFill>
                  <a:srgbClr val="0000CC"/>
                </a:solidFill>
                <a:latin typeface="Times New Roman" pitchFamily="18" charset="0"/>
              </a:rPr>
              <a:t>2. Mengorganisasi kegiatan.</a:t>
            </a:r>
          </a:p>
          <a:p>
            <a:pPr eaLnBrk="0" hangingPunct="0">
              <a:spcBef>
                <a:spcPct val="50000"/>
              </a:spcBef>
            </a:pPr>
            <a:r>
              <a:rPr lang="en-US" sz="2400">
                <a:solidFill>
                  <a:srgbClr val="0000CC"/>
                </a:solidFill>
                <a:latin typeface="Times New Roman" pitchFamily="18" charset="0"/>
              </a:rPr>
              <a:t>3. Melaksanakan proses pembelajaran.</a:t>
            </a:r>
          </a:p>
          <a:p>
            <a:pPr eaLnBrk="0" hangingPunct="0">
              <a:spcBef>
                <a:spcPct val="50000"/>
              </a:spcBef>
            </a:pPr>
            <a:r>
              <a:rPr lang="en-US" sz="2400">
                <a:solidFill>
                  <a:srgbClr val="0000CC"/>
                </a:solidFill>
                <a:latin typeface="Times New Roman" pitchFamily="18" charset="0"/>
              </a:rPr>
              <a:t>4. Membimbing belajar siswa.</a:t>
            </a:r>
          </a:p>
          <a:p>
            <a:pPr eaLnBrk="0" hangingPunct="0">
              <a:spcBef>
                <a:spcPct val="50000"/>
              </a:spcBef>
            </a:pPr>
            <a:r>
              <a:rPr lang="en-US" sz="2400">
                <a:solidFill>
                  <a:srgbClr val="0000CC"/>
                </a:solidFill>
                <a:latin typeface="Times New Roman" pitchFamily="18" charset="0"/>
              </a:rPr>
              <a:t>5. Memberikan fasilitas belajar siswa.</a:t>
            </a:r>
          </a:p>
        </p:txBody>
      </p:sp>
      <p:sp>
        <p:nvSpPr>
          <p:cNvPr id="82949" name="AutoShape 5"/>
          <p:cNvSpPr>
            <a:spLocks noChangeArrowheads="1"/>
          </p:cNvSpPr>
          <p:nvPr/>
        </p:nvSpPr>
        <p:spPr bwMode="auto">
          <a:xfrm rot="5400000">
            <a:off x="877888" y="2478087"/>
            <a:ext cx="2895600" cy="1444625"/>
          </a:xfrm>
          <a:custGeom>
            <a:avLst/>
            <a:gdLst>
              <a:gd name="T0" fmla="*/ 2073303 w 21600"/>
              <a:gd name="T1" fmla="*/ 0 h 21600"/>
              <a:gd name="T2" fmla="*/ 1250872 w 21600"/>
              <a:gd name="T3" fmla="*/ 469837 h 21600"/>
              <a:gd name="T4" fmla="*/ 941740 w 21600"/>
              <a:gd name="T5" fmla="*/ 624065 h 21600"/>
              <a:gd name="T6" fmla="*/ 0 w 21600"/>
              <a:gd name="T7" fmla="*/ 1034378 h 21600"/>
              <a:gd name="T8" fmla="*/ 941740 w 21600"/>
              <a:gd name="T9" fmla="*/ 1444625 h 21600"/>
              <a:gd name="T10" fmla="*/ 1696473 w 21600"/>
              <a:gd name="T11" fmla="*/ 1222848 h 21600"/>
              <a:gd name="T12" fmla="*/ 2451072 w 21600"/>
              <a:gd name="T13" fmla="*/ 846376 h 21600"/>
              <a:gd name="T14" fmla="*/ 2895600 w 21600"/>
              <a:gd name="T15" fmla="*/ 46983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228 w 21600"/>
              <a:gd name="T25" fmla="*/ 12647 h 21600"/>
              <a:gd name="T26" fmla="*/ 18284 w 21600"/>
              <a:gd name="T27" fmla="*/ 1828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66" y="0"/>
                </a:moveTo>
                <a:lnTo>
                  <a:pt x="9331" y="7025"/>
                </a:lnTo>
                <a:lnTo>
                  <a:pt x="12647" y="7025"/>
                </a:lnTo>
                <a:lnTo>
                  <a:pt x="12647" y="12647"/>
                </a:lnTo>
                <a:lnTo>
                  <a:pt x="7025" y="12647"/>
                </a:lnTo>
                <a:lnTo>
                  <a:pt x="7025" y="9331"/>
                </a:lnTo>
                <a:lnTo>
                  <a:pt x="0" y="15466"/>
                </a:lnTo>
                <a:lnTo>
                  <a:pt x="7025" y="21600"/>
                </a:lnTo>
                <a:lnTo>
                  <a:pt x="7025" y="18284"/>
                </a:lnTo>
                <a:lnTo>
                  <a:pt x="18284" y="18284"/>
                </a:lnTo>
                <a:lnTo>
                  <a:pt x="18284" y="7025"/>
                </a:lnTo>
                <a:lnTo>
                  <a:pt x="21600" y="7025"/>
                </a:lnTo>
                <a:close/>
              </a:path>
            </a:pathLst>
          </a:custGeom>
          <a:solidFill>
            <a:srgbClr val="FFFF00"/>
          </a:solidFill>
          <a:ln w="9525">
            <a:solidFill>
              <a:schemeClr val="tx1"/>
            </a:solidFill>
            <a:miter lim="800000"/>
            <a:headEnd/>
            <a:tailEnd/>
          </a:ln>
        </p:spPr>
        <p:txBody>
          <a:bodyPr wrap="none" anchor="ctr"/>
          <a:lstStyle/>
          <a:p>
            <a:endParaRPr lang="id-ID"/>
          </a:p>
        </p:txBody>
      </p:sp>
      <p:pic>
        <p:nvPicPr>
          <p:cNvPr id="74758" name="Picture 6" descr="MCj03975260000[1]"/>
          <p:cNvPicPr>
            <a:picLocks noChangeAspect="1" noChangeArrowheads="1"/>
          </p:cNvPicPr>
          <p:nvPr/>
        </p:nvPicPr>
        <p:blipFill>
          <a:blip r:embed="rId5"/>
          <a:srcRect/>
          <a:stretch>
            <a:fillRect/>
          </a:stretch>
        </p:blipFill>
        <p:spPr bwMode="auto">
          <a:xfrm>
            <a:off x="6096000" y="381000"/>
            <a:ext cx="2133600" cy="18875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8">
                                            <p:txEl>
                                              <p:pRg st="0" end="0"/>
                                            </p:txEl>
                                          </p:spTgt>
                                        </p:tgtEl>
                                        <p:attrNameLst>
                                          <p:attrName>style.visibility</p:attrName>
                                        </p:attrNameLst>
                                      </p:cBhvr>
                                      <p:to>
                                        <p:strVal val="visible"/>
                                      </p:to>
                                    </p:set>
                                    <p:anim calcmode="lin" valueType="num">
                                      <p:cBhvr additive="base">
                                        <p:cTn id="13" dur="500" fill="hold"/>
                                        <p:tgtEl>
                                          <p:spTgt spid="8294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48">
                                            <p:txEl>
                                              <p:pRg st="1" end="1"/>
                                            </p:txEl>
                                          </p:spTgt>
                                        </p:tgtEl>
                                        <p:attrNameLst>
                                          <p:attrName>style.visibility</p:attrName>
                                        </p:attrNameLst>
                                      </p:cBhvr>
                                      <p:to>
                                        <p:strVal val="visible"/>
                                      </p:to>
                                    </p:set>
                                    <p:anim calcmode="lin" valueType="num">
                                      <p:cBhvr additive="base">
                                        <p:cTn id="19" dur="500" fill="hold"/>
                                        <p:tgtEl>
                                          <p:spTgt spid="82948">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294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48">
                                            <p:txEl>
                                              <p:pRg st="2" end="2"/>
                                            </p:txEl>
                                          </p:spTgt>
                                        </p:tgtEl>
                                        <p:attrNameLst>
                                          <p:attrName>style.visibility</p:attrName>
                                        </p:attrNameLst>
                                      </p:cBhvr>
                                      <p:to>
                                        <p:strVal val="visible"/>
                                      </p:to>
                                    </p:set>
                                    <p:anim calcmode="lin" valueType="num">
                                      <p:cBhvr additive="base">
                                        <p:cTn id="25" dur="500" fill="hold"/>
                                        <p:tgtEl>
                                          <p:spTgt spid="82948">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294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948">
                                            <p:txEl>
                                              <p:pRg st="3" end="3"/>
                                            </p:txEl>
                                          </p:spTgt>
                                        </p:tgtEl>
                                        <p:attrNameLst>
                                          <p:attrName>style.visibility</p:attrName>
                                        </p:attrNameLst>
                                      </p:cBhvr>
                                      <p:to>
                                        <p:strVal val="visible"/>
                                      </p:to>
                                    </p:set>
                                    <p:anim calcmode="lin" valueType="num">
                                      <p:cBhvr additive="base">
                                        <p:cTn id="31" dur="500" fill="hold"/>
                                        <p:tgtEl>
                                          <p:spTgt spid="82948">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294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948">
                                            <p:txEl>
                                              <p:pRg st="4" end="4"/>
                                            </p:txEl>
                                          </p:spTgt>
                                        </p:tgtEl>
                                        <p:attrNameLst>
                                          <p:attrName>style.visibility</p:attrName>
                                        </p:attrNameLst>
                                      </p:cBhvr>
                                      <p:to>
                                        <p:strVal val="visible"/>
                                      </p:to>
                                    </p:set>
                                    <p:anim calcmode="lin" valueType="num">
                                      <p:cBhvr additive="base">
                                        <p:cTn id="37" dur="500" fill="hold"/>
                                        <p:tgtEl>
                                          <p:spTgt spid="82948">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294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TYPE.WAV" builtIn="1"/>
                                        </p:tgtEl>
                                      </p:cMediaNode>
                                    </p:audio>
                                  </p:subTnLst>
                                </p:cTn>
                              </p:par>
                              <p:par>
                                <p:cTn id="39" presetID="23" presetClass="emph" presetSubtype="0" repeatCount="indefinite" fill="hold" grpId="0" nodeType="withEffect">
                                  <p:stCondLst>
                                    <p:cond delay="0"/>
                                  </p:stCondLst>
                                  <p:childTnLst>
                                    <p:animClr clrSpc="hsl" dir="cw">
                                      <p:cBhvr override="childStyle">
                                        <p:cTn id="40" dur="2000" fill="hold"/>
                                        <p:tgtEl>
                                          <p:spTgt spid="82949"/>
                                        </p:tgtEl>
                                        <p:attrNameLst>
                                          <p:attrName>style.color</p:attrName>
                                        </p:attrNameLst>
                                      </p:cBhvr>
                                      <p:by>
                                        <p:hsl h="10842353" s="0" l="0"/>
                                      </p:by>
                                    </p:animClr>
                                    <p:animClr clrSpc="hsl" dir="cw">
                                      <p:cBhvr>
                                        <p:cTn id="41" dur="2000" fill="hold"/>
                                        <p:tgtEl>
                                          <p:spTgt spid="82949"/>
                                        </p:tgtEl>
                                        <p:attrNameLst>
                                          <p:attrName>fillcolor</p:attrName>
                                        </p:attrNameLst>
                                      </p:cBhvr>
                                      <p:by>
                                        <p:hsl h="10842353" s="0" l="0"/>
                                      </p:by>
                                    </p:animClr>
                                    <p:animClr clrSpc="hsl" dir="cw">
                                      <p:cBhvr>
                                        <p:cTn id="42" dur="2000" fill="hold"/>
                                        <p:tgtEl>
                                          <p:spTgt spid="82949"/>
                                        </p:tgtEl>
                                        <p:attrNameLst>
                                          <p:attrName>stroke.color</p:attrName>
                                        </p:attrNameLst>
                                      </p:cBhvr>
                                      <p:by>
                                        <p:hsl h="10842353" s="0" l="0"/>
                                      </p:by>
                                    </p:animClr>
                                    <p:set>
                                      <p:cBhvr>
                                        <p:cTn id="43" dur="2000" fill="hold"/>
                                        <p:tgtEl>
                                          <p:spTgt spid="8294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P spid="82948" grpId="0" build="p" autoUpdateAnimBg="0"/>
      <p:bldP spid="8294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609600" y="1524000"/>
            <a:ext cx="3200400" cy="1295400"/>
          </a:xfrm>
          <a:prstGeom prst="rect">
            <a:avLst/>
          </a:prstGeom>
          <a:solidFill>
            <a:schemeClr val="accent1"/>
          </a:solidFill>
          <a:ln w="9525">
            <a:solidFill>
              <a:schemeClr val="tx1"/>
            </a:solidFill>
            <a:miter lim="800000"/>
            <a:headEnd/>
            <a:tailEnd/>
          </a:ln>
        </p:spPr>
        <p:txBody>
          <a:bodyPr wrap="none" anchor="ctr"/>
          <a:lstStyle/>
          <a:p>
            <a:endParaRPr lang="id-ID"/>
          </a:p>
        </p:txBody>
      </p:sp>
      <p:sp>
        <p:nvSpPr>
          <p:cNvPr id="83971" name="Text Box 3"/>
          <p:cNvSpPr txBox="1">
            <a:spLocks noChangeArrowheads="1"/>
          </p:cNvSpPr>
          <p:nvPr/>
        </p:nvSpPr>
        <p:spPr bwMode="auto">
          <a:xfrm>
            <a:off x="685800" y="1660525"/>
            <a:ext cx="3124200" cy="10064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KETERAMPILAN MEMBUKA &amp; MENUTUP PELAJARAN</a:t>
            </a:r>
          </a:p>
        </p:txBody>
      </p:sp>
      <p:sp>
        <p:nvSpPr>
          <p:cNvPr id="83972" name="Rectangle 4"/>
          <p:cNvSpPr>
            <a:spLocks noChangeArrowheads="1"/>
          </p:cNvSpPr>
          <p:nvPr/>
        </p:nvSpPr>
        <p:spPr bwMode="auto">
          <a:xfrm>
            <a:off x="5410200" y="1524000"/>
            <a:ext cx="2971800" cy="1295400"/>
          </a:xfrm>
          <a:prstGeom prst="rect">
            <a:avLst/>
          </a:prstGeom>
          <a:solidFill>
            <a:schemeClr val="accent2"/>
          </a:solidFill>
          <a:ln w="9525">
            <a:solidFill>
              <a:schemeClr val="tx1"/>
            </a:solidFill>
            <a:miter lim="800000"/>
            <a:headEnd/>
            <a:tailEnd/>
          </a:ln>
        </p:spPr>
        <p:txBody>
          <a:bodyPr wrap="none" anchor="ctr"/>
          <a:lstStyle/>
          <a:p>
            <a:endParaRPr lang="id-ID"/>
          </a:p>
        </p:txBody>
      </p:sp>
      <p:sp>
        <p:nvSpPr>
          <p:cNvPr id="83973" name="Text Box 5"/>
          <p:cNvSpPr txBox="1">
            <a:spLocks noChangeArrowheads="1"/>
          </p:cNvSpPr>
          <p:nvPr/>
        </p:nvSpPr>
        <p:spPr bwMode="auto">
          <a:xfrm>
            <a:off x="5562600" y="1692275"/>
            <a:ext cx="2590800" cy="822325"/>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KETERAMPILAN MENJELASKAN</a:t>
            </a:r>
          </a:p>
        </p:txBody>
      </p:sp>
      <p:sp>
        <p:nvSpPr>
          <p:cNvPr id="83974" name="Rectangle 6"/>
          <p:cNvSpPr>
            <a:spLocks noChangeArrowheads="1"/>
          </p:cNvSpPr>
          <p:nvPr/>
        </p:nvSpPr>
        <p:spPr bwMode="auto">
          <a:xfrm>
            <a:off x="2362200" y="4267200"/>
            <a:ext cx="4191000" cy="1676400"/>
          </a:xfrm>
          <a:prstGeom prst="rect">
            <a:avLst/>
          </a:prstGeom>
          <a:solidFill>
            <a:srgbClr val="FF9933"/>
          </a:solidFill>
          <a:ln w="9525">
            <a:solidFill>
              <a:schemeClr val="tx1"/>
            </a:solidFill>
            <a:miter lim="800000"/>
            <a:headEnd/>
            <a:tailEnd/>
          </a:ln>
        </p:spPr>
        <p:txBody>
          <a:bodyPr wrap="none" anchor="ctr"/>
          <a:lstStyle/>
          <a:p>
            <a:pPr algn="ctr"/>
            <a:endParaRPr lang="id-ID">
              <a:solidFill>
                <a:srgbClr val="FF9933"/>
              </a:solidFill>
            </a:endParaRPr>
          </a:p>
        </p:txBody>
      </p:sp>
      <p:sp>
        <p:nvSpPr>
          <p:cNvPr id="83975" name="Text Box 7"/>
          <p:cNvSpPr txBox="1">
            <a:spLocks noChangeArrowheads="1"/>
          </p:cNvSpPr>
          <p:nvPr/>
        </p:nvSpPr>
        <p:spPr bwMode="auto">
          <a:xfrm>
            <a:off x="2286000" y="4527550"/>
            <a:ext cx="4038600" cy="1187450"/>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KETERAMPILAN MEMBIMBING DISKUSI KELOMPOK KECIL</a:t>
            </a:r>
          </a:p>
        </p:txBody>
      </p:sp>
      <p:sp>
        <p:nvSpPr>
          <p:cNvPr id="83976" name="Text Box 8"/>
          <p:cNvSpPr txBox="1">
            <a:spLocks noChangeArrowheads="1"/>
          </p:cNvSpPr>
          <p:nvPr/>
        </p:nvSpPr>
        <p:spPr bwMode="auto">
          <a:xfrm>
            <a:off x="381000" y="228600"/>
            <a:ext cx="8763000" cy="822325"/>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2400" b="1">
                <a:solidFill>
                  <a:srgbClr val="0000CC"/>
                </a:solidFill>
                <a:latin typeface="Times New Roman" pitchFamily="18" charset="0"/>
              </a:rPr>
              <a:t>CONTOH PENGGUNAAN KETERAMPILAN DALAM PROSES PEMBELAJARAN</a:t>
            </a:r>
            <a:endParaRPr lang="en-US" sz="2400">
              <a:solidFill>
                <a:srgbClr val="0000CC"/>
              </a:solidFill>
              <a:latin typeface="Times New Roman" pitchFamily="18" charset="0"/>
            </a:endParaRPr>
          </a:p>
        </p:txBody>
      </p:sp>
      <p:sp>
        <p:nvSpPr>
          <p:cNvPr id="83977" name="AutoShape 9"/>
          <p:cNvSpPr>
            <a:spLocks noChangeArrowheads="1"/>
          </p:cNvSpPr>
          <p:nvPr/>
        </p:nvSpPr>
        <p:spPr bwMode="auto">
          <a:xfrm>
            <a:off x="3962400" y="1752600"/>
            <a:ext cx="1371600" cy="838200"/>
          </a:xfrm>
          <a:prstGeom prst="rightArrow">
            <a:avLst>
              <a:gd name="adj1" fmla="val 50000"/>
              <a:gd name="adj2" fmla="val 40909"/>
            </a:avLst>
          </a:prstGeom>
          <a:solidFill>
            <a:srgbClr val="0000CC"/>
          </a:solidFill>
          <a:ln w="9525">
            <a:solidFill>
              <a:schemeClr val="tx1"/>
            </a:solidFill>
            <a:miter lim="800000"/>
            <a:headEnd/>
            <a:tailEnd/>
          </a:ln>
        </p:spPr>
        <p:txBody>
          <a:bodyPr wrap="none" anchor="ctr"/>
          <a:lstStyle/>
          <a:p>
            <a:endParaRPr lang="id-ID"/>
          </a:p>
        </p:txBody>
      </p:sp>
      <p:sp>
        <p:nvSpPr>
          <p:cNvPr id="83978" name="AutoShape 10"/>
          <p:cNvSpPr>
            <a:spLocks noChangeArrowheads="1"/>
          </p:cNvSpPr>
          <p:nvPr/>
        </p:nvSpPr>
        <p:spPr bwMode="auto">
          <a:xfrm>
            <a:off x="5562600" y="2971800"/>
            <a:ext cx="914400" cy="1295400"/>
          </a:xfrm>
          <a:prstGeom prst="downArrow">
            <a:avLst>
              <a:gd name="adj1" fmla="val 50000"/>
              <a:gd name="adj2" fmla="val 35417"/>
            </a:avLst>
          </a:prstGeom>
          <a:solidFill>
            <a:srgbClr val="00FF00"/>
          </a:solidFill>
          <a:ln w="9525">
            <a:solidFill>
              <a:schemeClr val="tx1"/>
            </a:solidFill>
            <a:miter lim="800000"/>
            <a:headEnd/>
            <a:tailEnd/>
          </a:ln>
        </p:spPr>
        <p:txBody>
          <a:bodyPr wrap="none" anchor="ctr"/>
          <a:lstStyle/>
          <a:p>
            <a:endParaRPr lang="id-ID"/>
          </a:p>
        </p:txBody>
      </p:sp>
      <p:sp>
        <p:nvSpPr>
          <p:cNvPr id="83979" name="AutoShape 11"/>
          <p:cNvSpPr>
            <a:spLocks noChangeArrowheads="1"/>
          </p:cNvSpPr>
          <p:nvPr/>
        </p:nvSpPr>
        <p:spPr bwMode="auto">
          <a:xfrm>
            <a:off x="2667000" y="2895600"/>
            <a:ext cx="838200" cy="1295400"/>
          </a:xfrm>
          <a:prstGeom prst="upArrow">
            <a:avLst>
              <a:gd name="adj1" fmla="val 50000"/>
              <a:gd name="adj2" fmla="val 38636"/>
            </a:avLst>
          </a:prstGeom>
          <a:solidFill>
            <a:srgbClr val="FFFF00"/>
          </a:solidFill>
          <a:ln w="9525">
            <a:solidFill>
              <a:schemeClr val="tx1"/>
            </a:solidFill>
            <a:miter lim="800000"/>
            <a:headEnd/>
            <a:tailEnd/>
          </a:ln>
        </p:spPr>
        <p:txBody>
          <a:bodyPr wrap="none" anchor="ctr"/>
          <a:lstStyle/>
          <a:p>
            <a:endParaRPr lang="id-ID"/>
          </a:p>
        </p:txBody>
      </p:sp>
      <p:sp>
        <p:nvSpPr>
          <p:cNvPr id="75788" name="Rectangle 12"/>
          <p:cNvSpPr>
            <a:spLocks noChangeArrowheads="1"/>
          </p:cNvSpPr>
          <p:nvPr/>
        </p:nvSpPr>
        <p:spPr bwMode="auto">
          <a:xfrm>
            <a:off x="0" y="6553200"/>
            <a:ext cx="9144000" cy="304800"/>
          </a:xfrm>
          <a:prstGeom prst="rect">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6">
                                            <p:txEl>
                                              <p:pRg st="0" end="0"/>
                                            </p:txEl>
                                          </p:spTgt>
                                        </p:tgtEl>
                                        <p:attrNameLst>
                                          <p:attrName>style.visibility</p:attrName>
                                        </p:attrNameLst>
                                      </p:cBhvr>
                                      <p:to>
                                        <p:strVal val="visible"/>
                                      </p:to>
                                    </p:set>
                                    <p:anim calcmode="lin" valueType="num">
                                      <p:cBhvr additive="base">
                                        <p:cTn id="7" dur="500" fill="hold"/>
                                        <p:tgtEl>
                                          <p:spTgt spid="839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0"/>
                                        </p:tgtEl>
                                        <p:attrNameLst>
                                          <p:attrName>style.visibility</p:attrName>
                                        </p:attrNameLst>
                                      </p:cBhvr>
                                      <p:to>
                                        <p:strVal val="visible"/>
                                      </p:to>
                                    </p:set>
                                    <p:anim calcmode="lin" valueType="num">
                                      <p:cBhvr additive="base">
                                        <p:cTn id="13" dur="500" fill="hold"/>
                                        <p:tgtEl>
                                          <p:spTgt spid="83970"/>
                                        </p:tgtEl>
                                        <p:attrNameLst>
                                          <p:attrName>ppt_x</p:attrName>
                                        </p:attrNameLst>
                                      </p:cBhvr>
                                      <p:tavLst>
                                        <p:tav tm="0">
                                          <p:val>
                                            <p:strVal val="0-#ppt_w/2"/>
                                          </p:val>
                                        </p:tav>
                                        <p:tav tm="100000">
                                          <p:val>
                                            <p:strVal val="#ppt_x"/>
                                          </p:val>
                                        </p:tav>
                                      </p:tavLst>
                                    </p:anim>
                                    <p:anim calcmode="lin" valueType="num">
                                      <p:cBhvr additive="base">
                                        <p:cTn id="14" dur="500" fill="hold"/>
                                        <p:tgtEl>
                                          <p:spTgt spid="839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1">
                                            <p:txEl>
                                              <p:pRg st="0" end="0"/>
                                            </p:txEl>
                                          </p:spTgt>
                                        </p:tgtEl>
                                        <p:attrNameLst>
                                          <p:attrName>style.visibility</p:attrName>
                                        </p:attrNameLst>
                                      </p:cBhvr>
                                      <p:to>
                                        <p:strVal val="visible"/>
                                      </p:to>
                                    </p:set>
                                    <p:anim calcmode="lin" valueType="num">
                                      <p:cBhvr additive="base">
                                        <p:cTn id="19"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7"/>
                                        </p:tgtEl>
                                        <p:attrNameLst>
                                          <p:attrName>style.visibility</p:attrName>
                                        </p:attrNameLst>
                                      </p:cBhvr>
                                      <p:to>
                                        <p:strVal val="visible"/>
                                      </p:to>
                                    </p:set>
                                    <p:anim calcmode="lin" valueType="num">
                                      <p:cBhvr additive="base">
                                        <p:cTn id="25" dur="500" fill="hold"/>
                                        <p:tgtEl>
                                          <p:spTgt spid="83977"/>
                                        </p:tgtEl>
                                        <p:attrNameLst>
                                          <p:attrName>ppt_x</p:attrName>
                                        </p:attrNameLst>
                                      </p:cBhvr>
                                      <p:tavLst>
                                        <p:tav tm="0">
                                          <p:val>
                                            <p:strVal val="0-#ppt_w/2"/>
                                          </p:val>
                                        </p:tav>
                                        <p:tav tm="100000">
                                          <p:val>
                                            <p:strVal val="#ppt_x"/>
                                          </p:val>
                                        </p:tav>
                                      </p:tavLst>
                                    </p:anim>
                                    <p:anim calcmode="lin" valueType="num">
                                      <p:cBhvr additive="base">
                                        <p:cTn id="26" dur="500" fill="hold"/>
                                        <p:tgtEl>
                                          <p:spTgt spid="839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3972"/>
                                        </p:tgtEl>
                                        <p:attrNameLst>
                                          <p:attrName>style.visibility</p:attrName>
                                        </p:attrNameLst>
                                      </p:cBhvr>
                                      <p:to>
                                        <p:strVal val="visible"/>
                                      </p:to>
                                    </p:set>
                                    <p:anim calcmode="lin" valueType="num">
                                      <p:cBhvr additive="base">
                                        <p:cTn id="31" dur="500" fill="hold"/>
                                        <p:tgtEl>
                                          <p:spTgt spid="83972"/>
                                        </p:tgtEl>
                                        <p:attrNameLst>
                                          <p:attrName>ppt_x</p:attrName>
                                        </p:attrNameLst>
                                      </p:cBhvr>
                                      <p:tavLst>
                                        <p:tav tm="0">
                                          <p:val>
                                            <p:strVal val="0-#ppt_w/2"/>
                                          </p:val>
                                        </p:tav>
                                        <p:tav tm="100000">
                                          <p:val>
                                            <p:strVal val="#ppt_x"/>
                                          </p:val>
                                        </p:tav>
                                      </p:tavLst>
                                    </p:anim>
                                    <p:anim calcmode="lin" valueType="num">
                                      <p:cBhvr additive="base">
                                        <p:cTn id="32" dur="500" fill="hold"/>
                                        <p:tgtEl>
                                          <p:spTgt spid="839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3973">
                                            <p:txEl>
                                              <p:pRg st="0" end="0"/>
                                            </p:txEl>
                                          </p:spTgt>
                                        </p:tgtEl>
                                        <p:attrNameLst>
                                          <p:attrName>style.visibility</p:attrName>
                                        </p:attrNameLst>
                                      </p:cBhvr>
                                      <p:to>
                                        <p:strVal val="visible"/>
                                      </p:to>
                                    </p:set>
                                    <p:anim calcmode="lin" valueType="num">
                                      <p:cBhvr additive="base">
                                        <p:cTn id="37" dur="500" fill="hold"/>
                                        <p:tgtEl>
                                          <p:spTgt spid="83973">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3978"/>
                                        </p:tgtEl>
                                        <p:attrNameLst>
                                          <p:attrName>style.visibility</p:attrName>
                                        </p:attrNameLst>
                                      </p:cBhvr>
                                      <p:to>
                                        <p:strVal val="visible"/>
                                      </p:to>
                                    </p:set>
                                    <p:anim calcmode="lin" valueType="num">
                                      <p:cBhvr additive="base">
                                        <p:cTn id="43" dur="500" fill="hold"/>
                                        <p:tgtEl>
                                          <p:spTgt spid="83978"/>
                                        </p:tgtEl>
                                        <p:attrNameLst>
                                          <p:attrName>ppt_x</p:attrName>
                                        </p:attrNameLst>
                                      </p:cBhvr>
                                      <p:tavLst>
                                        <p:tav tm="0">
                                          <p:val>
                                            <p:strVal val="0-#ppt_w/2"/>
                                          </p:val>
                                        </p:tav>
                                        <p:tav tm="100000">
                                          <p:val>
                                            <p:strVal val="#ppt_x"/>
                                          </p:val>
                                        </p:tav>
                                      </p:tavLst>
                                    </p:anim>
                                    <p:anim calcmode="lin" valueType="num">
                                      <p:cBhvr additive="base">
                                        <p:cTn id="44" dur="500" fill="hold"/>
                                        <p:tgtEl>
                                          <p:spTgt spid="839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3974"/>
                                        </p:tgtEl>
                                        <p:attrNameLst>
                                          <p:attrName>style.visibility</p:attrName>
                                        </p:attrNameLst>
                                      </p:cBhvr>
                                      <p:to>
                                        <p:strVal val="visible"/>
                                      </p:to>
                                    </p:set>
                                    <p:anim calcmode="lin" valueType="num">
                                      <p:cBhvr additive="base">
                                        <p:cTn id="49" dur="500" fill="hold"/>
                                        <p:tgtEl>
                                          <p:spTgt spid="83974"/>
                                        </p:tgtEl>
                                        <p:attrNameLst>
                                          <p:attrName>ppt_x</p:attrName>
                                        </p:attrNameLst>
                                      </p:cBhvr>
                                      <p:tavLst>
                                        <p:tav tm="0">
                                          <p:val>
                                            <p:strVal val="0-#ppt_w/2"/>
                                          </p:val>
                                        </p:tav>
                                        <p:tav tm="100000">
                                          <p:val>
                                            <p:strVal val="#ppt_x"/>
                                          </p:val>
                                        </p:tav>
                                      </p:tavLst>
                                    </p:anim>
                                    <p:anim calcmode="lin" valueType="num">
                                      <p:cBhvr additive="base">
                                        <p:cTn id="50" dur="500" fill="hold"/>
                                        <p:tgtEl>
                                          <p:spTgt spid="839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3975">
                                            <p:txEl>
                                              <p:pRg st="0" end="0"/>
                                            </p:txEl>
                                          </p:spTgt>
                                        </p:tgtEl>
                                        <p:attrNameLst>
                                          <p:attrName>style.visibility</p:attrName>
                                        </p:attrNameLst>
                                      </p:cBhvr>
                                      <p:to>
                                        <p:strVal val="visible"/>
                                      </p:to>
                                    </p:set>
                                    <p:anim calcmode="lin" valueType="num">
                                      <p:cBhvr additive="base">
                                        <p:cTn id="55" dur="500" fill="hold"/>
                                        <p:tgtEl>
                                          <p:spTgt spid="83975">
                                            <p:txEl>
                                              <p:pRg st="0" end="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39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builtIn="1"/>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3979"/>
                                        </p:tgtEl>
                                        <p:attrNameLst>
                                          <p:attrName>style.visibility</p:attrName>
                                        </p:attrNameLst>
                                      </p:cBhvr>
                                      <p:to>
                                        <p:strVal val="visible"/>
                                      </p:to>
                                    </p:set>
                                    <p:anim calcmode="lin" valueType="num">
                                      <p:cBhvr additive="base">
                                        <p:cTn id="61" dur="500" fill="hold"/>
                                        <p:tgtEl>
                                          <p:spTgt spid="83979"/>
                                        </p:tgtEl>
                                        <p:attrNameLst>
                                          <p:attrName>ppt_x</p:attrName>
                                        </p:attrNameLst>
                                      </p:cBhvr>
                                      <p:tavLst>
                                        <p:tav tm="0">
                                          <p:val>
                                            <p:strVal val="0-#ppt_w/2"/>
                                          </p:val>
                                        </p:tav>
                                        <p:tav tm="100000">
                                          <p:val>
                                            <p:strVal val="#ppt_x"/>
                                          </p:val>
                                        </p:tav>
                                      </p:tavLst>
                                    </p:anim>
                                    <p:anim calcmode="lin" valueType="num">
                                      <p:cBhvr additive="base">
                                        <p:cTn id="62" dur="500" fill="hold"/>
                                        <p:tgtEl>
                                          <p:spTgt spid="839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1" grpId="0" build="p" autoUpdateAnimBg="0"/>
      <p:bldP spid="83972" grpId="0" animBg="1"/>
      <p:bldP spid="83973" grpId="0" build="p" autoUpdateAnimBg="0"/>
      <p:bldP spid="83974" grpId="0" animBg="1"/>
      <p:bldP spid="83975" grpId="0" build="p" autoUpdateAnimBg="0"/>
      <p:bldP spid="83976" grpId="0" build="p" autoUpdateAnimBg="0"/>
      <p:bldP spid="83977" grpId="0" animBg="1"/>
      <p:bldP spid="83978" grpId="0" animBg="1"/>
      <p:bldP spid="839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14" descr="Blue hills"/>
          <p:cNvSpPr>
            <a:spLocks noChangeArrowheads="1"/>
          </p:cNvSpPr>
          <p:nvPr/>
        </p:nvSpPr>
        <p:spPr bwMode="auto">
          <a:xfrm>
            <a:off x="0" y="0"/>
            <a:ext cx="9144000" cy="1447800"/>
          </a:xfrm>
          <a:prstGeom prst="flowChartTerminator">
            <a:avLst/>
          </a:prstGeom>
          <a:blipFill dpi="0" rotWithShape="1">
            <a:blip r:embed="rId5"/>
            <a:srcRect/>
            <a:stretch>
              <a:fillRect/>
            </a:stretch>
          </a:blipFill>
          <a:ln w="76200">
            <a:solidFill>
              <a:srgbClr val="000066"/>
            </a:solidFill>
            <a:miter lim="800000"/>
            <a:headEnd/>
            <a:tailEnd/>
          </a:ln>
        </p:spPr>
        <p:txBody>
          <a:bodyPr wrap="none" anchor="ctr"/>
          <a:lstStyle/>
          <a:p>
            <a:endParaRPr lang="id-ID"/>
          </a:p>
        </p:txBody>
      </p:sp>
      <p:sp>
        <p:nvSpPr>
          <p:cNvPr id="76803" name="Text Box 2"/>
          <p:cNvSpPr txBox="1">
            <a:spLocks noChangeArrowheads="1"/>
          </p:cNvSpPr>
          <p:nvPr/>
        </p:nvSpPr>
        <p:spPr bwMode="auto">
          <a:xfrm>
            <a:off x="1524000" y="1066800"/>
            <a:ext cx="2286000" cy="457200"/>
          </a:xfrm>
          <a:prstGeom prst="rect">
            <a:avLst/>
          </a:prstGeom>
          <a:noFill/>
          <a:ln w="9525">
            <a:noFill/>
            <a:miter lim="800000"/>
            <a:headEnd/>
            <a:tailEnd/>
          </a:ln>
        </p:spPr>
        <p:txBody>
          <a:bodyPr>
            <a:spAutoFit/>
          </a:bodyPr>
          <a:lstStyle/>
          <a:p>
            <a:pPr eaLnBrk="0" hangingPunct="0">
              <a:spcBef>
                <a:spcPct val="50000"/>
              </a:spcBef>
            </a:pPr>
            <a:endParaRPr lang="id-ID" sz="2400">
              <a:latin typeface="Times New Roman" pitchFamily="18" charset="0"/>
            </a:endParaRPr>
          </a:p>
        </p:txBody>
      </p:sp>
      <p:sp>
        <p:nvSpPr>
          <p:cNvPr id="84995" name="Rectangle 3"/>
          <p:cNvSpPr>
            <a:spLocks noChangeArrowheads="1"/>
          </p:cNvSpPr>
          <p:nvPr/>
        </p:nvSpPr>
        <p:spPr bwMode="auto">
          <a:xfrm>
            <a:off x="1143000" y="1905000"/>
            <a:ext cx="2971800" cy="1143000"/>
          </a:xfrm>
          <a:prstGeom prst="rect">
            <a:avLst/>
          </a:prstGeom>
          <a:solidFill>
            <a:schemeClr val="bg2"/>
          </a:solidFill>
          <a:ln w="9525">
            <a:solidFill>
              <a:schemeClr val="tx1"/>
            </a:solidFill>
            <a:miter lim="800000"/>
            <a:headEnd/>
            <a:tailEnd/>
          </a:ln>
        </p:spPr>
        <p:txBody>
          <a:bodyPr wrap="none" anchor="ctr"/>
          <a:lstStyle/>
          <a:p>
            <a:endParaRPr lang="id-ID"/>
          </a:p>
        </p:txBody>
      </p:sp>
      <p:sp>
        <p:nvSpPr>
          <p:cNvPr id="84996" name="Text Box 4"/>
          <p:cNvSpPr txBox="1">
            <a:spLocks noChangeArrowheads="1"/>
          </p:cNvSpPr>
          <p:nvPr/>
        </p:nvSpPr>
        <p:spPr bwMode="auto">
          <a:xfrm>
            <a:off x="1219200" y="2057400"/>
            <a:ext cx="2743200" cy="822325"/>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Keterampilan Bertanya </a:t>
            </a:r>
          </a:p>
        </p:txBody>
      </p:sp>
      <p:sp>
        <p:nvSpPr>
          <p:cNvPr id="84997" name="Rectangle 5"/>
          <p:cNvSpPr>
            <a:spLocks noChangeArrowheads="1"/>
          </p:cNvSpPr>
          <p:nvPr/>
        </p:nvSpPr>
        <p:spPr bwMode="auto">
          <a:xfrm>
            <a:off x="5257800" y="1905000"/>
            <a:ext cx="2743200" cy="1143000"/>
          </a:xfrm>
          <a:prstGeom prst="rect">
            <a:avLst/>
          </a:prstGeom>
          <a:solidFill>
            <a:srgbClr val="00FF00"/>
          </a:solidFill>
          <a:ln w="9525">
            <a:solidFill>
              <a:srgbClr val="00FF00"/>
            </a:solidFill>
            <a:miter lim="800000"/>
            <a:headEnd/>
            <a:tailEnd/>
          </a:ln>
        </p:spPr>
        <p:txBody>
          <a:bodyPr wrap="none" anchor="ctr"/>
          <a:lstStyle/>
          <a:p>
            <a:endParaRPr lang="id-ID"/>
          </a:p>
        </p:txBody>
      </p:sp>
      <p:sp>
        <p:nvSpPr>
          <p:cNvPr id="84998" name="Text Box 6"/>
          <p:cNvSpPr txBox="1">
            <a:spLocks noChangeArrowheads="1"/>
          </p:cNvSpPr>
          <p:nvPr/>
        </p:nvSpPr>
        <p:spPr bwMode="auto">
          <a:xfrm>
            <a:off x="5334000" y="2057400"/>
            <a:ext cx="2667000" cy="822325"/>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CC"/>
                </a:solidFill>
                <a:latin typeface="Times New Roman" pitchFamily="18" charset="0"/>
              </a:rPr>
              <a:t>Keterampilan memberi Penguatan</a:t>
            </a:r>
          </a:p>
        </p:txBody>
      </p:sp>
      <p:sp>
        <p:nvSpPr>
          <p:cNvPr id="84999" name="Rectangle 7"/>
          <p:cNvSpPr>
            <a:spLocks noChangeArrowheads="1"/>
          </p:cNvSpPr>
          <p:nvPr/>
        </p:nvSpPr>
        <p:spPr bwMode="auto">
          <a:xfrm>
            <a:off x="3124200" y="4572000"/>
            <a:ext cx="3124200" cy="1219200"/>
          </a:xfrm>
          <a:prstGeom prst="rect">
            <a:avLst/>
          </a:prstGeom>
          <a:solidFill>
            <a:srgbClr val="FF0000"/>
          </a:solidFill>
          <a:ln w="9525">
            <a:solidFill>
              <a:schemeClr val="tx1"/>
            </a:solidFill>
            <a:miter lim="800000"/>
            <a:headEnd/>
            <a:tailEnd/>
          </a:ln>
        </p:spPr>
        <p:txBody>
          <a:bodyPr wrap="none" anchor="ctr"/>
          <a:lstStyle/>
          <a:p>
            <a:endParaRPr lang="id-ID"/>
          </a:p>
        </p:txBody>
      </p:sp>
      <p:sp>
        <p:nvSpPr>
          <p:cNvPr id="85000" name="Text Box 8"/>
          <p:cNvSpPr txBox="1">
            <a:spLocks noChangeArrowheads="1"/>
          </p:cNvSpPr>
          <p:nvPr/>
        </p:nvSpPr>
        <p:spPr bwMode="auto">
          <a:xfrm>
            <a:off x="3124200" y="4800600"/>
            <a:ext cx="3048000" cy="822325"/>
          </a:xfrm>
          <a:prstGeom prst="rect">
            <a:avLst/>
          </a:prstGeom>
          <a:noFill/>
          <a:ln w="9525">
            <a:noFill/>
            <a:miter lim="800000"/>
            <a:headEnd/>
            <a:tailEnd/>
          </a:ln>
        </p:spPr>
        <p:txBody>
          <a:bodyPr>
            <a:spAutoFit/>
          </a:bodyPr>
          <a:lstStyle/>
          <a:p>
            <a:pPr algn="ctr" eaLnBrk="0" hangingPunct="0">
              <a:spcBef>
                <a:spcPct val="50000"/>
              </a:spcBef>
            </a:pPr>
            <a:r>
              <a:rPr lang="en-US" sz="2400">
                <a:latin typeface="Times New Roman" pitchFamily="18" charset="0"/>
              </a:rPr>
              <a:t>Keterampilan Mengelola Kelas</a:t>
            </a:r>
          </a:p>
        </p:txBody>
      </p:sp>
      <p:sp>
        <p:nvSpPr>
          <p:cNvPr id="85001" name="AutoShape 9"/>
          <p:cNvSpPr>
            <a:spLocks noChangeArrowheads="1"/>
          </p:cNvSpPr>
          <p:nvPr/>
        </p:nvSpPr>
        <p:spPr bwMode="auto">
          <a:xfrm>
            <a:off x="4191000" y="2209800"/>
            <a:ext cx="1066800" cy="457200"/>
          </a:xfrm>
          <a:custGeom>
            <a:avLst/>
            <a:gdLst>
              <a:gd name="T0" fmla="*/ 800100 w 21600"/>
              <a:gd name="T1" fmla="*/ 0 h 21600"/>
              <a:gd name="T2" fmla="*/ 0 w 21600"/>
              <a:gd name="T3" fmla="*/ 228600 h 21600"/>
              <a:gd name="T4" fmla="*/ 800100 w 21600"/>
              <a:gd name="T5" fmla="*/ 457200 h 21600"/>
              <a:gd name="T6" fmla="*/ 1066800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85002" name="AutoShape 10"/>
          <p:cNvSpPr>
            <a:spLocks noChangeArrowheads="1"/>
          </p:cNvSpPr>
          <p:nvPr/>
        </p:nvSpPr>
        <p:spPr bwMode="auto">
          <a:xfrm rot="5400000">
            <a:off x="5334000" y="3581400"/>
            <a:ext cx="1333500" cy="571500"/>
          </a:xfrm>
          <a:custGeom>
            <a:avLst/>
            <a:gdLst>
              <a:gd name="T0" fmla="*/ 1000125 w 21600"/>
              <a:gd name="T1" fmla="*/ 0 h 21600"/>
              <a:gd name="T2" fmla="*/ 0 w 21600"/>
              <a:gd name="T3" fmla="*/ 285750 h 21600"/>
              <a:gd name="T4" fmla="*/ 1000125 w 21600"/>
              <a:gd name="T5" fmla="*/ 571500 h 21600"/>
              <a:gd name="T6" fmla="*/ 1333500 w 21600"/>
              <a:gd name="T7" fmla="*/ 28575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85003" name="AutoShape 11"/>
          <p:cNvSpPr>
            <a:spLocks noChangeArrowheads="1"/>
          </p:cNvSpPr>
          <p:nvPr/>
        </p:nvSpPr>
        <p:spPr bwMode="auto">
          <a:xfrm rot="-5400000">
            <a:off x="2628900" y="3543300"/>
            <a:ext cx="1371600" cy="533400"/>
          </a:xfrm>
          <a:custGeom>
            <a:avLst/>
            <a:gdLst>
              <a:gd name="T0" fmla="*/ 1028700 w 21600"/>
              <a:gd name="T1" fmla="*/ 0 h 21600"/>
              <a:gd name="T2" fmla="*/ 0 w 21600"/>
              <a:gd name="T3" fmla="*/ 266700 h 21600"/>
              <a:gd name="T4" fmla="*/ 1028700 w 21600"/>
              <a:gd name="T5" fmla="*/ 533400 h 21600"/>
              <a:gd name="T6" fmla="*/ 1371600 w 21600"/>
              <a:gd name="T7" fmla="*/ 266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76813" name="Text Box 12"/>
          <p:cNvSpPr txBox="1">
            <a:spLocks noChangeArrowheads="1"/>
          </p:cNvSpPr>
          <p:nvPr/>
        </p:nvSpPr>
        <p:spPr bwMode="auto">
          <a:xfrm>
            <a:off x="1905000" y="838200"/>
            <a:ext cx="5486400" cy="457200"/>
          </a:xfrm>
          <a:prstGeom prst="rect">
            <a:avLst/>
          </a:prstGeom>
          <a:noFill/>
          <a:ln w="9525">
            <a:noFill/>
            <a:miter lim="800000"/>
            <a:headEnd/>
            <a:tailEnd/>
          </a:ln>
        </p:spPr>
        <p:txBody>
          <a:bodyPr>
            <a:spAutoFit/>
          </a:bodyPr>
          <a:lstStyle/>
          <a:p>
            <a:pPr eaLnBrk="0" hangingPunct="0">
              <a:spcBef>
                <a:spcPct val="50000"/>
              </a:spcBef>
            </a:pPr>
            <a:endParaRPr lang="id-ID" sz="2400">
              <a:latin typeface="Times New Roman" pitchFamily="18" charset="0"/>
            </a:endParaRPr>
          </a:p>
        </p:txBody>
      </p:sp>
      <p:sp>
        <p:nvSpPr>
          <p:cNvPr id="85005" name="Text Box 13"/>
          <p:cNvSpPr txBox="1">
            <a:spLocks noChangeArrowheads="1"/>
          </p:cNvSpPr>
          <p:nvPr/>
        </p:nvSpPr>
        <p:spPr bwMode="auto">
          <a:xfrm>
            <a:off x="1219200" y="533400"/>
            <a:ext cx="6781800" cy="822325"/>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2400">
                <a:solidFill>
                  <a:srgbClr val="FF0000"/>
                </a:solidFill>
                <a:latin typeface="Tahoma" pitchFamily="34" charset="0"/>
              </a:rPr>
              <a:t>CONTOH PENGGUNAAN KETERAMPILAN DALAM PROSES PEMBELAJARAN</a:t>
            </a:r>
          </a:p>
        </p:txBody>
      </p:sp>
      <p:sp>
        <p:nvSpPr>
          <p:cNvPr id="76815" name="Rectangle 15"/>
          <p:cNvSpPr>
            <a:spLocks noChangeArrowheads="1"/>
          </p:cNvSpPr>
          <p:nvPr/>
        </p:nvSpPr>
        <p:spPr bwMode="auto">
          <a:xfrm>
            <a:off x="0" y="6553200"/>
            <a:ext cx="9144000" cy="304800"/>
          </a:xfrm>
          <a:prstGeom prst="rect">
            <a:avLst/>
          </a:prstGeom>
          <a:solidFill>
            <a:srgbClr val="FF6600"/>
          </a:solidFill>
          <a:ln w="952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85005">
                                            <p:txEl>
                                              <p:pRg st="0" end="0"/>
                                            </p:txEl>
                                          </p:spTgt>
                                        </p:tgtEl>
                                        <p:attrNameLst>
                                          <p:attrName>style.visibility</p:attrName>
                                        </p:attrNameLst>
                                      </p:cBhvr>
                                      <p:to>
                                        <p:strVal val="visible"/>
                                      </p:to>
                                    </p:set>
                                    <p:anim calcmode="lin" valueType="num">
                                      <p:cBhvr additive="base">
                                        <p:cTn id="7" dur="300" fill="hold"/>
                                        <p:tgtEl>
                                          <p:spTgt spid="85005">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8500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gtEl>
                                        <p:attrNameLst>
                                          <p:attrName>style.visibility</p:attrName>
                                        </p:attrNameLst>
                                      </p:cBhvr>
                                      <p:to>
                                        <p:strVal val="visible"/>
                                      </p:to>
                                    </p:set>
                                    <p:anim calcmode="lin" valueType="num">
                                      <p:cBhvr additive="base">
                                        <p:cTn id="13" dur="500" fill="hold"/>
                                        <p:tgtEl>
                                          <p:spTgt spid="84995"/>
                                        </p:tgtEl>
                                        <p:attrNameLst>
                                          <p:attrName>ppt_x</p:attrName>
                                        </p:attrNameLst>
                                      </p:cBhvr>
                                      <p:tavLst>
                                        <p:tav tm="0">
                                          <p:val>
                                            <p:strVal val="0-#ppt_w/2"/>
                                          </p:val>
                                        </p:tav>
                                        <p:tav tm="100000">
                                          <p:val>
                                            <p:strVal val="#ppt_x"/>
                                          </p:val>
                                        </p:tav>
                                      </p:tavLst>
                                    </p:anim>
                                    <p:anim calcmode="lin" valueType="num">
                                      <p:cBhvr additive="base">
                                        <p:cTn id="14" dur="500" fill="hold"/>
                                        <p:tgtEl>
                                          <p:spTgt spid="849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84996">
                                            <p:txEl>
                                              <p:pRg st="0" end="0"/>
                                            </p:txEl>
                                          </p:spTgt>
                                        </p:tgtEl>
                                        <p:attrNameLst>
                                          <p:attrName>style.visibility</p:attrName>
                                        </p:attrNameLst>
                                      </p:cBhvr>
                                      <p:to>
                                        <p:strVal val="visible"/>
                                      </p:to>
                                    </p:set>
                                    <p:anim calcmode="lin" valueType="num">
                                      <p:cBhvr additive="base">
                                        <p:cTn id="19" dur="300" fill="hold"/>
                                        <p:tgtEl>
                                          <p:spTgt spid="84996">
                                            <p:txEl>
                                              <p:pRg st="0" end="0"/>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8499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5001"/>
                                        </p:tgtEl>
                                        <p:attrNameLst>
                                          <p:attrName>style.visibility</p:attrName>
                                        </p:attrNameLst>
                                      </p:cBhvr>
                                      <p:to>
                                        <p:strVal val="visible"/>
                                      </p:to>
                                    </p:set>
                                    <p:anim calcmode="lin" valueType="num">
                                      <p:cBhvr additive="base">
                                        <p:cTn id="25" dur="500" fill="hold"/>
                                        <p:tgtEl>
                                          <p:spTgt spid="85001"/>
                                        </p:tgtEl>
                                        <p:attrNameLst>
                                          <p:attrName>ppt_x</p:attrName>
                                        </p:attrNameLst>
                                      </p:cBhvr>
                                      <p:tavLst>
                                        <p:tav tm="0">
                                          <p:val>
                                            <p:strVal val="0-#ppt_w/2"/>
                                          </p:val>
                                        </p:tav>
                                        <p:tav tm="100000">
                                          <p:val>
                                            <p:strVal val="#ppt_x"/>
                                          </p:val>
                                        </p:tav>
                                      </p:tavLst>
                                    </p:anim>
                                    <p:anim calcmode="lin" valueType="num">
                                      <p:cBhvr additive="base">
                                        <p:cTn id="26" dur="500" fill="hold"/>
                                        <p:tgtEl>
                                          <p:spTgt spid="8500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4997"/>
                                        </p:tgtEl>
                                        <p:attrNameLst>
                                          <p:attrName>style.visibility</p:attrName>
                                        </p:attrNameLst>
                                      </p:cBhvr>
                                      <p:to>
                                        <p:strVal val="visible"/>
                                      </p:to>
                                    </p:set>
                                    <p:anim calcmode="lin" valueType="num">
                                      <p:cBhvr additive="base">
                                        <p:cTn id="31" dur="500" fill="hold"/>
                                        <p:tgtEl>
                                          <p:spTgt spid="84997"/>
                                        </p:tgtEl>
                                        <p:attrNameLst>
                                          <p:attrName>ppt_x</p:attrName>
                                        </p:attrNameLst>
                                      </p:cBhvr>
                                      <p:tavLst>
                                        <p:tav tm="0">
                                          <p:val>
                                            <p:strVal val="0-#ppt_w/2"/>
                                          </p:val>
                                        </p:tav>
                                        <p:tav tm="100000">
                                          <p:val>
                                            <p:strVal val="#ppt_x"/>
                                          </p:val>
                                        </p:tav>
                                      </p:tavLst>
                                    </p:anim>
                                    <p:anim calcmode="lin" valueType="num">
                                      <p:cBhvr additive="base">
                                        <p:cTn id="32" dur="500" fill="hold"/>
                                        <p:tgtEl>
                                          <p:spTgt spid="849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WHOOSH.WAV" builtIn="1"/>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type="wd">
                                    <p:tmPct val="100000"/>
                                  </p:iterate>
                                  <p:childTnLst>
                                    <p:set>
                                      <p:cBhvr>
                                        <p:cTn id="36" dur="1" fill="hold">
                                          <p:stCondLst>
                                            <p:cond delay="0"/>
                                          </p:stCondLst>
                                        </p:cTn>
                                        <p:tgtEl>
                                          <p:spTgt spid="84998">
                                            <p:txEl>
                                              <p:pRg st="0" end="0"/>
                                            </p:txEl>
                                          </p:spTgt>
                                        </p:tgtEl>
                                        <p:attrNameLst>
                                          <p:attrName>style.visibility</p:attrName>
                                        </p:attrNameLst>
                                      </p:cBhvr>
                                      <p:to>
                                        <p:strVal val="visible"/>
                                      </p:to>
                                    </p:set>
                                    <p:anim calcmode="lin" valueType="num">
                                      <p:cBhvr additive="base">
                                        <p:cTn id="37" dur="300" fill="hold"/>
                                        <p:tgtEl>
                                          <p:spTgt spid="84998">
                                            <p:txEl>
                                              <p:pRg st="0" end="0"/>
                                            </p:txEl>
                                          </p:spTgt>
                                        </p:tgtEl>
                                        <p:attrNameLst>
                                          <p:attrName>ppt_x</p:attrName>
                                        </p:attrNameLst>
                                      </p:cBhvr>
                                      <p:tavLst>
                                        <p:tav tm="0">
                                          <p:val>
                                            <p:strVal val="0-#ppt_w/2"/>
                                          </p:val>
                                        </p:tav>
                                        <p:tav tm="100000">
                                          <p:val>
                                            <p:strVal val="#ppt_x"/>
                                          </p:val>
                                        </p:tav>
                                      </p:tavLst>
                                    </p:anim>
                                    <p:anim calcmode="lin" valueType="num">
                                      <p:cBhvr additive="base">
                                        <p:cTn id="38" dur="300" fill="hold"/>
                                        <p:tgtEl>
                                          <p:spTgt spid="849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TYPE.WAV" builtIn="1"/>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5002"/>
                                        </p:tgtEl>
                                        <p:attrNameLst>
                                          <p:attrName>style.visibility</p:attrName>
                                        </p:attrNameLst>
                                      </p:cBhvr>
                                      <p:to>
                                        <p:strVal val="visible"/>
                                      </p:to>
                                    </p:set>
                                    <p:anim calcmode="lin" valueType="num">
                                      <p:cBhvr additive="base">
                                        <p:cTn id="43" dur="500" fill="hold"/>
                                        <p:tgtEl>
                                          <p:spTgt spid="85002"/>
                                        </p:tgtEl>
                                        <p:attrNameLst>
                                          <p:attrName>ppt_x</p:attrName>
                                        </p:attrNameLst>
                                      </p:cBhvr>
                                      <p:tavLst>
                                        <p:tav tm="0">
                                          <p:val>
                                            <p:strVal val="0-#ppt_w/2"/>
                                          </p:val>
                                        </p:tav>
                                        <p:tav tm="100000">
                                          <p:val>
                                            <p:strVal val="#ppt_x"/>
                                          </p:val>
                                        </p:tav>
                                      </p:tavLst>
                                    </p:anim>
                                    <p:anim calcmode="lin" valueType="num">
                                      <p:cBhvr additive="base">
                                        <p:cTn id="44" dur="500" fill="hold"/>
                                        <p:tgtEl>
                                          <p:spTgt spid="8500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WHOOSH.WAV" builtIn="1"/>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4999"/>
                                        </p:tgtEl>
                                        <p:attrNameLst>
                                          <p:attrName>style.visibility</p:attrName>
                                        </p:attrNameLst>
                                      </p:cBhvr>
                                      <p:to>
                                        <p:strVal val="visible"/>
                                      </p:to>
                                    </p:set>
                                    <p:anim calcmode="lin" valueType="num">
                                      <p:cBhvr additive="base">
                                        <p:cTn id="49" dur="500" fill="hold"/>
                                        <p:tgtEl>
                                          <p:spTgt spid="84999"/>
                                        </p:tgtEl>
                                        <p:attrNameLst>
                                          <p:attrName>ppt_x</p:attrName>
                                        </p:attrNameLst>
                                      </p:cBhvr>
                                      <p:tavLst>
                                        <p:tav tm="0">
                                          <p:val>
                                            <p:strVal val="0-#ppt_w/2"/>
                                          </p:val>
                                        </p:tav>
                                        <p:tav tm="100000">
                                          <p:val>
                                            <p:strVal val="#ppt_x"/>
                                          </p:val>
                                        </p:tav>
                                      </p:tavLst>
                                    </p:anim>
                                    <p:anim calcmode="lin" valueType="num">
                                      <p:cBhvr additive="base">
                                        <p:cTn id="50" dur="500" fill="hold"/>
                                        <p:tgtEl>
                                          <p:spTgt spid="8499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WHOOSH.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iterate type="wd">
                                    <p:tmPct val="100000"/>
                                  </p:iterate>
                                  <p:childTnLst>
                                    <p:set>
                                      <p:cBhvr>
                                        <p:cTn id="54" dur="1" fill="hold">
                                          <p:stCondLst>
                                            <p:cond delay="0"/>
                                          </p:stCondLst>
                                        </p:cTn>
                                        <p:tgtEl>
                                          <p:spTgt spid="85000">
                                            <p:txEl>
                                              <p:pRg st="0" end="0"/>
                                            </p:txEl>
                                          </p:spTgt>
                                        </p:tgtEl>
                                        <p:attrNameLst>
                                          <p:attrName>style.visibility</p:attrName>
                                        </p:attrNameLst>
                                      </p:cBhvr>
                                      <p:to>
                                        <p:strVal val="visible"/>
                                      </p:to>
                                    </p:set>
                                    <p:anim calcmode="lin" valueType="num">
                                      <p:cBhvr additive="base">
                                        <p:cTn id="55" dur="300" fill="hold"/>
                                        <p:tgtEl>
                                          <p:spTgt spid="85000">
                                            <p:txEl>
                                              <p:pRg st="0" end="0"/>
                                            </p:txEl>
                                          </p:spTgt>
                                        </p:tgtEl>
                                        <p:attrNameLst>
                                          <p:attrName>ppt_x</p:attrName>
                                        </p:attrNameLst>
                                      </p:cBhvr>
                                      <p:tavLst>
                                        <p:tav tm="0">
                                          <p:val>
                                            <p:strVal val="0-#ppt_w/2"/>
                                          </p:val>
                                        </p:tav>
                                        <p:tav tm="100000">
                                          <p:val>
                                            <p:strVal val="#ppt_x"/>
                                          </p:val>
                                        </p:tav>
                                      </p:tavLst>
                                    </p:anim>
                                    <p:anim calcmode="lin" valueType="num">
                                      <p:cBhvr additive="base">
                                        <p:cTn id="56" dur="300" fill="hold"/>
                                        <p:tgtEl>
                                          <p:spTgt spid="850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TYPE.WAV" builtIn="1"/>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5003"/>
                                        </p:tgtEl>
                                        <p:attrNameLst>
                                          <p:attrName>style.visibility</p:attrName>
                                        </p:attrNameLst>
                                      </p:cBhvr>
                                      <p:to>
                                        <p:strVal val="visible"/>
                                      </p:to>
                                    </p:set>
                                    <p:anim calcmode="lin" valueType="num">
                                      <p:cBhvr additive="base">
                                        <p:cTn id="61" dur="500" fill="hold"/>
                                        <p:tgtEl>
                                          <p:spTgt spid="85003"/>
                                        </p:tgtEl>
                                        <p:attrNameLst>
                                          <p:attrName>ppt_x</p:attrName>
                                        </p:attrNameLst>
                                      </p:cBhvr>
                                      <p:tavLst>
                                        <p:tav tm="0">
                                          <p:val>
                                            <p:strVal val="0-#ppt_w/2"/>
                                          </p:val>
                                        </p:tav>
                                        <p:tav tm="100000">
                                          <p:val>
                                            <p:strVal val="#ppt_x"/>
                                          </p:val>
                                        </p:tav>
                                      </p:tavLst>
                                    </p:anim>
                                    <p:anim calcmode="lin" valueType="num">
                                      <p:cBhvr additive="base">
                                        <p:cTn id="62" dur="500" fill="hold"/>
                                        <p:tgtEl>
                                          <p:spTgt spid="8500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p:bldP spid="84996" grpId="0" build="p" autoUpdateAnimBg="0"/>
      <p:bldP spid="84997" grpId="0" animBg="1"/>
      <p:bldP spid="84998" grpId="0" build="p" autoUpdateAnimBg="0"/>
      <p:bldP spid="84999" grpId="0" animBg="1"/>
      <p:bldP spid="85000" grpId="0" build="p" autoUpdateAnimBg="0"/>
      <p:bldP spid="85001" grpId="0" animBg="1"/>
      <p:bldP spid="85002" grpId="0" animBg="1"/>
      <p:bldP spid="85003" grpId="0" animBg="1"/>
      <p:bldP spid="85005" grpId="0" build="p" autoUpdateAnimBg="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On-screen Show (4:3)</PresentationFormat>
  <Paragraphs>46</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Opulent</vt:lpstr>
      <vt:lpstr>STRATEGI BELAJAR MENGAJAR</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BELAJAR MENGAJAR</dc:title>
  <dc:creator>Aku</dc:creator>
  <cp:lastModifiedBy>Aku</cp:lastModifiedBy>
  <cp:revision>1</cp:revision>
  <dcterms:created xsi:type="dcterms:W3CDTF">2011-12-08T05:25:30Z</dcterms:created>
  <dcterms:modified xsi:type="dcterms:W3CDTF">2011-12-08T05:26:25Z</dcterms:modified>
</cp:coreProperties>
</file>