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70" r:id="rId8"/>
    <p:sldId id="271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2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FABE-6D2A-4EB4-9A01-B126FDC3D58F}" type="datetimeFigureOut">
              <a:rPr lang="id-ID" smtClean="0"/>
              <a:pPr/>
              <a:t>07/01/2013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0513-2213-4293-9743-85B0E5781D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FABE-6D2A-4EB4-9A01-B126FDC3D58F}" type="datetimeFigureOut">
              <a:rPr lang="id-ID" smtClean="0"/>
              <a:pPr/>
              <a:t>07/01/2013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0513-2213-4293-9743-85B0E5781D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FABE-6D2A-4EB4-9A01-B126FDC3D58F}" type="datetimeFigureOut">
              <a:rPr lang="id-ID" smtClean="0"/>
              <a:pPr/>
              <a:t>07/01/2013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0513-2213-4293-9743-85B0E5781D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FABE-6D2A-4EB4-9A01-B126FDC3D58F}" type="datetimeFigureOut">
              <a:rPr lang="id-ID" smtClean="0"/>
              <a:pPr/>
              <a:t>07/01/2013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0513-2213-4293-9743-85B0E5781D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FABE-6D2A-4EB4-9A01-B126FDC3D58F}" type="datetimeFigureOut">
              <a:rPr lang="id-ID" smtClean="0"/>
              <a:pPr/>
              <a:t>07/01/2013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0513-2213-4293-9743-85B0E5781D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FABE-6D2A-4EB4-9A01-B126FDC3D58F}" type="datetimeFigureOut">
              <a:rPr lang="id-ID" smtClean="0"/>
              <a:pPr/>
              <a:t>07/01/2013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0513-2213-4293-9743-85B0E5781D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FABE-6D2A-4EB4-9A01-B126FDC3D58F}" type="datetimeFigureOut">
              <a:rPr lang="id-ID" smtClean="0"/>
              <a:pPr/>
              <a:t>07/01/2013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0513-2213-4293-9743-85B0E5781D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FABE-6D2A-4EB4-9A01-B126FDC3D58F}" type="datetimeFigureOut">
              <a:rPr lang="id-ID" smtClean="0"/>
              <a:pPr/>
              <a:t>07/01/2013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0513-2213-4293-9743-85B0E5781D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FABE-6D2A-4EB4-9A01-B126FDC3D58F}" type="datetimeFigureOut">
              <a:rPr lang="id-ID" smtClean="0"/>
              <a:pPr/>
              <a:t>07/01/2013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0513-2213-4293-9743-85B0E5781D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FABE-6D2A-4EB4-9A01-B126FDC3D58F}" type="datetimeFigureOut">
              <a:rPr lang="id-ID" smtClean="0"/>
              <a:pPr/>
              <a:t>07/01/2013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0513-2213-4293-9743-85B0E5781D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FABE-6D2A-4EB4-9A01-B126FDC3D58F}" type="datetimeFigureOut">
              <a:rPr lang="id-ID" smtClean="0"/>
              <a:pPr/>
              <a:t>07/01/2013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0513-2213-4293-9743-85B0E5781D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  <a:alpha val="81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1FABE-6D2A-4EB4-9A01-B126FDC3D58F}" type="datetimeFigureOut">
              <a:rPr lang="id-ID" smtClean="0"/>
              <a:pPr/>
              <a:t>07/01/2013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C0513-2213-4293-9743-85B0E5781DF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ANGKA%20KREDIT\Pelatihan%20LPM\FILM%20BPS%204.MP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480" y="2428868"/>
            <a:ext cx="553279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KARATERISTIK PROSES BELAJAR</a:t>
            </a:r>
            <a:endParaRPr lang="en-U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72396" y="6072206"/>
            <a:ext cx="13756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Unik</a:t>
            </a: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 W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Kelas 4,5,6 disebut kelas tinggi siswa dihadapkan pada konsep-konsep atau prinsip-prinsip penerapannya.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KBM dikelas rendah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Melakukan operasi penjumlahan, pengurangan, perkalian, pembagian, dan hubunganya</a:t>
            </a:r>
          </a:p>
          <a:p>
            <a:r>
              <a:rPr lang="id-ID" dirty="0" smtClean="0"/>
              <a:t>Menentukan pola sifat atau pola bangun menurut bentuk dan unsurnya</a:t>
            </a:r>
          </a:p>
          <a:p>
            <a:r>
              <a:rPr lang="id-ID" dirty="0" smtClean="0"/>
              <a:t>Mengkomunikasikan gagasan dengan satu kalimat</a:t>
            </a:r>
          </a:p>
          <a:p>
            <a:r>
              <a:rPr lang="id-ID" dirty="0" smtClean="0"/>
              <a:t>Menulis dengan jelas, rapi. Kalimat didiktekan dengan menggunakan huruf lepas dan tegak bersambung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Melakukan mekanika tubuh dalam duduk, berdiri, dan berjalan</a:t>
            </a:r>
          </a:p>
          <a:p>
            <a:r>
              <a:rPr lang="id-ID" dirty="0" smtClean="0"/>
              <a:t>Menggolongkan peran anggota keluarga</a:t>
            </a:r>
          </a:p>
          <a:p>
            <a:r>
              <a:rPr lang="id-ID" dirty="0" smtClean="0"/>
              <a:t>Menerapkan etika dan sopan santun dirumah,sekolah dan  lingkungan</a:t>
            </a:r>
          </a:p>
          <a:p>
            <a:r>
              <a:rPr lang="id-ID" dirty="0" smtClean="0"/>
              <a:t>Memperagakan rangkaian gerak dengan musik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KBM Kelas Tinggi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Mendeskripsikan aturan-aturan yang berlaku dikeluarga</a:t>
            </a:r>
          </a:p>
          <a:p>
            <a:r>
              <a:rPr lang="id-ID" dirty="0" smtClean="0"/>
              <a:t>Membaca dalam hati teks pendek</a:t>
            </a:r>
          </a:p>
          <a:p>
            <a:r>
              <a:rPr lang="id-ID" dirty="0" smtClean="0"/>
              <a:t>Melakukan operasi hitung campuran</a:t>
            </a:r>
          </a:p>
          <a:p>
            <a:r>
              <a:rPr lang="id-ID" dirty="0" smtClean="0"/>
              <a:t>Menyelidiki hubungan antara ciri makhluk hidup dan lingkungan hidup</a:t>
            </a:r>
          </a:p>
          <a:p>
            <a:r>
              <a:rPr lang="id-ID" dirty="0" smtClean="0"/>
              <a:t>Menyelidiki pengaruh gaya magnet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Ragam Pengetahuan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Fakta</a:t>
            </a:r>
          </a:p>
          <a:p>
            <a:pPr>
              <a:buNone/>
            </a:pPr>
            <a:r>
              <a:rPr lang="id-ID" dirty="0" smtClean="0"/>
              <a:t>	Nama orang, tempat, benda, flora fauna, jabatan dan profesi.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kejadian atau peristiwa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istilah dalam ekonomi, kimia, biologi dst</a:t>
            </a:r>
          </a:p>
          <a:p>
            <a:r>
              <a:rPr lang="id-ID" dirty="0" smtClean="0"/>
              <a:t>Konsep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lebih rumit, berbentuk teratur, dan terorganisasi.contoh ciri-ciri unggas, struktur ibu kota propinsi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Prinsip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menjelaskan hubungan antara dua konsep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contoh: prinsip terjadinya tsunami</a:t>
            </a:r>
          </a:p>
          <a:p>
            <a:r>
              <a:rPr lang="id-ID" dirty="0" smtClean="0"/>
              <a:t>Prosedur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rangkaian langkah pelaksanaan pekerjaan yang harus dilaksanakan secara bertahap untuk mencapai tujuan tertentu.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contoh:mengoperasikan komputer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refleksi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/>
          <a:lstStyle/>
          <a:p>
            <a:r>
              <a:rPr lang="id-ID" dirty="0" smtClean="0"/>
              <a:t>Karakteristik proses belajar SD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7560840" cy="4176464"/>
          </a:xfrm>
        </p:spPr>
        <p:txBody>
          <a:bodyPr/>
          <a:lstStyle/>
          <a:p>
            <a:pPr algn="l"/>
            <a:r>
              <a:rPr lang="id-ID" dirty="0" smtClean="0"/>
              <a:t>Teori Belajar</a:t>
            </a:r>
          </a:p>
          <a:p>
            <a:pPr algn="l"/>
            <a:r>
              <a:rPr lang="id-ID" dirty="0" smtClean="0"/>
              <a:t>Teori belajar disiplin mental</a:t>
            </a:r>
          </a:p>
          <a:p>
            <a:pPr algn="l"/>
            <a:r>
              <a:rPr lang="id-ID" dirty="0" smtClean="0"/>
              <a:t>Teori belajar asosiasi</a:t>
            </a:r>
          </a:p>
          <a:p>
            <a:pPr algn="l"/>
            <a:r>
              <a:rPr lang="id-ID" dirty="0" smtClean="0"/>
              <a:t>Teori Insight</a:t>
            </a:r>
          </a:p>
          <a:p>
            <a:pPr algn="l"/>
            <a:r>
              <a:rPr lang="id-ID" dirty="0" smtClean="0"/>
              <a:t>Teori belajar Gestalt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Tipe Belajar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Signal learning</a:t>
            </a:r>
          </a:p>
          <a:p>
            <a:r>
              <a:rPr lang="id-ID" dirty="0" smtClean="0"/>
              <a:t>Stimulus respon learning</a:t>
            </a:r>
          </a:p>
          <a:p>
            <a:r>
              <a:rPr lang="id-ID" dirty="0" smtClean="0"/>
              <a:t>Chaining learning</a:t>
            </a:r>
          </a:p>
          <a:p>
            <a:r>
              <a:rPr lang="id-ID" dirty="0" smtClean="0"/>
              <a:t>Verbal association learning</a:t>
            </a:r>
          </a:p>
          <a:p>
            <a:r>
              <a:rPr lang="id-ID" dirty="0" smtClean="0"/>
              <a:t>Discrimination learning</a:t>
            </a:r>
          </a:p>
          <a:p>
            <a:r>
              <a:rPr lang="id-ID" dirty="0" smtClean="0"/>
              <a:t>Concept learning</a:t>
            </a:r>
          </a:p>
          <a:p>
            <a:r>
              <a:rPr lang="id-ID" dirty="0" smtClean="0"/>
              <a:t>Rule learning</a:t>
            </a:r>
          </a:p>
          <a:p>
            <a:r>
              <a:rPr lang="id-ID" dirty="0" smtClean="0"/>
              <a:t>Problem solving learning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Hasil belajar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Motor Skills</a:t>
            </a:r>
          </a:p>
          <a:p>
            <a:r>
              <a:rPr lang="id-ID" dirty="0" smtClean="0"/>
              <a:t>Verbal information</a:t>
            </a:r>
          </a:p>
          <a:p>
            <a:r>
              <a:rPr lang="id-ID" dirty="0" smtClean="0"/>
              <a:t>Intelectual skills</a:t>
            </a:r>
          </a:p>
          <a:p>
            <a:r>
              <a:rPr lang="id-ID" dirty="0" smtClean="0"/>
              <a:t>Attitudes</a:t>
            </a:r>
          </a:p>
          <a:p>
            <a:r>
              <a:rPr lang="id-ID" dirty="0" smtClean="0"/>
              <a:t>Cognitive strategies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Tahapan perkembangan siswa SD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Perkembangan fisik</a:t>
            </a:r>
          </a:p>
          <a:p>
            <a:r>
              <a:rPr lang="id-ID" dirty="0" smtClean="0"/>
              <a:t>Perkembangan sosial</a:t>
            </a:r>
          </a:p>
          <a:p>
            <a:r>
              <a:rPr lang="id-ID" dirty="0" smtClean="0"/>
              <a:t>Perkembangan bahasa</a:t>
            </a:r>
          </a:p>
          <a:p>
            <a:r>
              <a:rPr lang="id-ID" dirty="0" smtClean="0"/>
              <a:t>Perkembangan kognitif</a:t>
            </a:r>
          </a:p>
          <a:p>
            <a:r>
              <a:rPr lang="id-ID" dirty="0" smtClean="0"/>
              <a:t>Perkembangan moral</a:t>
            </a:r>
          </a:p>
          <a:p>
            <a:r>
              <a:rPr lang="id-ID" dirty="0" smtClean="0"/>
              <a:t>Perkembangan ekspresif</a:t>
            </a:r>
          </a:p>
          <a:p>
            <a:r>
              <a:rPr lang="id-ID" dirty="0" smtClean="0"/>
              <a:t>Aspek kebutuhan siswa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Aspek-aspek intelegensi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a.linguistik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b.logis matematis</a:t>
            </a:r>
          </a:p>
          <a:p>
            <a:pPr>
              <a:buNone/>
            </a:pPr>
            <a:r>
              <a:rPr lang="id-ID" dirty="0" smtClean="0"/>
              <a:t>	c.spasial</a:t>
            </a:r>
            <a:endParaRPr lang="id-ID" dirty="0"/>
          </a:p>
          <a:p>
            <a:pPr>
              <a:buNone/>
            </a:pPr>
            <a:r>
              <a:rPr lang="id-ID" dirty="0" smtClean="0"/>
              <a:t>	d.musik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e. Fisik kinestetik</a:t>
            </a:r>
          </a:p>
          <a:p>
            <a:pPr>
              <a:buNone/>
            </a:pPr>
            <a:r>
              <a:rPr lang="id-ID" dirty="0" smtClean="0"/>
              <a:t>	f.Intrapribadi</a:t>
            </a:r>
          </a:p>
          <a:p>
            <a:pPr>
              <a:buNone/>
            </a:pPr>
            <a:r>
              <a:rPr lang="id-ID" dirty="0" smtClean="0"/>
              <a:t>	g.antarpribadi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Aspek-aspek gaya belajar</a:t>
            </a:r>
          </a:p>
          <a:p>
            <a:pPr>
              <a:buNone/>
            </a:pPr>
            <a:r>
              <a:rPr lang="id-ID" dirty="0" smtClean="0"/>
              <a:t>	visual</a:t>
            </a:r>
          </a:p>
          <a:p>
            <a:pPr>
              <a:buNone/>
            </a:pPr>
            <a:r>
              <a:rPr lang="id-ID" dirty="0" smtClean="0"/>
              <a:t>	auditorial</a:t>
            </a:r>
          </a:p>
          <a:p>
            <a:pPr>
              <a:buNone/>
            </a:pPr>
            <a:r>
              <a:rPr lang="id-ID" dirty="0" smtClean="0"/>
              <a:t>	kinestetik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Contoh pembelajaran yang mengakomodasi 3 gaya belajar</a:t>
            </a:r>
            <a:endParaRPr lang="id-ID" dirty="0"/>
          </a:p>
        </p:txBody>
      </p:sp>
      <p:pic>
        <p:nvPicPr>
          <p:cNvPr id="4" name="FILM BPS 4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475656" y="1844824"/>
            <a:ext cx="6408712" cy="41930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Karakteristik Pembelajaran diSD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Kelas 1&amp;2 SD berorientasi pada pembelajaran fakta, lebih bersifat konkrit atau kejadian-kejadian yang ada disekitar lingkungan siswa.menggunakan pendekatan tematik</a:t>
            </a:r>
          </a:p>
          <a:p>
            <a:pPr marL="514350" indent="-514350">
              <a:buAutoNum type="arabicPeriod"/>
            </a:pPr>
            <a:r>
              <a:rPr lang="id-ID" dirty="0" smtClean="0"/>
              <a:t>Kelas 3 siswa sudah dihadapkan pada konsep generalisasi yang dapat diperoleh dari fakta-fakta darikejadian-kejadian yang konkrit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248</Words>
  <Application>Microsoft Office PowerPoint</Application>
  <PresentationFormat>On-screen Show (4:3)</PresentationFormat>
  <Paragraphs>77</Paragraphs>
  <Slides>16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Karakteristik proses belajar SD</vt:lpstr>
      <vt:lpstr>Tipe Belajar</vt:lpstr>
      <vt:lpstr>Hasil belajar</vt:lpstr>
      <vt:lpstr>Tahapan perkembangan siswa SD</vt:lpstr>
      <vt:lpstr>Slide 6</vt:lpstr>
      <vt:lpstr>Slide 7</vt:lpstr>
      <vt:lpstr>Contoh pembelajaran yang mengakomodasi 3 gaya belajar</vt:lpstr>
      <vt:lpstr>Karakteristik Pembelajaran diSD</vt:lpstr>
      <vt:lpstr>Slide 10</vt:lpstr>
      <vt:lpstr>Contoh KBM dikelas rendah</vt:lpstr>
      <vt:lpstr>Slide 12</vt:lpstr>
      <vt:lpstr>Contoh KBM Kelas Tinggi</vt:lpstr>
      <vt:lpstr>Ragam Pengetahuan </vt:lpstr>
      <vt:lpstr>Slide 15</vt:lpstr>
      <vt:lpstr>refleksi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Karakteristik proses belajar SD</dc:title>
  <dc:creator>Unik</dc:creator>
  <cp:lastModifiedBy>Mas Deni</cp:lastModifiedBy>
  <cp:revision>24</cp:revision>
  <dcterms:created xsi:type="dcterms:W3CDTF">2011-01-01T22:30:58Z</dcterms:created>
  <dcterms:modified xsi:type="dcterms:W3CDTF">2013-01-06T19:57:34Z</dcterms:modified>
</cp:coreProperties>
</file>