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10BC6-6DB6-40B4-B99B-87A07D47FDA8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CD602-B40B-455A-8EDF-710DF1053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BF0E-122F-4CB1-8D0B-8D68042E6E05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F2E8-A350-449A-BC96-DAC38CDBFA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8288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PAKEM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science prac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3048000" cy="228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638800" y="5410200"/>
            <a:ext cx="2666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Unik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52400"/>
            <a:ext cx="54864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</a:t>
            </a:r>
            <a:r>
              <a:rPr lang="id-ID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MPLIKASI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371600"/>
            <a:ext cx="57150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latin typeface="Berlin Sans FB" pitchFamily="34" charset="0"/>
              </a:rPr>
              <a:t>Ciptakan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lingkungan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tanpa</a:t>
            </a:r>
            <a:r>
              <a:rPr lang="en-US" sz="2200" dirty="0" smtClean="0">
                <a:latin typeface="Berlin Sans FB" pitchFamily="34" charset="0"/>
              </a:rPr>
              <a:t> stress, </a:t>
            </a:r>
            <a:r>
              <a:rPr lang="en-US" sz="2200" dirty="0" err="1" smtClean="0">
                <a:latin typeface="Berlin Sans FB" pitchFamily="34" charset="0"/>
              </a:rPr>
              <a:t>aman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melakukan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kesalahan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namun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harapan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sukses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tetap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tinggi</a:t>
            </a:r>
            <a:r>
              <a:rPr lang="en-US" sz="2200" dirty="0" smtClean="0">
                <a:latin typeface="Berlin Sans FB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latin typeface="Berlin Sans FB" pitchFamily="34" charset="0"/>
              </a:rPr>
              <a:t>Menjamin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bahan</a:t>
            </a:r>
            <a:r>
              <a:rPr lang="en-US" sz="2200" dirty="0" smtClean="0">
                <a:latin typeface="Berlin Sans FB" pitchFamily="34" charset="0"/>
              </a:rPr>
              <a:t> ajar </a:t>
            </a:r>
            <a:r>
              <a:rPr lang="en-US" sz="2200" dirty="0" err="1" smtClean="0">
                <a:latin typeface="Berlin Sans FB" pitchFamily="34" charset="0"/>
              </a:rPr>
              <a:t>relevan</a:t>
            </a:r>
            <a:r>
              <a:rPr lang="en-US" sz="2200" dirty="0" smtClean="0">
                <a:latin typeface="Berlin Sans FB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latin typeface="Berlin Sans FB" pitchFamily="34" charset="0"/>
              </a:rPr>
              <a:t>Belajar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secara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emosional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positif</a:t>
            </a:r>
            <a:r>
              <a:rPr lang="en-US" sz="2200" dirty="0" smtClean="0">
                <a:latin typeface="Berlin Sans FB" pitchFamily="34" charset="0"/>
              </a:rPr>
              <a:t> (</a:t>
            </a:r>
            <a:r>
              <a:rPr lang="en-US" sz="2200" dirty="0" err="1" smtClean="0">
                <a:latin typeface="Berlin Sans FB" pitchFamily="34" charset="0"/>
              </a:rPr>
              <a:t>dilakukan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bersama</a:t>
            </a:r>
            <a:r>
              <a:rPr lang="en-US" sz="2200" dirty="0" smtClean="0">
                <a:latin typeface="Berlin Sans FB" pitchFamily="34" charset="0"/>
              </a:rPr>
              <a:t> orang lain, humor, </a:t>
            </a:r>
            <a:r>
              <a:rPr lang="en-US" sz="2200" dirty="0" err="1" smtClean="0">
                <a:latin typeface="Berlin Sans FB" pitchFamily="34" charset="0"/>
              </a:rPr>
              <a:t>semangat</a:t>
            </a:r>
            <a:r>
              <a:rPr lang="en-US" sz="2200" dirty="0" smtClean="0">
                <a:latin typeface="Berlin Sans FB" pitchFamily="34" charset="0"/>
              </a:rPr>
              <a:t>, </a:t>
            </a:r>
            <a:r>
              <a:rPr lang="en-US" sz="2200" dirty="0" err="1" smtClean="0">
                <a:latin typeface="Berlin Sans FB" pitchFamily="34" charset="0"/>
              </a:rPr>
              <a:t>rehat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dan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jeda</a:t>
            </a:r>
            <a:r>
              <a:rPr lang="en-US" sz="2200" dirty="0" smtClean="0">
                <a:latin typeface="Berlin Sans FB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latin typeface="Berlin Sans FB" pitchFamily="34" charset="0"/>
              </a:rPr>
              <a:t>Melibatkan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secara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sadar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indera</a:t>
            </a:r>
            <a:r>
              <a:rPr lang="en-US" sz="2200" dirty="0" smtClean="0">
                <a:latin typeface="Berlin Sans FB" pitchFamily="34" charset="0"/>
              </a:rPr>
              <a:t>, </a:t>
            </a:r>
            <a:r>
              <a:rPr lang="en-US" sz="2200" dirty="0" err="1" smtClean="0">
                <a:latin typeface="Berlin Sans FB" pitchFamily="34" charset="0"/>
              </a:rPr>
              <a:t>otak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kiri-kanan</a:t>
            </a:r>
            <a:endParaRPr lang="en-US" sz="2200" dirty="0" smtClean="0"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latin typeface="Berlin Sans FB" pitchFamily="34" charset="0"/>
              </a:rPr>
              <a:t>Berikan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kesempatan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siswa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mengekpresikan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bakat</a:t>
            </a:r>
            <a:r>
              <a:rPr lang="en-US" sz="2200" dirty="0" smtClean="0">
                <a:latin typeface="Berlin Sans FB" pitchFamily="34" charset="0"/>
              </a:rPr>
              <a:t>  </a:t>
            </a:r>
            <a:r>
              <a:rPr lang="en-US" sz="2200" dirty="0" err="1" smtClean="0">
                <a:latin typeface="Berlin Sans FB" pitchFamily="34" charset="0"/>
              </a:rPr>
              <a:t>kecerdasan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untuk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memahami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bahan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dan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berpikir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jauh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ke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depan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melalui</a:t>
            </a:r>
            <a:r>
              <a:rPr lang="en-US" sz="2200" dirty="0" smtClean="0"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tantangan</a:t>
            </a:r>
            <a:endParaRPr lang="en-US" sz="2200" dirty="0" smtClean="0">
              <a:latin typeface="Berlin Sans FB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053138"/>
            <a:ext cx="9144000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2400" b="1">
                <a:solidFill>
                  <a:srgbClr val="FFFF99"/>
                </a:solidFill>
                <a:latin typeface="Tempus Sans ITC" pitchFamily="82" charset="0"/>
              </a:rPr>
              <a:t>SEDIAKAN </a:t>
            </a:r>
            <a:br>
              <a:rPr lang="en-US" sz="2400" b="1">
                <a:solidFill>
                  <a:srgbClr val="FFFF99"/>
                </a:solidFill>
                <a:latin typeface="Tempus Sans ITC" pitchFamily="82" charset="0"/>
              </a:rPr>
            </a:br>
            <a:r>
              <a:rPr lang="en-US" sz="2400" b="1">
                <a:solidFill>
                  <a:srgbClr val="FFFF99"/>
                </a:solidFill>
                <a:latin typeface="Tempus Sans ITC" pitchFamily="82" charset="0"/>
              </a:rPr>
              <a:t>PENGALAMAN LANGSUNG</a:t>
            </a:r>
          </a:p>
        </p:txBody>
      </p:sp>
      <p:pic>
        <p:nvPicPr>
          <p:cNvPr id="151557" name="Picture 5" descr="IMAG004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2971800" cy="2228850"/>
          </a:xfrm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46" name="Picture 7" descr="APROGR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29025"/>
            <a:ext cx="15224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SU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33800"/>
            <a:ext cx="3962400" cy="27019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4450"/>
            <a:ext cx="9372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0838" indent="-350838" eaLnBrk="1" hangingPunct="1">
              <a:tabLst>
                <a:tab pos="742950" algn="l"/>
                <a:tab pos="971550" algn="l"/>
              </a:tabLst>
            </a:pPr>
            <a:r>
              <a:rPr lang="id-ID" sz="3600" dirty="0">
                <a:latin typeface="Comic Sans MS" pitchFamily="66" charset="0"/>
              </a:rPr>
              <a:t>A</a:t>
            </a:r>
            <a:r>
              <a:rPr lang="en-US" sz="3600" dirty="0">
                <a:latin typeface="Comic Sans MS" pitchFamily="66" charset="0"/>
              </a:rPr>
              <a:t>man </a:t>
            </a:r>
            <a:r>
              <a:rPr lang="en-US" sz="3600" dirty="0" err="1">
                <a:latin typeface="Comic Sans MS" pitchFamily="66" charset="0"/>
              </a:rPr>
              <a:t>Senang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Belajar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Mengkondisikan</a:t>
            </a:r>
            <a:endParaRPr lang="en-US" sz="3600" dirty="0">
              <a:latin typeface="Comic Sans MS" pitchFamily="66" charset="0"/>
            </a:endParaRPr>
          </a:p>
          <a:p>
            <a:pPr marL="350838" indent="-350838" eaLnBrk="1" hangingPunct="1">
              <a:tabLst>
                <a:tab pos="742950" algn="l"/>
                <a:tab pos="971550" algn="l"/>
              </a:tabLst>
            </a:pPr>
            <a:r>
              <a:rPr lang="en-US" sz="3600" dirty="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berani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mencoba</a:t>
            </a:r>
            <a:r>
              <a:rPr lang="en-US" sz="3600" dirty="0">
                <a:latin typeface="Comic Sans MS" pitchFamily="66" charset="0"/>
              </a:rPr>
              <a:t>/</a:t>
            </a:r>
            <a:r>
              <a:rPr lang="en-US" sz="3600" dirty="0" err="1">
                <a:latin typeface="Comic Sans MS" pitchFamily="66" charset="0"/>
              </a:rPr>
              <a:t>berbuat</a:t>
            </a:r>
            <a:endParaRPr lang="en-US" sz="3600" dirty="0">
              <a:latin typeface="Comic Sans MS" pitchFamily="66" charset="0"/>
              <a:sym typeface="Symbol" pitchFamily="18" charset="2"/>
            </a:endParaRPr>
          </a:p>
          <a:p>
            <a:pPr marL="350838" indent="-350838" eaLnBrk="1" hangingPunct="1">
              <a:tabLst>
                <a:tab pos="742950" algn="l"/>
                <a:tab pos="971550" algn="l"/>
              </a:tabLst>
            </a:pPr>
            <a:r>
              <a:rPr lang="en-US" sz="3600" dirty="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berani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bertanya</a:t>
            </a:r>
            <a:endParaRPr lang="en-US" sz="3600" dirty="0">
              <a:latin typeface="Comic Sans MS" pitchFamily="66" charset="0"/>
              <a:sym typeface="Symbol" pitchFamily="18" charset="2"/>
            </a:endParaRPr>
          </a:p>
          <a:p>
            <a:pPr marL="350838" indent="-350838" eaLnBrk="1" hangingPunct="1">
              <a:tabLst>
                <a:tab pos="742950" algn="l"/>
                <a:tab pos="971550" algn="l"/>
              </a:tabLst>
            </a:pPr>
            <a:r>
              <a:rPr lang="en-US" sz="3600" dirty="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berani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mengemukakan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pendapat</a:t>
            </a:r>
            <a:r>
              <a:rPr lang="en-US" sz="3600" dirty="0">
                <a:latin typeface="Comic Sans MS" pitchFamily="66" charset="0"/>
              </a:rPr>
              <a:t>/ </a:t>
            </a:r>
            <a:r>
              <a:rPr lang="en-US" sz="3600" dirty="0" err="1">
                <a:latin typeface="Comic Sans MS" pitchFamily="66" charset="0"/>
              </a:rPr>
              <a:t>gagasan</a:t>
            </a:r>
            <a:endParaRPr lang="en-US" sz="3600" dirty="0">
              <a:latin typeface="Comic Sans MS" pitchFamily="66" charset="0"/>
              <a:sym typeface="Symbol" pitchFamily="18" charset="2"/>
            </a:endParaRPr>
          </a:p>
          <a:p>
            <a:pPr marL="350838" indent="-350838" eaLnBrk="1" hangingPunct="1">
              <a:tabLst>
                <a:tab pos="742950" algn="l"/>
                <a:tab pos="971550" algn="l"/>
              </a:tabLst>
            </a:pPr>
            <a:r>
              <a:rPr lang="en-US" sz="3600" dirty="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berani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mempertanyakan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gagasan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orang</a:t>
            </a:r>
            <a:r>
              <a:rPr lang="en-US" sz="3600" dirty="0">
                <a:latin typeface="Comic Sans MS" pitchFamily="66" charset="0"/>
              </a:rPr>
              <a:t> lain</a:t>
            </a:r>
            <a:r>
              <a:rPr lang="en-US" sz="3600" dirty="0"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pic>
        <p:nvPicPr>
          <p:cNvPr id="11273" name="Picture 9" descr="j0186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263" y="4191000"/>
            <a:ext cx="17097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4724400"/>
            <a:ext cx="1600200" cy="1212850"/>
            <a:chOff x="0" y="2403"/>
            <a:chExt cx="1306" cy="1337"/>
          </a:xfrm>
        </p:grpSpPr>
        <p:pic>
          <p:nvPicPr>
            <p:cNvPr id="36871" name="Picture 13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44290" flipV="1">
              <a:off x="412" y="2092"/>
              <a:ext cx="525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14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63252">
              <a:off x="0" y="2496"/>
              <a:ext cx="538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5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63252">
              <a:off x="410" y="2517"/>
              <a:ext cx="538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6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363252">
              <a:off x="768" y="2496"/>
              <a:ext cx="538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152400" y="6096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/>
              <a:t>MENYENANGKAN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"/>
          <p:cNvSpPr>
            <a:spLocks noChangeArrowheads="1"/>
          </p:cNvSpPr>
          <p:nvPr/>
        </p:nvSpPr>
        <p:spPr bwMode="auto">
          <a:xfrm>
            <a:off x="0" y="1447800"/>
            <a:ext cx="8915400" cy="457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id-ID">
              <a:latin typeface="Garamond" pitchFamily="18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GURU PROFESIONAL DAN OTONOM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096000" y="4953000"/>
            <a:ext cx="19812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AKTIF KREATIF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533400" y="6172200"/>
            <a:ext cx="3657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PAKEM SEBAGAI ALTERNATIF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SISWA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AKTIF KREATIF</a:t>
            </a:r>
          </a:p>
        </p:txBody>
      </p:sp>
      <p:pic>
        <p:nvPicPr>
          <p:cNvPr id="37895" name="Picture 2" descr="D:\EKSPRESIF\DISCO03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11430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11"/>
          <p:cNvSpPr>
            <a:spLocks noChangeArrowheads="1" noChangeShapeType="1" noTextEdit="1"/>
          </p:cNvSpPr>
          <p:nvPr/>
        </p:nvSpPr>
        <p:spPr bwMode="auto">
          <a:xfrm>
            <a:off x="6172200" y="2114550"/>
            <a:ext cx="16002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gency FB"/>
              </a:rPr>
              <a:t>Teacher</a:t>
            </a:r>
          </a:p>
        </p:txBody>
      </p:sp>
      <p:graphicFrame>
        <p:nvGraphicFramePr>
          <p:cNvPr id="37897" name="Object 12"/>
          <p:cNvGraphicFramePr>
            <a:graphicFrameLocks noChangeAspect="1"/>
          </p:cNvGraphicFramePr>
          <p:nvPr/>
        </p:nvGraphicFramePr>
        <p:xfrm>
          <a:off x="304800" y="3810000"/>
          <a:ext cx="2109788" cy="1217613"/>
        </p:xfrm>
        <a:graphic>
          <a:graphicData uri="http://schemas.openxmlformats.org/presentationml/2006/ole">
            <p:oleObj spid="_x0000_s1026" name="Clip" r:id="rId5" imgW="2637130" imgH="1155802" progId="MS_ClipArt_Gallery.2">
              <p:embed/>
            </p:oleObj>
          </a:graphicData>
        </a:graphic>
      </p:graphicFrame>
      <p:graphicFrame>
        <p:nvGraphicFramePr>
          <p:cNvPr id="37898" name="Object 13"/>
          <p:cNvGraphicFramePr>
            <a:graphicFrameLocks noChangeAspect="1"/>
          </p:cNvGraphicFramePr>
          <p:nvPr/>
        </p:nvGraphicFramePr>
        <p:xfrm>
          <a:off x="2667000" y="3733800"/>
          <a:ext cx="1981200" cy="1389063"/>
        </p:xfrm>
        <a:graphic>
          <a:graphicData uri="http://schemas.openxmlformats.org/presentationml/2006/ole">
            <p:oleObj spid="_x0000_s1027" name="Clip" r:id="rId6" imgW="3030322" imgH="1803197" progId="MS_ClipArt_Gallery.2">
              <p:embed/>
            </p:oleObj>
          </a:graphicData>
        </a:graphic>
      </p:graphicFrame>
      <p:sp>
        <p:nvSpPr>
          <p:cNvPr id="37899" name="TextBox 2"/>
          <p:cNvSpPr txBox="1">
            <a:spLocks noChangeArrowheads="1"/>
          </p:cNvSpPr>
          <p:nvPr/>
        </p:nvSpPr>
        <p:spPr bwMode="auto">
          <a:xfrm>
            <a:off x="1676400" y="18288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/>
              <a:t>Tercipta Suasana Yang MENYENAMHKAN</a:t>
            </a:r>
          </a:p>
        </p:txBody>
      </p:sp>
      <p:sp>
        <p:nvSpPr>
          <p:cNvPr id="37900" name="Curved Left Arrow 3"/>
          <p:cNvSpPr>
            <a:spLocks noChangeArrowheads="1"/>
          </p:cNvSpPr>
          <p:nvPr/>
        </p:nvSpPr>
        <p:spPr bwMode="auto">
          <a:xfrm rot="-5400000">
            <a:off x="4495800" y="914400"/>
            <a:ext cx="685800" cy="3429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Garamond" pitchFamily="18" charset="0"/>
            </a:endParaRPr>
          </a:p>
        </p:txBody>
      </p:sp>
      <p:sp>
        <p:nvSpPr>
          <p:cNvPr id="37901" name="Curved Left Arrow 4"/>
          <p:cNvSpPr>
            <a:spLocks noChangeArrowheads="1"/>
          </p:cNvSpPr>
          <p:nvPr/>
        </p:nvSpPr>
        <p:spPr bwMode="auto">
          <a:xfrm rot="5400000">
            <a:off x="4789487" y="3662363"/>
            <a:ext cx="479425" cy="3657600"/>
          </a:xfrm>
          <a:prstGeom prst="curvedLeftArrow">
            <a:avLst>
              <a:gd name="adj1" fmla="val 24971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j0216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"/>
            <a:ext cx="14017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304800"/>
            <a:ext cx="1295400" cy="1295400"/>
            <a:chOff x="40" y="2302"/>
            <a:chExt cx="1624" cy="1525"/>
          </a:xfrm>
        </p:grpSpPr>
        <p:pic>
          <p:nvPicPr>
            <p:cNvPr id="38919" name="Picture 11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1898">
              <a:off x="40" y="2326"/>
              <a:ext cx="900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12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882327" flipH="1">
              <a:off x="740" y="2302"/>
              <a:ext cx="924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14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699299" flipH="1">
              <a:off x="402" y="2560"/>
              <a:ext cx="92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7" name="Text Box 17"/>
          <p:cNvSpPr txBox="1">
            <a:spLocks noChangeArrowheads="1"/>
          </p:cNvSpPr>
          <p:nvPr/>
        </p:nvSpPr>
        <p:spPr bwMode="auto">
          <a:xfrm>
            <a:off x="1462088" y="776288"/>
            <a:ext cx="976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Garamond" pitchFamily="18" charset="0"/>
              </a:rPr>
              <a:t>ktif</a:t>
            </a:r>
          </a:p>
        </p:txBody>
      </p:sp>
      <p:sp>
        <p:nvSpPr>
          <p:cNvPr id="38918" name="Text Box 18"/>
          <p:cNvSpPr txBox="1">
            <a:spLocks noChangeArrowheads="1"/>
          </p:cNvSpPr>
          <p:nvPr/>
        </p:nvSpPr>
        <p:spPr bwMode="auto">
          <a:xfrm>
            <a:off x="288925" y="4206875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Garamond" pitchFamily="18" charset="0"/>
              </a:rPr>
              <a:t>GURU AKTIF MERANCANG, MELAKSANAKAN, DAN </a:t>
            </a:r>
          </a:p>
          <a:p>
            <a:r>
              <a:rPr lang="en-US" sz="2400" b="1">
                <a:latin typeface="Garamond" pitchFamily="18" charset="0"/>
              </a:rPr>
              <a:t>MENGEVALUASI PROSES PEMBELAJARAN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486400" y="0"/>
            <a:ext cx="3810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953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Implikasi</a:t>
            </a:r>
            <a:r>
              <a:rPr lang="en-US" dirty="0" smtClean="0"/>
              <a:t>  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04800" y="1752600"/>
            <a:ext cx="4876800" cy="4670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eaLnBrk="1" hangingPunct="1"/>
            <a:r>
              <a:rPr lang="en-US" sz="4400" dirty="0">
                <a:latin typeface="Comic Sans MS" pitchFamily="66" charset="0"/>
              </a:rPr>
              <a:t>Guru </a:t>
            </a:r>
            <a:r>
              <a:rPr lang="en-US" sz="4400" dirty="0" err="1">
                <a:latin typeface="Comic Sans MS" pitchFamily="66" charset="0"/>
              </a:rPr>
              <a:t>Aktif</a:t>
            </a:r>
            <a:r>
              <a:rPr lang="en-US" sz="4400" dirty="0">
                <a:latin typeface="Comic Sans MS" pitchFamily="66" charset="0"/>
              </a:rPr>
              <a:t>:</a:t>
            </a:r>
          </a:p>
          <a:p>
            <a:pPr marL="288925" indent="-288925" eaLnBrk="1" hangingPunct="1">
              <a:buFontTx/>
              <a:buChar char="•"/>
            </a:pPr>
            <a:r>
              <a:rPr lang="en-US" sz="3200" dirty="0" err="1">
                <a:latin typeface="Comic Sans MS" pitchFamily="66" charset="0"/>
              </a:rPr>
              <a:t>Memantau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kegiatan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belajar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siswa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288925" indent="-288925" eaLnBrk="1" hangingPunct="1">
              <a:buFontTx/>
              <a:buChar char="•"/>
            </a:pPr>
            <a:r>
              <a:rPr lang="en-US" sz="3200" dirty="0" err="1">
                <a:latin typeface="Comic Sans MS" pitchFamily="66" charset="0"/>
              </a:rPr>
              <a:t>Memberi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umpan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balik</a:t>
            </a:r>
            <a:endParaRPr lang="en-US" sz="3200" dirty="0">
              <a:latin typeface="Comic Sans MS" pitchFamily="66" charset="0"/>
            </a:endParaRPr>
          </a:p>
          <a:p>
            <a:pPr marL="288925" indent="-288925" eaLnBrk="1" hangingPunct="1">
              <a:buFontTx/>
              <a:buChar char="•"/>
            </a:pPr>
            <a:r>
              <a:rPr lang="en-US" sz="3200" dirty="0" err="1">
                <a:latin typeface="Comic Sans MS" pitchFamily="66" charset="0"/>
              </a:rPr>
              <a:t>Mengajukan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pertanyaan</a:t>
            </a:r>
            <a:r>
              <a:rPr lang="en-US" sz="3200" dirty="0">
                <a:latin typeface="Comic Sans MS" pitchFamily="66" charset="0"/>
              </a:rPr>
              <a:t> yang </a:t>
            </a:r>
            <a:r>
              <a:rPr lang="en-US" sz="3200" dirty="0" err="1">
                <a:latin typeface="Comic Sans MS" pitchFamily="66" charset="0"/>
              </a:rPr>
              <a:t>menantang</a:t>
            </a:r>
            <a:endParaRPr lang="en-US" sz="3200" dirty="0">
              <a:latin typeface="Comic Sans MS" pitchFamily="66" charset="0"/>
            </a:endParaRPr>
          </a:p>
          <a:p>
            <a:pPr marL="288925" indent="-288925" eaLnBrk="1" hangingPunct="1">
              <a:buFontTx/>
              <a:buChar char="•"/>
            </a:pPr>
            <a:r>
              <a:rPr lang="en-US" sz="3200" dirty="0" err="1">
                <a:latin typeface="Comic Sans MS" pitchFamily="66" charset="0"/>
              </a:rPr>
              <a:t>Mempertanyakan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gagasan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siswa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9941" name="Picture 6" descr="gu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1857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gur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3733800"/>
            <a:ext cx="19732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j0241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238" y="4953000"/>
            <a:ext cx="17827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241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17605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0"/>
            <a:ext cx="762000" cy="1524000"/>
            <a:chOff x="3024" y="933"/>
            <a:chExt cx="1882" cy="2187"/>
          </a:xfrm>
        </p:grpSpPr>
        <p:pic>
          <p:nvPicPr>
            <p:cNvPr id="40968" name="Picture 11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1200"/>
              <a:ext cx="90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2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183584">
              <a:off x="3533" y="933"/>
              <a:ext cx="90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3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061765">
              <a:off x="3640" y="1643"/>
              <a:ext cx="90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10" name="Picture 14" descr="SU0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5250"/>
            <a:ext cx="4648200" cy="348615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822325" y="685800"/>
            <a:ext cx="123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Garamond" pitchFamily="18" charset="0"/>
              </a:rPr>
              <a:t>reatif</a:t>
            </a:r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304800" y="4387850"/>
            <a:ext cx="6369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Garamond" pitchFamily="18" charset="0"/>
              </a:rPr>
              <a:t>GURU KREATIF MERANCANG DAN </a:t>
            </a:r>
          </a:p>
          <a:p>
            <a:r>
              <a:rPr lang="en-US" sz="2800" b="1">
                <a:latin typeface="Garamond" pitchFamily="18" charset="0"/>
              </a:rPr>
              <a:t>MELAKSANAKAN PEMBELAJARAN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81000" y="1219200"/>
            <a:ext cx="5181600" cy="4605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eaLnBrk="1" hangingPunct="1"/>
            <a:r>
              <a:rPr lang="en-US" sz="4400" b="1">
                <a:latin typeface="Comic Sans MS" pitchFamily="66" charset="0"/>
              </a:rPr>
              <a:t>Guru Kreatif</a:t>
            </a:r>
            <a:r>
              <a:rPr lang="en-US" sz="4400">
                <a:latin typeface="Arial" charset="0"/>
              </a:rPr>
              <a:t>:</a:t>
            </a:r>
          </a:p>
          <a:p>
            <a:pPr marL="349250" indent="-349250" eaLnBrk="1" hangingPunct="1">
              <a:buFontTx/>
              <a:buChar char="•"/>
            </a:pPr>
            <a:r>
              <a:rPr lang="en-US" sz="2800">
                <a:latin typeface="Comic Sans MS" pitchFamily="66" charset="0"/>
              </a:rPr>
              <a:t>Mengembangkan kegiatan yang menarik  dan beragam</a:t>
            </a:r>
          </a:p>
          <a:p>
            <a:pPr marL="349250" indent="-349250" eaLnBrk="1" hangingPunct="1">
              <a:buFontTx/>
              <a:buChar char="•"/>
            </a:pPr>
            <a:r>
              <a:rPr lang="en-US" sz="2800">
                <a:latin typeface="Comic Sans MS" pitchFamily="66" charset="0"/>
              </a:rPr>
              <a:t>Membuat /memanfaatkan alat bantu belajar</a:t>
            </a:r>
          </a:p>
          <a:p>
            <a:pPr marL="349250" indent="-349250" eaLnBrk="1" hangingPunct="1">
              <a:buFontTx/>
              <a:buChar char="•"/>
            </a:pPr>
            <a:r>
              <a:rPr lang="en-US" sz="2800">
                <a:latin typeface="Comic Sans MS" pitchFamily="66" charset="0"/>
              </a:rPr>
              <a:t>Memanfaatkan lingkungan</a:t>
            </a:r>
          </a:p>
          <a:p>
            <a:pPr marL="349250" indent="-349250" eaLnBrk="1" hangingPunct="1">
              <a:buFontTx/>
              <a:buChar char="•"/>
            </a:pPr>
            <a:r>
              <a:rPr lang="en-US" sz="2800">
                <a:latin typeface="Comic Sans MS" pitchFamily="66" charset="0"/>
              </a:rPr>
              <a:t>Mengelola kelas dan sumber belajar</a:t>
            </a:r>
          </a:p>
          <a:p>
            <a:pPr marL="349250" indent="-349250" eaLnBrk="1" hangingPunct="1">
              <a:buFontTx/>
              <a:buChar char="•"/>
            </a:pPr>
            <a:r>
              <a:rPr lang="en-US" sz="2800">
                <a:latin typeface="Comic Sans MS" pitchFamily="66" charset="0"/>
              </a:rPr>
              <a:t>Merencanakan proses dan hasil belajar</a:t>
            </a:r>
          </a:p>
        </p:txBody>
      </p:sp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5638800" y="2287588"/>
          <a:ext cx="3124200" cy="2354262"/>
        </p:xfrm>
        <a:graphic>
          <a:graphicData uri="http://schemas.openxmlformats.org/presentationml/2006/ole">
            <p:oleObj spid="_x0000_s2050" name="Clip" r:id="rId3" imgW="4540250" imgH="3497263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INTI PAKEM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ffectLst/>
              </a:rPr>
              <a:t>LEARNING BY DOING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ffectLst/>
              </a:rPr>
              <a:t>GUNAKAN BERAGAM ALAT BANTU/PERAGA/ MEDIA YANG SESUAI DAN MENARIK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ffectLst/>
              </a:rPr>
              <a:t>ATURLAH KELAS  SEBAGAI SUMBER BELAJAR “SUDUT BACA”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ffectLst/>
              </a:rPr>
              <a:t>TERAPKAN KOOPERATIF DAN INTERAKTIF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ffectLst/>
              </a:rPr>
              <a:t>DORONG SISWA MENEMUKAN MASALAH, MENGUNGKAPKAN GAGASAN DAN BERTANGGUNGJAWAB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4641850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PAKEM 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5105400" y="1676400"/>
            <a:ext cx="2819400" cy="1752600"/>
          </a:xfrm>
          <a:prstGeom prst="downArrowCallout">
            <a:avLst>
              <a:gd name="adj1" fmla="val 41841"/>
              <a:gd name="adj2" fmla="val 40217"/>
              <a:gd name="adj3" fmla="val 18056"/>
              <a:gd name="adj4" fmla="val 66667"/>
            </a:avLst>
          </a:prstGeom>
          <a:solidFill>
            <a:schemeClr val="folHlink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MANAJEMEN 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SEKOLAH, TRANSPARANSI, 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AKUNTABILITAS 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4572000" y="3505200"/>
            <a:ext cx="3962400" cy="1219200"/>
          </a:xfrm>
          <a:prstGeom prst="flowChartTerminator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Garamond" pitchFamily="18" charset="0"/>
              </a:rPr>
              <a:t>PENINGKATAN MUTU PEMBJ</a:t>
            </a:r>
            <a:r>
              <a:rPr lang="en-US">
                <a:latin typeface="Garamond" pitchFamily="18" charset="0"/>
              </a:rPr>
              <a:t>.</a:t>
            </a: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>
            <a:off x="5105400" y="4800600"/>
            <a:ext cx="2819400" cy="1752600"/>
          </a:xfrm>
          <a:prstGeom prst="upArrowCallout">
            <a:avLst>
              <a:gd name="adj1" fmla="val 40217"/>
              <a:gd name="adj2" fmla="val 40217"/>
              <a:gd name="adj3" fmla="val 16667"/>
              <a:gd name="adj4" fmla="val 66667"/>
            </a:avLst>
          </a:prstGeom>
          <a:solidFill>
            <a:schemeClr val="folHlink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PSM </a:t>
            </a:r>
          </a:p>
          <a:p>
            <a:pPr algn="ctr"/>
            <a:r>
              <a:rPr lang="en-US" sz="2000">
                <a:solidFill>
                  <a:srgbClr val="000000"/>
                </a:solidFill>
              </a:rPr>
              <a:t>(FISIK-NON FISIK)</a:t>
            </a:r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1600200" y="3352800"/>
            <a:ext cx="2819400" cy="1600200"/>
          </a:xfrm>
          <a:prstGeom prst="rightArrowCallout">
            <a:avLst>
              <a:gd name="adj1" fmla="val 26787"/>
              <a:gd name="adj2" fmla="val 25000"/>
              <a:gd name="adj3" fmla="val 36511"/>
              <a:gd name="adj4" fmla="val 70213"/>
            </a:avLst>
          </a:prstGeom>
          <a:solidFill>
            <a:schemeClr val="folHlink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Garamond" pitchFamily="18" charset="0"/>
              </a:rPr>
              <a:t>KBM-PAKEM</a:t>
            </a:r>
          </a:p>
        </p:txBody>
      </p:sp>
      <p:sp>
        <p:nvSpPr>
          <p:cNvPr id="27655" name="WordArt 10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38576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Unicode MS"/>
                <a:ea typeface="Arial Unicode MS"/>
                <a:cs typeface="Arial Unicode MS"/>
              </a:rPr>
              <a:t>(Upaya Peningkatan Mutu Pendidikan)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6" grpId="0" animBg="1"/>
      <p:bldP spid="83981" grpId="0" animBg="1"/>
      <p:bldP spid="839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2"/>
          <p:cNvSpPr>
            <a:spLocks noChangeArrowheads="1"/>
          </p:cNvSpPr>
          <p:nvPr/>
        </p:nvSpPr>
        <p:spPr bwMode="auto">
          <a:xfrm>
            <a:off x="2971800" y="1905000"/>
            <a:ext cx="25908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Garamond" pitchFamily="18" charset="0"/>
            </a:endParaRPr>
          </a:p>
        </p:txBody>
      </p:sp>
      <p:sp>
        <p:nvSpPr>
          <p:cNvPr id="28675" name="Rectangle 17"/>
          <p:cNvSpPr>
            <a:spLocks noChangeArrowheads="1"/>
          </p:cNvSpPr>
          <p:nvPr/>
        </p:nvSpPr>
        <p:spPr bwMode="auto">
          <a:xfrm>
            <a:off x="0" y="58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Garamond" pitchFamily="18" charset="0"/>
            </a:endParaRPr>
          </a:p>
        </p:txBody>
      </p:sp>
      <p:sp>
        <p:nvSpPr>
          <p:cNvPr id="28676" name="Rectangle 23"/>
          <p:cNvSpPr>
            <a:spLocks noChangeArrowheads="1"/>
          </p:cNvSpPr>
          <p:nvPr/>
        </p:nvSpPr>
        <p:spPr bwMode="auto">
          <a:xfrm>
            <a:off x="609600" y="2986088"/>
            <a:ext cx="7000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5938" eaLnBrk="1" hangingPunct="1"/>
            <a:r>
              <a:rPr lang="en-US" sz="1100">
                <a:solidFill>
                  <a:srgbClr val="FFFF99"/>
                </a:solidFill>
                <a:latin typeface="Arial" charset="0"/>
              </a:rPr>
              <a:t/>
            </a:r>
            <a:br>
              <a:rPr lang="en-US" sz="1100">
                <a:solidFill>
                  <a:srgbClr val="FFFF99"/>
                </a:solidFill>
                <a:latin typeface="Arial" charset="0"/>
              </a:rPr>
            </a:br>
            <a:endParaRPr lang="en-US">
              <a:solidFill>
                <a:srgbClr val="FFFF99"/>
              </a:solidFill>
              <a:latin typeface="Arial" charset="0"/>
            </a:endParaRPr>
          </a:p>
          <a:p>
            <a:pPr marL="515938"/>
            <a:endParaRPr lang="en-US" sz="1100">
              <a:solidFill>
                <a:srgbClr val="FFFF99"/>
              </a:solidFill>
              <a:latin typeface="Arial" charset="0"/>
            </a:endParaRPr>
          </a:p>
          <a:p>
            <a:pPr marL="515938"/>
            <a:endParaRPr lang="en-US" sz="1100">
              <a:solidFill>
                <a:srgbClr val="FFFF99"/>
              </a:solidFill>
              <a:latin typeface="Arial" charset="0"/>
            </a:endParaRPr>
          </a:p>
          <a:p>
            <a:pPr marL="515938"/>
            <a:endParaRPr lang="en-US">
              <a:solidFill>
                <a:srgbClr val="FFFF99"/>
              </a:solidFill>
              <a:latin typeface="Arial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8677" name="WordArt 26" descr="Narrow vertical"/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Pembelajaran </a:t>
            </a:r>
          </a:p>
        </p:txBody>
      </p:sp>
      <p:sp>
        <p:nvSpPr>
          <p:cNvPr id="28678" name="WordArt 27" descr="Narrow vertical"/>
          <p:cNvSpPr>
            <a:spLocks noChangeArrowheads="1" noChangeShapeType="1" noTextEdit="1"/>
          </p:cNvSpPr>
          <p:nvPr/>
        </p:nvSpPr>
        <p:spPr bwMode="auto">
          <a:xfrm>
            <a:off x="685800" y="4114800"/>
            <a:ext cx="25622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Kreatif </a:t>
            </a:r>
          </a:p>
        </p:txBody>
      </p:sp>
      <p:sp>
        <p:nvSpPr>
          <p:cNvPr id="28679" name="WordArt 28" descr="Narrow vertical"/>
          <p:cNvSpPr>
            <a:spLocks noChangeArrowheads="1" noChangeShapeType="1" noTextEdit="1"/>
          </p:cNvSpPr>
          <p:nvPr/>
        </p:nvSpPr>
        <p:spPr bwMode="auto">
          <a:xfrm>
            <a:off x="5591175" y="2514600"/>
            <a:ext cx="3248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Menyenangkan</a:t>
            </a:r>
          </a:p>
        </p:txBody>
      </p:sp>
      <p:pic>
        <p:nvPicPr>
          <p:cNvPr id="28680" name="Picture 45" descr="ba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724400"/>
            <a:ext cx="1076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6" descr="p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895475"/>
            <a:ext cx="6715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7" descr="e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557588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8" descr="a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2609850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9" descr="k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33775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50" descr="m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657475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WordArt 53" descr="Narrow vertical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Aktif</a:t>
            </a:r>
          </a:p>
        </p:txBody>
      </p:sp>
      <p:sp>
        <p:nvSpPr>
          <p:cNvPr id="28687" name="WordArt 54" descr="Narrow vertical"/>
          <p:cNvSpPr>
            <a:spLocks noChangeArrowheads="1" noChangeShapeType="1" noTextEdit="1"/>
          </p:cNvSpPr>
          <p:nvPr/>
        </p:nvSpPr>
        <p:spPr bwMode="auto">
          <a:xfrm>
            <a:off x="5105400" y="4267200"/>
            <a:ext cx="21336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Efektif</a:t>
            </a:r>
          </a:p>
        </p:txBody>
      </p:sp>
      <p:pic>
        <p:nvPicPr>
          <p:cNvPr id="28688" name="Picture 55" descr="unpacking_anim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3975" y="11572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56" descr="ymc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144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58" descr="cal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267200"/>
            <a:ext cx="790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3810000" y="27432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pic>
        <p:nvPicPr>
          <p:cNvPr id="28692" name="Picture 33" descr="th_animated_dancing_penci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ience prac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5181600" cy="38877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323" name="Picture 11" descr="j0292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971800"/>
            <a:ext cx="11398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jumping_rope_children_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752600"/>
            <a:ext cx="1905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46700" y="0"/>
            <a:ext cx="1282700" cy="1430338"/>
            <a:chOff x="40" y="2302"/>
            <a:chExt cx="1624" cy="1525"/>
          </a:xfrm>
        </p:grpSpPr>
        <p:pic>
          <p:nvPicPr>
            <p:cNvPr id="29708" name="Picture 19" descr="penci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1898">
              <a:off x="40" y="2326"/>
              <a:ext cx="900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20" descr="penci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8882327" flipH="1">
              <a:off x="740" y="2302"/>
              <a:ext cx="924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21" descr="penci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699299" flipH="1">
              <a:off x="402" y="2560"/>
              <a:ext cx="92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2" name="Text Box 24"/>
          <p:cNvSpPr txBox="1">
            <a:spLocks noChangeArrowheads="1"/>
          </p:cNvSpPr>
          <p:nvPr/>
        </p:nvSpPr>
        <p:spPr bwMode="auto">
          <a:xfrm>
            <a:off x="80963" y="4479925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Garamond" pitchFamily="18" charset="0"/>
              </a:rPr>
              <a:t>BELAJAR  Melalui BERBUAT  </a:t>
            </a:r>
          </a:p>
        </p:txBody>
      </p:sp>
      <p:sp>
        <p:nvSpPr>
          <p:cNvPr id="29703" name="Text Box 25"/>
          <p:cNvSpPr txBox="1">
            <a:spLocks noChangeArrowheads="1"/>
          </p:cNvSpPr>
          <p:nvPr/>
        </p:nvSpPr>
        <p:spPr bwMode="auto">
          <a:xfrm>
            <a:off x="6461125" y="658813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KTIF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noFill/>
              </a14:hiddenFill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noFill/>
              </a14:hiddenFill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noFill/>
              </a14:hiddenFill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noFill/>
              </a14:hiddenFill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BAGAIMANA?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empus Sans ITC" pitchFamily="82" charset="0"/>
              </a:rPr>
              <a:t>SISWA AKTIF: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Berinteraksi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Bekerja</a:t>
            </a:r>
            <a:r>
              <a:rPr lang="en-US" sz="2800" dirty="0" smtClean="0"/>
              <a:t>, </a:t>
            </a:r>
            <a:r>
              <a:rPr lang="en-US" sz="2800" dirty="0" err="1" smtClean="0"/>
              <a:t>berpartisipasi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terlibat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Bertanya</a:t>
            </a:r>
            <a:r>
              <a:rPr lang="en-US" sz="2800" dirty="0" smtClean="0"/>
              <a:t>, </a:t>
            </a:r>
            <a:r>
              <a:rPr lang="en-US" sz="2800" dirty="0" err="1" smtClean="0"/>
              <a:t>mengemukakan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mempertanyakan</a:t>
            </a:r>
            <a:r>
              <a:rPr lang="en-US" sz="2800" dirty="0" smtClean="0"/>
              <a:t> 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Menemukan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memecahkan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6477000" y="3200400"/>
            <a:ext cx="2286000" cy="2362200"/>
            <a:chOff x="1779" y="2042"/>
            <a:chExt cx="2205" cy="2278"/>
          </a:xfrm>
        </p:grpSpPr>
        <p:sp>
          <p:nvSpPr>
            <p:cNvPr id="307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79" y="2042"/>
              <a:ext cx="2205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Freeform 9"/>
            <p:cNvSpPr>
              <a:spLocks noEditPoints="1"/>
            </p:cNvSpPr>
            <p:nvPr/>
          </p:nvSpPr>
          <p:spPr bwMode="auto">
            <a:xfrm>
              <a:off x="2756" y="2046"/>
              <a:ext cx="1213" cy="2270"/>
            </a:xfrm>
            <a:custGeom>
              <a:avLst/>
              <a:gdLst>
                <a:gd name="T0" fmla="*/ 161 w 1213"/>
                <a:gd name="T1" fmla="*/ 2034 h 2270"/>
                <a:gd name="T2" fmla="*/ 195 w 1213"/>
                <a:gd name="T3" fmla="*/ 2015 h 2270"/>
                <a:gd name="T4" fmla="*/ 233 w 1213"/>
                <a:gd name="T5" fmla="*/ 1854 h 2270"/>
                <a:gd name="T6" fmla="*/ 308 w 1213"/>
                <a:gd name="T7" fmla="*/ 1704 h 2270"/>
                <a:gd name="T8" fmla="*/ 353 w 1213"/>
                <a:gd name="T9" fmla="*/ 1538 h 2270"/>
                <a:gd name="T10" fmla="*/ 405 w 1213"/>
                <a:gd name="T11" fmla="*/ 1366 h 2270"/>
                <a:gd name="T12" fmla="*/ 447 w 1213"/>
                <a:gd name="T13" fmla="*/ 1197 h 2270"/>
                <a:gd name="T14" fmla="*/ 473 w 1213"/>
                <a:gd name="T15" fmla="*/ 1047 h 2270"/>
                <a:gd name="T16" fmla="*/ 383 w 1213"/>
                <a:gd name="T17" fmla="*/ 930 h 2270"/>
                <a:gd name="T18" fmla="*/ 263 w 1213"/>
                <a:gd name="T19" fmla="*/ 915 h 2270"/>
                <a:gd name="T20" fmla="*/ 97 w 1213"/>
                <a:gd name="T21" fmla="*/ 942 h 2270"/>
                <a:gd name="T22" fmla="*/ 97 w 1213"/>
                <a:gd name="T23" fmla="*/ 747 h 2270"/>
                <a:gd name="T24" fmla="*/ 191 w 1213"/>
                <a:gd name="T25" fmla="*/ 548 h 2270"/>
                <a:gd name="T26" fmla="*/ 311 w 1213"/>
                <a:gd name="T27" fmla="*/ 461 h 2270"/>
                <a:gd name="T28" fmla="*/ 244 w 1213"/>
                <a:gd name="T29" fmla="*/ 416 h 2270"/>
                <a:gd name="T30" fmla="*/ 180 w 1213"/>
                <a:gd name="T31" fmla="*/ 375 h 2270"/>
                <a:gd name="T32" fmla="*/ 131 w 1213"/>
                <a:gd name="T33" fmla="*/ 244 h 2270"/>
                <a:gd name="T34" fmla="*/ 109 w 1213"/>
                <a:gd name="T35" fmla="*/ 139 h 2270"/>
                <a:gd name="T36" fmla="*/ 248 w 1213"/>
                <a:gd name="T37" fmla="*/ 15 h 2270"/>
                <a:gd name="T38" fmla="*/ 383 w 1213"/>
                <a:gd name="T39" fmla="*/ 49 h 2270"/>
                <a:gd name="T40" fmla="*/ 420 w 1213"/>
                <a:gd name="T41" fmla="*/ 232 h 2270"/>
                <a:gd name="T42" fmla="*/ 458 w 1213"/>
                <a:gd name="T43" fmla="*/ 345 h 2270"/>
                <a:gd name="T44" fmla="*/ 563 w 1213"/>
                <a:gd name="T45" fmla="*/ 398 h 2270"/>
                <a:gd name="T46" fmla="*/ 702 w 1213"/>
                <a:gd name="T47" fmla="*/ 420 h 2270"/>
                <a:gd name="T48" fmla="*/ 762 w 1213"/>
                <a:gd name="T49" fmla="*/ 559 h 2270"/>
                <a:gd name="T50" fmla="*/ 882 w 1213"/>
                <a:gd name="T51" fmla="*/ 754 h 2270"/>
                <a:gd name="T52" fmla="*/ 1029 w 1213"/>
                <a:gd name="T53" fmla="*/ 927 h 2270"/>
                <a:gd name="T54" fmla="*/ 1063 w 1213"/>
                <a:gd name="T55" fmla="*/ 1028 h 2270"/>
                <a:gd name="T56" fmla="*/ 1175 w 1213"/>
                <a:gd name="T57" fmla="*/ 1054 h 2270"/>
                <a:gd name="T58" fmla="*/ 1179 w 1213"/>
                <a:gd name="T59" fmla="*/ 1144 h 2270"/>
                <a:gd name="T60" fmla="*/ 1202 w 1213"/>
                <a:gd name="T61" fmla="*/ 1310 h 2270"/>
                <a:gd name="T62" fmla="*/ 1134 w 1213"/>
                <a:gd name="T63" fmla="*/ 1257 h 2270"/>
                <a:gd name="T64" fmla="*/ 1044 w 1213"/>
                <a:gd name="T65" fmla="*/ 1159 h 2270"/>
                <a:gd name="T66" fmla="*/ 1003 w 1213"/>
                <a:gd name="T67" fmla="*/ 1047 h 2270"/>
                <a:gd name="T68" fmla="*/ 845 w 1213"/>
                <a:gd name="T69" fmla="*/ 964 h 2270"/>
                <a:gd name="T70" fmla="*/ 751 w 1213"/>
                <a:gd name="T71" fmla="*/ 863 h 2270"/>
                <a:gd name="T72" fmla="*/ 826 w 1213"/>
                <a:gd name="T73" fmla="*/ 1017 h 2270"/>
                <a:gd name="T74" fmla="*/ 830 w 1213"/>
                <a:gd name="T75" fmla="*/ 1223 h 2270"/>
                <a:gd name="T76" fmla="*/ 804 w 1213"/>
                <a:gd name="T77" fmla="*/ 1426 h 2270"/>
                <a:gd name="T78" fmla="*/ 800 w 1213"/>
                <a:gd name="T79" fmla="*/ 1640 h 2270"/>
                <a:gd name="T80" fmla="*/ 796 w 1213"/>
                <a:gd name="T81" fmla="*/ 1809 h 2270"/>
                <a:gd name="T82" fmla="*/ 804 w 1213"/>
                <a:gd name="T83" fmla="*/ 1963 h 2270"/>
                <a:gd name="T84" fmla="*/ 811 w 1213"/>
                <a:gd name="T85" fmla="*/ 2128 h 2270"/>
                <a:gd name="T86" fmla="*/ 785 w 1213"/>
                <a:gd name="T87" fmla="*/ 2259 h 2270"/>
                <a:gd name="T88" fmla="*/ 616 w 1213"/>
                <a:gd name="T89" fmla="*/ 2251 h 2270"/>
                <a:gd name="T90" fmla="*/ 661 w 1213"/>
                <a:gd name="T91" fmla="*/ 2083 h 2270"/>
                <a:gd name="T92" fmla="*/ 661 w 1213"/>
                <a:gd name="T93" fmla="*/ 1876 h 2270"/>
                <a:gd name="T94" fmla="*/ 665 w 1213"/>
                <a:gd name="T95" fmla="*/ 1670 h 2270"/>
                <a:gd name="T96" fmla="*/ 661 w 1213"/>
                <a:gd name="T97" fmla="*/ 1520 h 2270"/>
                <a:gd name="T98" fmla="*/ 642 w 1213"/>
                <a:gd name="T99" fmla="*/ 1355 h 2270"/>
                <a:gd name="T100" fmla="*/ 616 w 1213"/>
                <a:gd name="T101" fmla="*/ 1234 h 2270"/>
                <a:gd name="T102" fmla="*/ 556 w 1213"/>
                <a:gd name="T103" fmla="*/ 1403 h 2270"/>
                <a:gd name="T104" fmla="*/ 480 w 1213"/>
                <a:gd name="T105" fmla="*/ 1617 h 2270"/>
                <a:gd name="T106" fmla="*/ 402 w 1213"/>
                <a:gd name="T107" fmla="*/ 1831 h 2270"/>
                <a:gd name="T108" fmla="*/ 353 w 1213"/>
                <a:gd name="T109" fmla="*/ 1996 h 2270"/>
                <a:gd name="T110" fmla="*/ 326 w 1213"/>
                <a:gd name="T111" fmla="*/ 2079 h 2270"/>
                <a:gd name="T112" fmla="*/ 248 w 1213"/>
                <a:gd name="T113" fmla="*/ 2101 h 2270"/>
                <a:gd name="T114" fmla="*/ 142 w 1213"/>
                <a:gd name="T115" fmla="*/ 2120 h 2270"/>
                <a:gd name="T116" fmla="*/ 0 w 1213"/>
                <a:gd name="T117" fmla="*/ 2094 h 2270"/>
                <a:gd name="T118" fmla="*/ 244 w 1213"/>
                <a:gd name="T119" fmla="*/ 758 h 2270"/>
                <a:gd name="T120" fmla="*/ 293 w 1213"/>
                <a:gd name="T121" fmla="*/ 702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13"/>
                <a:gd name="T184" fmla="*/ 0 h 2270"/>
                <a:gd name="T185" fmla="*/ 1213 w 1213"/>
                <a:gd name="T186" fmla="*/ 2270 h 2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13" h="2270">
                  <a:moveTo>
                    <a:pt x="22" y="2049"/>
                  </a:moveTo>
                  <a:lnTo>
                    <a:pt x="52" y="2045"/>
                  </a:lnTo>
                  <a:lnTo>
                    <a:pt x="82" y="2049"/>
                  </a:lnTo>
                  <a:lnTo>
                    <a:pt x="112" y="2045"/>
                  </a:lnTo>
                  <a:lnTo>
                    <a:pt x="146" y="2041"/>
                  </a:lnTo>
                  <a:lnTo>
                    <a:pt x="154" y="2038"/>
                  </a:lnTo>
                  <a:lnTo>
                    <a:pt x="161" y="2034"/>
                  </a:lnTo>
                  <a:lnTo>
                    <a:pt x="169" y="2026"/>
                  </a:lnTo>
                  <a:lnTo>
                    <a:pt x="180" y="2034"/>
                  </a:lnTo>
                  <a:lnTo>
                    <a:pt x="187" y="2034"/>
                  </a:lnTo>
                  <a:lnTo>
                    <a:pt x="199" y="2034"/>
                  </a:lnTo>
                  <a:lnTo>
                    <a:pt x="203" y="2026"/>
                  </a:lnTo>
                  <a:lnTo>
                    <a:pt x="210" y="2019"/>
                  </a:lnTo>
                  <a:lnTo>
                    <a:pt x="195" y="2015"/>
                  </a:lnTo>
                  <a:lnTo>
                    <a:pt x="180" y="2015"/>
                  </a:lnTo>
                  <a:lnTo>
                    <a:pt x="172" y="1993"/>
                  </a:lnTo>
                  <a:lnTo>
                    <a:pt x="187" y="1963"/>
                  </a:lnTo>
                  <a:lnTo>
                    <a:pt x="203" y="1932"/>
                  </a:lnTo>
                  <a:lnTo>
                    <a:pt x="214" y="1902"/>
                  </a:lnTo>
                  <a:lnTo>
                    <a:pt x="229" y="1876"/>
                  </a:lnTo>
                  <a:lnTo>
                    <a:pt x="233" y="1854"/>
                  </a:lnTo>
                  <a:lnTo>
                    <a:pt x="244" y="1831"/>
                  </a:lnTo>
                  <a:lnTo>
                    <a:pt x="255" y="1809"/>
                  </a:lnTo>
                  <a:lnTo>
                    <a:pt x="270" y="1790"/>
                  </a:lnTo>
                  <a:lnTo>
                    <a:pt x="278" y="1767"/>
                  </a:lnTo>
                  <a:lnTo>
                    <a:pt x="289" y="1745"/>
                  </a:lnTo>
                  <a:lnTo>
                    <a:pt x="296" y="1722"/>
                  </a:lnTo>
                  <a:lnTo>
                    <a:pt x="308" y="1704"/>
                  </a:lnTo>
                  <a:lnTo>
                    <a:pt x="315" y="1685"/>
                  </a:lnTo>
                  <a:lnTo>
                    <a:pt x="326" y="1670"/>
                  </a:lnTo>
                  <a:lnTo>
                    <a:pt x="330" y="1644"/>
                  </a:lnTo>
                  <a:lnTo>
                    <a:pt x="326" y="1621"/>
                  </a:lnTo>
                  <a:lnTo>
                    <a:pt x="330" y="1587"/>
                  </a:lnTo>
                  <a:lnTo>
                    <a:pt x="341" y="1565"/>
                  </a:lnTo>
                  <a:lnTo>
                    <a:pt x="353" y="1538"/>
                  </a:lnTo>
                  <a:lnTo>
                    <a:pt x="364" y="1512"/>
                  </a:lnTo>
                  <a:lnTo>
                    <a:pt x="368" y="1486"/>
                  </a:lnTo>
                  <a:lnTo>
                    <a:pt x="375" y="1463"/>
                  </a:lnTo>
                  <a:lnTo>
                    <a:pt x="383" y="1437"/>
                  </a:lnTo>
                  <a:lnTo>
                    <a:pt x="390" y="1415"/>
                  </a:lnTo>
                  <a:lnTo>
                    <a:pt x="394" y="1388"/>
                  </a:lnTo>
                  <a:lnTo>
                    <a:pt x="405" y="1366"/>
                  </a:lnTo>
                  <a:lnTo>
                    <a:pt x="409" y="1343"/>
                  </a:lnTo>
                  <a:lnTo>
                    <a:pt x="420" y="1321"/>
                  </a:lnTo>
                  <a:lnTo>
                    <a:pt x="424" y="1294"/>
                  </a:lnTo>
                  <a:lnTo>
                    <a:pt x="432" y="1272"/>
                  </a:lnTo>
                  <a:lnTo>
                    <a:pt x="435" y="1246"/>
                  </a:lnTo>
                  <a:lnTo>
                    <a:pt x="443" y="1223"/>
                  </a:lnTo>
                  <a:lnTo>
                    <a:pt x="447" y="1197"/>
                  </a:lnTo>
                  <a:lnTo>
                    <a:pt x="454" y="1174"/>
                  </a:lnTo>
                  <a:lnTo>
                    <a:pt x="462" y="1152"/>
                  </a:lnTo>
                  <a:lnTo>
                    <a:pt x="469" y="1129"/>
                  </a:lnTo>
                  <a:lnTo>
                    <a:pt x="473" y="1107"/>
                  </a:lnTo>
                  <a:lnTo>
                    <a:pt x="477" y="1088"/>
                  </a:lnTo>
                  <a:lnTo>
                    <a:pt x="473" y="1066"/>
                  </a:lnTo>
                  <a:lnTo>
                    <a:pt x="473" y="1047"/>
                  </a:lnTo>
                  <a:lnTo>
                    <a:pt x="450" y="1028"/>
                  </a:lnTo>
                  <a:lnTo>
                    <a:pt x="439" y="1013"/>
                  </a:lnTo>
                  <a:lnTo>
                    <a:pt x="424" y="994"/>
                  </a:lnTo>
                  <a:lnTo>
                    <a:pt x="409" y="979"/>
                  </a:lnTo>
                  <a:lnTo>
                    <a:pt x="402" y="960"/>
                  </a:lnTo>
                  <a:lnTo>
                    <a:pt x="394" y="945"/>
                  </a:lnTo>
                  <a:lnTo>
                    <a:pt x="383" y="930"/>
                  </a:lnTo>
                  <a:lnTo>
                    <a:pt x="379" y="915"/>
                  </a:lnTo>
                  <a:lnTo>
                    <a:pt x="364" y="882"/>
                  </a:lnTo>
                  <a:lnTo>
                    <a:pt x="353" y="848"/>
                  </a:lnTo>
                  <a:lnTo>
                    <a:pt x="334" y="874"/>
                  </a:lnTo>
                  <a:lnTo>
                    <a:pt x="311" y="889"/>
                  </a:lnTo>
                  <a:lnTo>
                    <a:pt x="285" y="900"/>
                  </a:lnTo>
                  <a:lnTo>
                    <a:pt x="263" y="915"/>
                  </a:lnTo>
                  <a:lnTo>
                    <a:pt x="240" y="938"/>
                  </a:lnTo>
                  <a:lnTo>
                    <a:pt x="218" y="953"/>
                  </a:lnTo>
                  <a:lnTo>
                    <a:pt x="187" y="964"/>
                  </a:lnTo>
                  <a:lnTo>
                    <a:pt x="161" y="972"/>
                  </a:lnTo>
                  <a:lnTo>
                    <a:pt x="135" y="964"/>
                  </a:lnTo>
                  <a:lnTo>
                    <a:pt x="116" y="957"/>
                  </a:lnTo>
                  <a:lnTo>
                    <a:pt x="97" y="942"/>
                  </a:lnTo>
                  <a:lnTo>
                    <a:pt x="82" y="930"/>
                  </a:lnTo>
                  <a:lnTo>
                    <a:pt x="75" y="900"/>
                  </a:lnTo>
                  <a:lnTo>
                    <a:pt x="79" y="870"/>
                  </a:lnTo>
                  <a:lnTo>
                    <a:pt x="82" y="840"/>
                  </a:lnTo>
                  <a:lnTo>
                    <a:pt x="82" y="814"/>
                  </a:lnTo>
                  <a:lnTo>
                    <a:pt x="82" y="777"/>
                  </a:lnTo>
                  <a:lnTo>
                    <a:pt x="97" y="747"/>
                  </a:lnTo>
                  <a:lnTo>
                    <a:pt x="112" y="717"/>
                  </a:lnTo>
                  <a:lnTo>
                    <a:pt x="131" y="690"/>
                  </a:lnTo>
                  <a:lnTo>
                    <a:pt x="146" y="660"/>
                  </a:lnTo>
                  <a:lnTo>
                    <a:pt x="165" y="630"/>
                  </a:lnTo>
                  <a:lnTo>
                    <a:pt x="176" y="600"/>
                  </a:lnTo>
                  <a:lnTo>
                    <a:pt x="187" y="570"/>
                  </a:lnTo>
                  <a:lnTo>
                    <a:pt x="191" y="548"/>
                  </a:lnTo>
                  <a:lnTo>
                    <a:pt x="195" y="529"/>
                  </a:lnTo>
                  <a:lnTo>
                    <a:pt x="214" y="518"/>
                  </a:lnTo>
                  <a:lnTo>
                    <a:pt x="233" y="506"/>
                  </a:lnTo>
                  <a:lnTo>
                    <a:pt x="255" y="499"/>
                  </a:lnTo>
                  <a:lnTo>
                    <a:pt x="278" y="495"/>
                  </a:lnTo>
                  <a:lnTo>
                    <a:pt x="293" y="476"/>
                  </a:lnTo>
                  <a:lnTo>
                    <a:pt x="311" y="461"/>
                  </a:lnTo>
                  <a:lnTo>
                    <a:pt x="315" y="439"/>
                  </a:lnTo>
                  <a:lnTo>
                    <a:pt x="319" y="420"/>
                  </a:lnTo>
                  <a:lnTo>
                    <a:pt x="319" y="401"/>
                  </a:lnTo>
                  <a:lnTo>
                    <a:pt x="319" y="383"/>
                  </a:lnTo>
                  <a:lnTo>
                    <a:pt x="293" y="394"/>
                  </a:lnTo>
                  <a:lnTo>
                    <a:pt x="270" y="409"/>
                  </a:lnTo>
                  <a:lnTo>
                    <a:pt x="244" y="416"/>
                  </a:lnTo>
                  <a:lnTo>
                    <a:pt x="218" y="424"/>
                  </a:lnTo>
                  <a:lnTo>
                    <a:pt x="206" y="413"/>
                  </a:lnTo>
                  <a:lnTo>
                    <a:pt x="203" y="401"/>
                  </a:lnTo>
                  <a:lnTo>
                    <a:pt x="191" y="401"/>
                  </a:lnTo>
                  <a:lnTo>
                    <a:pt x="180" y="398"/>
                  </a:lnTo>
                  <a:lnTo>
                    <a:pt x="172" y="386"/>
                  </a:lnTo>
                  <a:lnTo>
                    <a:pt x="180" y="375"/>
                  </a:lnTo>
                  <a:lnTo>
                    <a:pt x="154" y="356"/>
                  </a:lnTo>
                  <a:lnTo>
                    <a:pt x="139" y="338"/>
                  </a:lnTo>
                  <a:lnTo>
                    <a:pt x="109" y="334"/>
                  </a:lnTo>
                  <a:lnTo>
                    <a:pt x="90" y="323"/>
                  </a:lnTo>
                  <a:lnTo>
                    <a:pt x="105" y="289"/>
                  </a:lnTo>
                  <a:lnTo>
                    <a:pt x="127" y="259"/>
                  </a:lnTo>
                  <a:lnTo>
                    <a:pt x="131" y="244"/>
                  </a:lnTo>
                  <a:lnTo>
                    <a:pt x="142" y="229"/>
                  </a:lnTo>
                  <a:lnTo>
                    <a:pt x="142" y="217"/>
                  </a:lnTo>
                  <a:lnTo>
                    <a:pt x="135" y="206"/>
                  </a:lnTo>
                  <a:lnTo>
                    <a:pt x="127" y="202"/>
                  </a:lnTo>
                  <a:lnTo>
                    <a:pt x="120" y="206"/>
                  </a:lnTo>
                  <a:lnTo>
                    <a:pt x="105" y="172"/>
                  </a:lnTo>
                  <a:lnTo>
                    <a:pt x="109" y="139"/>
                  </a:lnTo>
                  <a:lnTo>
                    <a:pt x="116" y="120"/>
                  </a:lnTo>
                  <a:lnTo>
                    <a:pt x="135" y="112"/>
                  </a:lnTo>
                  <a:lnTo>
                    <a:pt x="146" y="79"/>
                  </a:lnTo>
                  <a:lnTo>
                    <a:pt x="169" y="60"/>
                  </a:lnTo>
                  <a:lnTo>
                    <a:pt x="195" y="45"/>
                  </a:lnTo>
                  <a:lnTo>
                    <a:pt x="225" y="34"/>
                  </a:lnTo>
                  <a:lnTo>
                    <a:pt x="248" y="15"/>
                  </a:lnTo>
                  <a:lnTo>
                    <a:pt x="274" y="7"/>
                  </a:lnTo>
                  <a:lnTo>
                    <a:pt x="296" y="0"/>
                  </a:lnTo>
                  <a:lnTo>
                    <a:pt x="319" y="0"/>
                  </a:lnTo>
                  <a:lnTo>
                    <a:pt x="334" y="7"/>
                  </a:lnTo>
                  <a:lnTo>
                    <a:pt x="353" y="26"/>
                  </a:lnTo>
                  <a:lnTo>
                    <a:pt x="364" y="37"/>
                  </a:lnTo>
                  <a:lnTo>
                    <a:pt x="383" y="49"/>
                  </a:lnTo>
                  <a:lnTo>
                    <a:pt x="398" y="56"/>
                  </a:lnTo>
                  <a:lnTo>
                    <a:pt x="405" y="79"/>
                  </a:lnTo>
                  <a:lnTo>
                    <a:pt x="420" y="101"/>
                  </a:lnTo>
                  <a:lnTo>
                    <a:pt x="435" y="135"/>
                  </a:lnTo>
                  <a:lnTo>
                    <a:pt x="443" y="165"/>
                  </a:lnTo>
                  <a:lnTo>
                    <a:pt x="439" y="199"/>
                  </a:lnTo>
                  <a:lnTo>
                    <a:pt x="420" y="232"/>
                  </a:lnTo>
                  <a:lnTo>
                    <a:pt x="405" y="270"/>
                  </a:lnTo>
                  <a:lnTo>
                    <a:pt x="402" y="289"/>
                  </a:lnTo>
                  <a:lnTo>
                    <a:pt x="413" y="307"/>
                  </a:lnTo>
                  <a:lnTo>
                    <a:pt x="424" y="323"/>
                  </a:lnTo>
                  <a:lnTo>
                    <a:pt x="435" y="341"/>
                  </a:lnTo>
                  <a:lnTo>
                    <a:pt x="447" y="338"/>
                  </a:lnTo>
                  <a:lnTo>
                    <a:pt x="458" y="345"/>
                  </a:lnTo>
                  <a:lnTo>
                    <a:pt x="465" y="353"/>
                  </a:lnTo>
                  <a:lnTo>
                    <a:pt x="473" y="368"/>
                  </a:lnTo>
                  <a:lnTo>
                    <a:pt x="480" y="379"/>
                  </a:lnTo>
                  <a:lnTo>
                    <a:pt x="499" y="390"/>
                  </a:lnTo>
                  <a:lnTo>
                    <a:pt x="518" y="390"/>
                  </a:lnTo>
                  <a:lnTo>
                    <a:pt x="541" y="398"/>
                  </a:lnTo>
                  <a:lnTo>
                    <a:pt x="563" y="398"/>
                  </a:lnTo>
                  <a:lnTo>
                    <a:pt x="586" y="394"/>
                  </a:lnTo>
                  <a:lnTo>
                    <a:pt x="604" y="386"/>
                  </a:lnTo>
                  <a:lnTo>
                    <a:pt x="623" y="383"/>
                  </a:lnTo>
                  <a:lnTo>
                    <a:pt x="642" y="379"/>
                  </a:lnTo>
                  <a:lnTo>
                    <a:pt x="665" y="371"/>
                  </a:lnTo>
                  <a:lnTo>
                    <a:pt x="687" y="390"/>
                  </a:lnTo>
                  <a:lnTo>
                    <a:pt x="702" y="420"/>
                  </a:lnTo>
                  <a:lnTo>
                    <a:pt x="706" y="431"/>
                  </a:lnTo>
                  <a:lnTo>
                    <a:pt x="710" y="446"/>
                  </a:lnTo>
                  <a:lnTo>
                    <a:pt x="725" y="465"/>
                  </a:lnTo>
                  <a:lnTo>
                    <a:pt x="740" y="488"/>
                  </a:lnTo>
                  <a:lnTo>
                    <a:pt x="747" y="510"/>
                  </a:lnTo>
                  <a:lnTo>
                    <a:pt x="758" y="536"/>
                  </a:lnTo>
                  <a:lnTo>
                    <a:pt x="762" y="559"/>
                  </a:lnTo>
                  <a:lnTo>
                    <a:pt x="770" y="581"/>
                  </a:lnTo>
                  <a:lnTo>
                    <a:pt x="781" y="604"/>
                  </a:lnTo>
                  <a:lnTo>
                    <a:pt x="796" y="630"/>
                  </a:lnTo>
                  <a:lnTo>
                    <a:pt x="811" y="668"/>
                  </a:lnTo>
                  <a:lnTo>
                    <a:pt x="841" y="687"/>
                  </a:lnTo>
                  <a:lnTo>
                    <a:pt x="867" y="720"/>
                  </a:lnTo>
                  <a:lnTo>
                    <a:pt x="882" y="754"/>
                  </a:lnTo>
                  <a:lnTo>
                    <a:pt x="901" y="788"/>
                  </a:lnTo>
                  <a:lnTo>
                    <a:pt x="916" y="803"/>
                  </a:lnTo>
                  <a:lnTo>
                    <a:pt x="939" y="825"/>
                  </a:lnTo>
                  <a:lnTo>
                    <a:pt x="961" y="848"/>
                  </a:lnTo>
                  <a:lnTo>
                    <a:pt x="988" y="878"/>
                  </a:lnTo>
                  <a:lnTo>
                    <a:pt x="1006" y="900"/>
                  </a:lnTo>
                  <a:lnTo>
                    <a:pt x="1029" y="927"/>
                  </a:lnTo>
                  <a:lnTo>
                    <a:pt x="1044" y="949"/>
                  </a:lnTo>
                  <a:lnTo>
                    <a:pt x="1063" y="972"/>
                  </a:lnTo>
                  <a:lnTo>
                    <a:pt x="1063" y="979"/>
                  </a:lnTo>
                  <a:lnTo>
                    <a:pt x="1059" y="987"/>
                  </a:lnTo>
                  <a:lnTo>
                    <a:pt x="1063" y="998"/>
                  </a:lnTo>
                  <a:lnTo>
                    <a:pt x="1070" y="1017"/>
                  </a:lnTo>
                  <a:lnTo>
                    <a:pt x="1063" y="1028"/>
                  </a:lnTo>
                  <a:lnTo>
                    <a:pt x="1070" y="1043"/>
                  </a:lnTo>
                  <a:lnTo>
                    <a:pt x="1078" y="1043"/>
                  </a:lnTo>
                  <a:lnTo>
                    <a:pt x="1089" y="1039"/>
                  </a:lnTo>
                  <a:lnTo>
                    <a:pt x="1115" y="1028"/>
                  </a:lnTo>
                  <a:lnTo>
                    <a:pt x="1149" y="1032"/>
                  </a:lnTo>
                  <a:lnTo>
                    <a:pt x="1160" y="1039"/>
                  </a:lnTo>
                  <a:lnTo>
                    <a:pt x="1175" y="1054"/>
                  </a:lnTo>
                  <a:lnTo>
                    <a:pt x="1187" y="1069"/>
                  </a:lnTo>
                  <a:lnTo>
                    <a:pt x="1209" y="1081"/>
                  </a:lnTo>
                  <a:lnTo>
                    <a:pt x="1213" y="1096"/>
                  </a:lnTo>
                  <a:lnTo>
                    <a:pt x="1209" y="1111"/>
                  </a:lnTo>
                  <a:lnTo>
                    <a:pt x="1190" y="1118"/>
                  </a:lnTo>
                  <a:lnTo>
                    <a:pt x="1175" y="1114"/>
                  </a:lnTo>
                  <a:lnTo>
                    <a:pt x="1179" y="1144"/>
                  </a:lnTo>
                  <a:lnTo>
                    <a:pt x="1187" y="1178"/>
                  </a:lnTo>
                  <a:lnTo>
                    <a:pt x="1194" y="1212"/>
                  </a:lnTo>
                  <a:lnTo>
                    <a:pt x="1202" y="1246"/>
                  </a:lnTo>
                  <a:lnTo>
                    <a:pt x="1205" y="1257"/>
                  </a:lnTo>
                  <a:lnTo>
                    <a:pt x="1209" y="1276"/>
                  </a:lnTo>
                  <a:lnTo>
                    <a:pt x="1209" y="1294"/>
                  </a:lnTo>
                  <a:lnTo>
                    <a:pt x="1202" y="1310"/>
                  </a:lnTo>
                  <a:lnTo>
                    <a:pt x="1198" y="1306"/>
                  </a:lnTo>
                  <a:lnTo>
                    <a:pt x="1187" y="1313"/>
                  </a:lnTo>
                  <a:lnTo>
                    <a:pt x="1179" y="1321"/>
                  </a:lnTo>
                  <a:lnTo>
                    <a:pt x="1153" y="1310"/>
                  </a:lnTo>
                  <a:lnTo>
                    <a:pt x="1138" y="1298"/>
                  </a:lnTo>
                  <a:lnTo>
                    <a:pt x="1134" y="1276"/>
                  </a:lnTo>
                  <a:lnTo>
                    <a:pt x="1134" y="1257"/>
                  </a:lnTo>
                  <a:lnTo>
                    <a:pt x="1127" y="1234"/>
                  </a:lnTo>
                  <a:lnTo>
                    <a:pt x="1119" y="1223"/>
                  </a:lnTo>
                  <a:lnTo>
                    <a:pt x="1108" y="1201"/>
                  </a:lnTo>
                  <a:lnTo>
                    <a:pt x="1097" y="1189"/>
                  </a:lnTo>
                  <a:lnTo>
                    <a:pt x="1078" y="1178"/>
                  </a:lnTo>
                  <a:lnTo>
                    <a:pt x="1063" y="1171"/>
                  </a:lnTo>
                  <a:lnTo>
                    <a:pt x="1044" y="1159"/>
                  </a:lnTo>
                  <a:lnTo>
                    <a:pt x="1033" y="1152"/>
                  </a:lnTo>
                  <a:lnTo>
                    <a:pt x="1021" y="1137"/>
                  </a:lnTo>
                  <a:lnTo>
                    <a:pt x="1021" y="1122"/>
                  </a:lnTo>
                  <a:lnTo>
                    <a:pt x="1018" y="1096"/>
                  </a:lnTo>
                  <a:lnTo>
                    <a:pt x="1029" y="1073"/>
                  </a:lnTo>
                  <a:lnTo>
                    <a:pt x="1018" y="1054"/>
                  </a:lnTo>
                  <a:lnTo>
                    <a:pt x="1003" y="1047"/>
                  </a:lnTo>
                  <a:lnTo>
                    <a:pt x="988" y="1039"/>
                  </a:lnTo>
                  <a:lnTo>
                    <a:pt x="973" y="1047"/>
                  </a:lnTo>
                  <a:lnTo>
                    <a:pt x="946" y="1039"/>
                  </a:lnTo>
                  <a:lnTo>
                    <a:pt x="924" y="1021"/>
                  </a:lnTo>
                  <a:lnTo>
                    <a:pt x="897" y="998"/>
                  </a:lnTo>
                  <a:lnTo>
                    <a:pt x="875" y="987"/>
                  </a:lnTo>
                  <a:lnTo>
                    <a:pt x="845" y="964"/>
                  </a:lnTo>
                  <a:lnTo>
                    <a:pt x="830" y="938"/>
                  </a:lnTo>
                  <a:lnTo>
                    <a:pt x="819" y="900"/>
                  </a:lnTo>
                  <a:lnTo>
                    <a:pt x="800" y="867"/>
                  </a:lnTo>
                  <a:lnTo>
                    <a:pt x="770" y="837"/>
                  </a:lnTo>
                  <a:lnTo>
                    <a:pt x="747" y="810"/>
                  </a:lnTo>
                  <a:lnTo>
                    <a:pt x="743" y="837"/>
                  </a:lnTo>
                  <a:lnTo>
                    <a:pt x="751" y="863"/>
                  </a:lnTo>
                  <a:lnTo>
                    <a:pt x="762" y="882"/>
                  </a:lnTo>
                  <a:lnTo>
                    <a:pt x="781" y="900"/>
                  </a:lnTo>
                  <a:lnTo>
                    <a:pt x="785" y="927"/>
                  </a:lnTo>
                  <a:lnTo>
                    <a:pt x="800" y="953"/>
                  </a:lnTo>
                  <a:lnTo>
                    <a:pt x="811" y="972"/>
                  </a:lnTo>
                  <a:lnTo>
                    <a:pt x="822" y="994"/>
                  </a:lnTo>
                  <a:lnTo>
                    <a:pt x="826" y="1017"/>
                  </a:lnTo>
                  <a:lnTo>
                    <a:pt x="834" y="1047"/>
                  </a:lnTo>
                  <a:lnTo>
                    <a:pt x="834" y="1073"/>
                  </a:lnTo>
                  <a:lnTo>
                    <a:pt x="834" y="1103"/>
                  </a:lnTo>
                  <a:lnTo>
                    <a:pt x="834" y="1133"/>
                  </a:lnTo>
                  <a:lnTo>
                    <a:pt x="834" y="1163"/>
                  </a:lnTo>
                  <a:lnTo>
                    <a:pt x="830" y="1189"/>
                  </a:lnTo>
                  <a:lnTo>
                    <a:pt x="830" y="1223"/>
                  </a:lnTo>
                  <a:lnTo>
                    <a:pt x="826" y="1249"/>
                  </a:lnTo>
                  <a:lnTo>
                    <a:pt x="826" y="1283"/>
                  </a:lnTo>
                  <a:lnTo>
                    <a:pt x="819" y="1310"/>
                  </a:lnTo>
                  <a:lnTo>
                    <a:pt x="815" y="1340"/>
                  </a:lnTo>
                  <a:lnTo>
                    <a:pt x="811" y="1366"/>
                  </a:lnTo>
                  <a:lnTo>
                    <a:pt x="807" y="1396"/>
                  </a:lnTo>
                  <a:lnTo>
                    <a:pt x="804" y="1426"/>
                  </a:lnTo>
                  <a:lnTo>
                    <a:pt x="800" y="1456"/>
                  </a:lnTo>
                  <a:lnTo>
                    <a:pt x="800" y="1486"/>
                  </a:lnTo>
                  <a:lnTo>
                    <a:pt x="800" y="1520"/>
                  </a:lnTo>
                  <a:lnTo>
                    <a:pt x="800" y="1546"/>
                  </a:lnTo>
                  <a:lnTo>
                    <a:pt x="807" y="1580"/>
                  </a:lnTo>
                  <a:lnTo>
                    <a:pt x="807" y="1610"/>
                  </a:lnTo>
                  <a:lnTo>
                    <a:pt x="800" y="1640"/>
                  </a:lnTo>
                  <a:lnTo>
                    <a:pt x="796" y="1677"/>
                  </a:lnTo>
                  <a:lnTo>
                    <a:pt x="796" y="1719"/>
                  </a:lnTo>
                  <a:lnTo>
                    <a:pt x="796" y="1737"/>
                  </a:lnTo>
                  <a:lnTo>
                    <a:pt x="800" y="1756"/>
                  </a:lnTo>
                  <a:lnTo>
                    <a:pt x="800" y="1779"/>
                  </a:lnTo>
                  <a:lnTo>
                    <a:pt x="804" y="1801"/>
                  </a:lnTo>
                  <a:lnTo>
                    <a:pt x="796" y="1809"/>
                  </a:lnTo>
                  <a:lnTo>
                    <a:pt x="796" y="1824"/>
                  </a:lnTo>
                  <a:lnTo>
                    <a:pt x="796" y="1842"/>
                  </a:lnTo>
                  <a:lnTo>
                    <a:pt x="796" y="1865"/>
                  </a:lnTo>
                  <a:lnTo>
                    <a:pt x="796" y="1884"/>
                  </a:lnTo>
                  <a:lnTo>
                    <a:pt x="796" y="1906"/>
                  </a:lnTo>
                  <a:lnTo>
                    <a:pt x="800" y="1932"/>
                  </a:lnTo>
                  <a:lnTo>
                    <a:pt x="804" y="1963"/>
                  </a:lnTo>
                  <a:lnTo>
                    <a:pt x="804" y="1985"/>
                  </a:lnTo>
                  <a:lnTo>
                    <a:pt x="807" y="2011"/>
                  </a:lnTo>
                  <a:lnTo>
                    <a:pt x="807" y="2038"/>
                  </a:lnTo>
                  <a:lnTo>
                    <a:pt x="811" y="2064"/>
                  </a:lnTo>
                  <a:lnTo>
                    <a:pt x="811" y="2086"/>
                  </a:lnTo>
                  <a:lnTo>
                    <a:pt x="811" y="2109"/>
                  </a:lnTo>
                  <a:lnTo>
                    <a:pt x="811" y="2128"/>
                  </a:lnTo>
                  <a:lnTo>
                    <a:pt x="811" y="2146"/>
                  </a:lnTo>
                  <a:lnTo>
                    <a:pt x="822" y="2176"/>
                  </a:lnTo>
                  <a:lnTo>
                    <a:pt x="826" y="2214"/>
                  </a:lnTo>
                  <a:lnTo>
                    <a:pt x="804" y="2221"/>
                  </a:lnTo>
                  <a:lnTo>
                    <a:pt x="792" y="2240"/>
                  </a:lnTo>
                  <a:lnTo>
                    <a:pt x="789" y="2248"/>
                  </a:lnTo>
                  <a:lnTo>
                    <a:pt x="785" y="2259"/>
                  </a:lnTo>
                  <a:lnTo>
                    <a:pt x="777" y="2255"/>
                  </a:lnTo>
                  <a:lnTo>
                    <a:pt x="770" y="2255"/>
                  </a:lnTo>
                  <a:lnTo>
                    <a:pt x="728" y="2259"/>
                  </a:lnTo>
                  <a:lnTo>
                    <a:pt x="695" y="2263"/>
                  </a:lnTo>
                  <a:lnTo>
                    <a:pt x="653" y="2266"/>
                  </a:lnTo>
                  <a:lnTo>
                    <a:pt x="619" y="2270"/>
                  </a:lnTo>
                  <a:lnTo>
                    <a:pt x="616" y="2251"/>
                  </a:lnTo>
                  <a:lnTo>
                    <a:pt x="616" y="2233"/>
                  </a:lnTo>
                  <a:lnTo>
                    <a:pt x="631" y="2203"/>
                  </a:lnTo>
                  <a:lnTo>
                    <a:pt x="653" y="2180"/>
                  </a:lnTo>
                  <a:lnTo>
                    <a:pt x="657" y="2161"/>
                  </a:lnTo>
                  <a:lnTo>
                    <a:pt x="653" y="2143"/>
                  </a:lnTo>
                  <a:lnTo>
                    <a:pt x="657" y="2113"/>
                  </a:lnTo>
                  <a:lnTo>
                    <a:pt x="661" y="2083"/>
                  </a:lnTo>
                  <a:lnTo>
                    <a:pt x="665" y="2053"/>
                  </a:lnTo>
                  <a:lnTo>
                    <a:pt x="668" y="2026"/>
                  </a:lnTo>
                  <a:lnTo>
                    <a:pt x="665" y="1993"/>
                  </a:lnTo>
                  <a:lnTo>
                    <a:pt x="665" y="1966"/>
                  </a:lnTo>
                  <a:lnTo>
                    <a:pt x="661" y="1936"/>
                  </a:lnTo>
                  <a:lnTo>
                    <a:pt x="661" y="1910"/>
                  </a:lnTo>
                  <a:lnTo>
                    <a:pt x="661" y="1876"/>
                  </a:lnTo>
                  <a:lnTo>
                    <a:pt x="668" y="1842"/>
                  </a:lnTo>
                  <a:lnTo>
                    <a:pt x="672" y="1809"/>
                  </a:lnTo>
                  <a:lnTo>
                    <a:pt x="676" y="1779"/>
                  </a:lnTo>
                  <a:lnTo>
                    <a:pt x="680" y="1741"/>
                  </a:lnTo>
                  <a:lnTo>
                    <a:pt x="676" y="1711"/>
                  </a:lnTo>
                  <a:lnTo>
                    <a:pt x="665" y="1689"/>
                  </a:lnTo>
                  <a:lnTo>
                    <a:pt x="665" y="1670"/>
                  </a:lnTo>
                  <a:lnTo>
                    <a:pt x="661" y="1647"/>
                  </a:lnTo>
                  <a:lnTo>
                    <a:pt x="668" y="1632"/>
                  </a:lnTo>
                  <a:lnTo>
                    <a:pt x="665" y="1610"/>
                  </a:lnTo>
                  <a:lnTo>
                    <a:pt x="665" y="1587"/>
                  </a:lnTo>
                  <a:lnTo>
                    <a:pt x="665" y="1565"/>
                  </a:lnTo>
                  <a:lnTo>
                    <a:pt x="665" y="1542"/>
                  </a:lnTo>
                  <a:lnTo>
                    <a:pt x="661" y="1520"/>
                  </a:lnTo>
                  <a:lnTo>
                    <a:pt x="661" y="1497"/>
                  </a:lnTo>
                  <a:lnTo>
                    <a:pt x="661" y="1475"/>
                  </a:lnTo>
                  <a:lnTo>
                    <a:pt x="661" y="1452"/>
                  </a:lnTo>
                  <a:lnTo>
                    <a:pt x="657" y="1426"/>
                  </a:lnTo>
                  <a:lnTo>
                    <a:pt x="653" y="1400"/>
                  </a:lnTo>
                  <a:lnTo>
                    <a:pt x="646" y="1377"/>
                  </a:lnTo>
                  <a:lnTo>
                    <a:pt x="642" y="1355"/>
                  </a:lnTo>
                  <a:lnTo>
                    <a:pt x="634" y="1328"/>
                  </a:lnTo>
                  <a:lnTo>
                    <a:pt x="634" y="1306"/>
                  </a:lnTo>
                  <a:lnTo>
                    <a:pt x="634" y="1279"/>
                  </a:lnTo>
                  <a:lnTo>
                    <a:pt x="638" y="1257"/>
                  </a:lnTo>
                  <a:lnTo>
                    <a:pt x="634" y="1212"/>
                  </a:lnTo>
                  <a:lnTo>
                    <a:pt x="623" y="1219"/>
                  </a:lnTo>
                  <a:lnTo>
                    <a:pt x="616" y="1234"/>
                  </a:lnTo>
                  <a:lnTo>
                    <a:pt x="608" y="1253"/>
                  </a:lnTo>
                  <a:lnTo>
                    <a:pt x="601" y="1276"/>
                  </a:lnTo>
                  <a:lnTo>
                    <a:pt x="589" y="1294"/>
                  </a:lnTo>
                  <a:lnTo>
                    <a:pt x="582" y="1317"/>
                  </a:lnTo>
                  <a:lnTo>
                    <a:pt x="571" y="1343"/>
                  </a:lnTo>
                  <a:lnTo>
                    <a:pt x="563" y="1377"/>
                  </a:lnTo>
                  <a:lnTo>
                    <a:pt x="556" y="1403"/>
                  </a:lnTo>
                  <a:lnTo>
                    <a:pt x="548" y="1437"/>
                  </a:lnTo>
                  <a:lnTo>
                    <a:pt x="533" y="1463"/>
                  </a:lnTo>
                  <a:lnTo>
                    <a:pt x="522" y="1493"/>
                  </a:lnTo>
                  <a:lnTo>
                    <a:pt x="507" y="1520"/>
                  </a:lnTo>
                  <a:lnTo>
                    <a:pt x="492" y="1550"/>
                  </a:lnTo>
                  <a:lnTo>
                    <a:pt x="484" y="1583"/>
                  </a:lnTo>
                  <a:lnTo>
                    <a:pt x="480" y="1617"/>
                  </a:lnTo>
                  <a:lnTo>
                    <a:pt x="473" y="1651"/>
                  </a:lnTo>
                  <a:lnTo>
                    <a:pt x="469" y="1685"/>
                  </a:lnTo>
                  <a:lnTo>
                    <a:pt x="454" y="1704"/>
                  </a:lnTo>
                  <a:lnTo>
                    <a:pt x="439" y="1737"/>
                  </a:lnTo>
                  <a:lnTo>
                    <a:pt x="424" y="1771"/>
                  </a:lnTo>
                  <a:lnTo>
                    <a:pt x="413" y="1812"/>
                  </a:lnTo>
                  <a:lnTo>
                    <a:pt x="402" y="1831"/>
                  </a:lnTo>
                  <a:lnTo>
                    <a:pt x="398" y="1850"/>
                  </a:lnTo>
                  <a:lnTo>
                    <a:pt x="390" y="1869"/>
                  </a:lnTo>
                  <a:lnTo>
                    <a:pt x="387" y="1891"/>
                  </a:lnTo>
                  <a:lnTo>
                    <a:pt x="375" y="1925"/>
                  </a:lnTo>
                  <a:lnTo>
                    <a:pt x="372" y="1951"/>
                  </a:lnTo>
                  <a:lnTo>
                    <a:pt x="360" y="1974"/>
                  </a:lnTo>
                  <a:lnTo>
                    <a:pt x="353" y="1996"/>
                  </a:lnTo>
                  <a:lnTo>
                    <a:pt x="345" y="2023"/>
                  </a:lnTo>
                  <a:lnTo>
                    <a:pt x="345" y="2049"/>
                  </a:lnTo>
                  <a:lnTo>
                    <a:pt x="338" y="2053"/>
                  </a:lnTo>
                  <a:lnTo>
                    <a:pt x="334" y="2056"/>
                  </a:lnTo>
                  <a:lnTo>
                    <a:pt x="330" y="2053"/>
                  </a:lnTo>
                  <a:lnTo>
                    <a:pt x="326" y="2053"/>
                  </a:lnTo>
                  <a:lnTo>
                    <a:pt x="326" y="2079"/>
                  </a:lnTo>
                  <a:lnTo>
                    <a:pt x="323" y="2105"/>
                  </a:lnTo>
                  <a:lnTo>
                    <a:pt x="319" y="2116"/>
                  </a:lnTo>
                  <a:lnTo>
                    <a:pt x="311" y="2128"/>
                  </a:lnTo>
                  <a:lnTo>
                    <a:pt x="281" y="2124"/>
                  </a:lnTo>
                  <a:lnTo>
                    <a:pt x="255" y="2128"/>
                  </a:lnTo>
                  <a:lnTo>
                    <a:pt x="251" y="2113"/>
                  </a:lnTo>
                  <a:lnTo>
                    <a:pt x="248" y="2101"/>
                  </a:lnTo>
                  <a:lnTo>
                    <a:pt x="240" y="2105"/>
                  </a:lnTo>
                  <a:lnTo>
                    <a:pt x="236" y="2113"/>
                  </a:lnTo>
                  <a:lnTo>
                    <a:pt x="233" y="2116"/>
                  </a:lnTo>
                  <a:lnTo>
                    <a:pt x="229" y="2124"/>
                  </a:lnTo>
                  <a:lnTo>
                    <a:pt x="199" y="2120"/>
                  </a:lnTo>
                  <a:lnTo>
                    <a:pt x="172" y="2120"/>
                  </a:lnTo>
                  <a:lnTo>
                    <a:pt x="142" y="2120"/>
                  </a:lnTo>
                  <a:lnTo>
                    <a:pt x="120" y="2128"/>
                  </a:lnTo>
                  <a:lnTo>
                    <a:pt x="90" y="2128"/>
                  </a:lnTo>
                  <a:lnTo>
                    <a:pt x="64" y="2128"/>
                  </a:lnTo>
                  <a:lnTo>
                    <a:pt x="37" y="2124"/>
                  </a:lnTo>
                  <a:lnTo>
                    <a:pt x="15" y="2120"/>
                  </a:lnTo>
                  <a:lnTo>
                    <a:pt x="7" y="2105"/>
                  </a:lnTo>
                  <a:lnTo>
                    <a:pt x="0" y="2094"/>
                  </a:lnTo>
                  <a:lnTo>
                    <a:pt x="11" y="2071"/>
                  </a:lnTo>
                  <a:lnTo>
                    <a:pt x="22" y="2049"/>
                  </a:lnTo>
                  <a:close/>
                  <a:moveTo>
                    <a:pt x="293" y="702"/>
                  </a:moveTo>
                  <a:lnTo>
                    <a:pt x="293" y="702"/>
                  </a:lnTo>
                  <a:lnTo>
                    <a:pt x="274" y="717"/>
                  </a:lnTo>
                  <a:lnTo>
                    <a:pt x="259" y="739"/>
                  </a:lnTo>
                  <a:lnTo>
                    <a:pt x="244" y="758"/>
                  </a:lnTo>
                  <a:lnTo>
                    <a:pt x="236" y="780"/>
                  </a:lnTo>
                  <a:lnTo>
                    <a:pt x="255" y="773"/>
                  </a:lnTo>
                  <a:lnTo>
                    <a:pt x="281" y="769"/>
                  </a:lnTo>
                  <a:lnTo>
                    <a:pt x="300" y="758"/>
                  </a:lnTo>
                  <a:lnTo>
                    <a:pt x="315" y="747"/>
                  </a:lnTo>
                  <a:lnTo>
                    <a:pt x="300" y="724"/>
                  </a:lnTo>
                  <a:lnTo>
                    <a:pt x="293" y="7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10"/>
            <p:cNvSpPr>
              <a:spLocks/>
            </p:cNvSpPr>
            <p:nvPr/>
          </p:nvSpPr>
          <p:spPr bwMode="auto">
            <a:xfrm>
              <a:off x="1775" y="2417"/>
              <a:ext cx="1184" cy="1715"/>
            </a:xfrm>
            <a:custGeom>
              <a:avLst/>
              <a:gdLst>
                <a:gd name="T0" fmla="*/ 42 w 1184"/>
                <a:gd name="T1" fmla="*/ 826 h 1715"/>
                <a:gd name="T2" fmla="*/ 98 w 1184"/>
                <a:gd name="T3" fmla="*/ 691 h 1715"/>
                <a:gd name="T4" fmla="*/ 45 w 1184"/>
                <a:gd name="T5" fmla="*/ 620 h 1715"/>
                <a:gd name="T6" fmla="*/ 45 w 1184"/>
                <a:gd name="T7" fmla="*/ 522 h 1715"/>
                <a:gd name="T8" fmla="*/ 139 w 1184"/>
                <a:gd name="T9" fmla="*/ 436 h 1715"/>
                <a:gd name="T10" fmla="*/ 252 w 1184"/>
                <a:gd name="T11" fmla="*/ 331 h 1715"/>
                <a:gd name="T12" fmla="*/ 413 w 1184"/>
                <a:gd name="T13" fmla="*/ 259 h 1715"/>
                <a:gd name="T14" fmla="*/ 466 w 1184"/>
                <a:gd name="T15" fmla="*/ 233 h 1715"/>
                <a:gd name="T16" fmla="*/ 443 w 1184"/>
                <a:gd name="T17" fmla="*/ 94 h 1715"/>
                <a:gd name="T18" fmla="*/ 511 w 1184"/>
                <a:gd name="T19" fmla="*/ 15 h 1715"/>
                <a:gd name="T20" fmla="*/ 635 w 1184"/>
                <a:gd name="T21" fmla="*/ 4 h 1715"/>
                <a:gd name="T22" fmla="*/ 665 w 1184"/>
                <a:gd name="T23" fmla="*/ 45 h 1715"/>
                <a:gd name="T24" fmla="*/ 755 w 1184"/>
                <a:gd name="T25" fmla="*/ 132 h 1715"/>
                <a:gd name="T26" fmla="*/ 744 w 1184"/>
                <a:gd name="T27" fmla="*/ 207 h 1715"/>
                <a:gd name="T28" fmla="*/ 710 w 1184"/>
                <a:gd name="T29" fmla="*/ 293 h 1715"/>
                <a:gd name="T30" fmla="*/ 804 w 1184"/>
                <a:gd name="T31" fmla="*/ 342 h 1715"/>
                <a:gd name="T32" fmla="*/ 830 w 1184"/>
                <a:gd name="T33" fmla="*/ 484 h 1715"/>
                <a:gd name="T34" fmla="*/ 913 w 1184"/>
                <a:gd name="T35" fmla="*/ 646 h 1715"/>
                <a:gd name="T36" fmla="*/ 1022 w 1184"/>
                <a:gd name="T37" fmla="*/ 743 h 1715"/>
                <a:gd name="T38" fmla="*/ 1071 w 1184"/>
                <a:gd name="T39" fmla="*/ 713 h 1715"/>
                <a:gd name="T40" fmla="*/ 1150 w 1184"/>
                <a:gd name="T41" fmla="*/ 721 h 1715"/>
                <a:gd name="T42" fmla="*/ 1108 w 1184"/>
                <a:gd name="T43" fmla="*/ 781 h 1715"/>
                <a:gd name="T44" fmla="*/ 1184 w 1184"/>
                <a:gd name="T45" fmla="*/ 920 h 1715"/>
                <a:gd name="T46" fmla="*/ 1120 w 1184"/>
                <a:gd name="T47" fmla="*/ 954 h 1715"/>
                <a:gd name="T48" fmla="*/ 1048 w 1184"/>
                <a:gd name="T49" fmla="*/ 897 h 1715"/>
                <a:gd name="T50" fmla="*/ 984 w 1184"/>
                <a:gd name="T51" fmla="*/ 837 h 1715"/>
                <a:gd name="T52" fmla="*/ 954 w 1184"/>
                <a:gd name="T53" fmla="*/ 822 h 1715"/>
                <a:gd name="T54" fmla="*/ 883 w 1184"/>
                <a:gd name="T55" fmla="*/ 852 h 1715"/>
                <a:gd name="T56" fmla="*/ 774 w 1184"/>
                <a:gd name="T57" fmla="*/ 751 h 1715"/>
                <a:gd name="T58" fmla="*/ 808 w 1184"/>
                <a:gd name="T59" fmla="*/ 897 h 1715"/>
                <a:gd name="T60" fmla="*/ 853 w 1184"/>
                <a:gd name="T61" fmla="*/ 1014 h 1715"/>
                <a:gd name="T62" fmla="*/ 752 w 1184"/>
                <a:gd name="T63" fmla="*/ 1070 h 1715"/>
                <a:gd name="T64" fmla="*/ 699 w 1184"/>
                <a:gd name="T65" fmla="*/ 1197 h 1715"/>
                <a:gd name="T66" fmla="*/ 669 w 1184"/>
                <a:gd name="T67" fmla="*/ 1329 h 1715"/>
                <a:gd name="T68" fmla="*/ 669 w 1184"/>
                <a:gd name="T69" fmla="*/ 1460 h 1715"/>
                <a:gd name="T70" fmla="*/ 669 w 1184"/>
                <a:gd name="T71" fmla="*/ 1565 h 1715"/>
                <a:gd name="T72" fmla="*/ 680 w 1184"/>
                <a:gd name="T73" fmla="*/ 1622 h 1715"/>
                <a:gd name="T74" fmla="*/ 759 w 1184"/>
                <a:gd name="T75" fmla="*/ 1633 h 1715"/>
                <a:gd name="T76" fmla="*/ 714 w 1184"/>
                <a:gd name="T77" fmla="*/ 1678 h 1715"/>
                <a:gd name="T78" fmla="*/ 598 w 1184"/>
                <a:gd name="T79" fmla="*/ 1674 h 1715"/>
                <a:gd name="T80" fmla="*/ 564 w 1184"/>
                <a:gd name="T81" fmla="*/ 1652 h 1715"/>
                <a:gd name="T82" fmla="*/ 507 w 1184"/>
                <a:gd name="T83" fmla="*/ 1670 h 1715"/>
                <a:gd name="T84" fmla="*/ 485 w 1184"/>
                <a:gd name="T85" fmla="*/ 1524 h 1715"/>
                <a:gd name="T86" fmla="*/ 492 w 1184"/>
                <a:gd name="T87" fmla="*/ 1359 h 1715"/>
                <a:gd name="T88" fmla="*/ 477 w 1184"/>
                <a:gd name="T89" fmla="*/ 1246 h 1715"/>
                <a:gd name="T90" fmla="*/ 455 w 1184"/>
                <a:gd name="T91" fmla="*/ 1227 h 1715"/>
                <a:gd name="T92" fmla="*/ 436 w 1184"/>
                <a:gd name="T93" fmla="*/ 1329 h 1715"/>
                <a:gd name="T94" fmla="*/ 432 w 1184"/>
                <a:gd name="T95" fmla="*/ 1479 h 1715"/>
                <a:gd name="T96" fmla="*/ 413 w 1184"/>
                <a:gd name="T97" fmla="*/ 1610 h 1715"/>
                <a:gd name="T98" fmla="*/ 387 w 1184"/>
                <a:gd name="T99" fmla="*/ 1689 h 1715"/>
                <a:gd name="T100" fmla="*/ 353 w 1184"/>
                <a:gd name="T101" fmla="*/ 1674 h 1715"/>
                <a:gd name="T102" fmla="*/ 256 w 1184"/>
                <a:gd name="T103" fmla="*/ 1708 h 1715"/>
                <a:gd name="T104" fmla="*/ 162 w 1184"/>
                <a:gd name="T105" fmla="*/ 1678 h 1715"/>
                <a:gd name="T106" fmla="*/ 248 w 1184"/>
                <a:gd name="T107" fmla="*/ 1603 h 1715"/>
                <a:gd name="T108" fmla="*/ 244 w 1184"/>
                <a:gd name="T109" fmla="*/ 1528 h 1715"/>
                <a:gd name="T110" fmla="*/ 244 w 1184"/>
                <a:gd name="T111" fmla="*/ 1381 h 1715"/>
                <a:gd name="T112" fmla="*/ 218 w 1184"/>
                <a:gd name="T113" fmla="*/ 1284 h 1715"/>
                <a:gd name="T114" fmla="*/ 132 w 1184"/>
                <a:gd name="T115" fmla="*/ 1126 h 1715"/>
                <a:gd name="T116" fmla="*/ 105 w 1184"/>
                <a:gd name="T117" fmla="*/ 1021 h 1715"/>
                <a:gd name="T118" fmla="*/ 8 w 1184"/>
                <a:gd name="T119" fmla="*/ 991 h 1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4"/>
                <a:gd name="T181" fmla="*/ 0 h 1715"/>
                <a:gd name="T182" fmla="*/ 1184 w 1184"/>
                <a:gd name="T183" fmla="*/ 1715 h 1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4" h="1715">
                  <a:moveTo>
                    <a:pt x="23" y="935"/>
                  </a:moveTo>
                  <a:lnTo>
                    <a:pt x="23" y="905"/>
                  </a:lnTo>
                  <a:lnTo>
                    <a:pt x="30" y="878"/>
                  </a:lnTo>
                  <a:lnTo>
                    <a:pt x="34" y="848"/>
                  </a:lnTo>
                  <a:lnTo>
                    <a:pt x="42" y="826"/>
                  </a:lnTo>
                  <a:lnTo>
                    <a:pt x="49" y="796"/>
                  </a:lnTo>
                  <a:lnTo>
                    <a:pt x="60" y="773"/>
                  </a:lnTo>
                  <a:lnTo>
                    <a:pt x="72" y="751"/>
                  </a:lnTo>
                  <a:lnTo>
                    <a:pt x="90" y="728"/>
                  </a:lnTo>
                  <a:lnTo>
                    <a:pt x="98" y="691"/>
                  </a:lnTo>
                  <a:lnTo>
                    <a:pt x="105" y="657"/>
                  </a:lnTo>
                  <a:lnTo>
                    <a:pt x="87" y="646"/>
                  </a:lnTo>
                  <a:lnTo>
                    <a:pt x="72" y="638"/>
                  </a:lnTo>
                  <a:lnTo>
                    <a:pt x="53" y="631"/>
                  </a:lnTo>
                  <a:lnTo>
                    <a:pt x="45" y="620"/>
                  </a:lnTo>
                  <a:lnTo>
                    <a:pt x="30" y="597"/>
                  </a:lnTo>
                  <a:lnTo>
                    <a:pt x="30" y="578"/>
                  </a:lnTo>
                  <a:lnTo>
                    <a:pt x="30" y="556"/>
                  </a:lnTo>
                  <a:lnTo>
                    <a:pt x="34" y="537"/>
                  </a:lnTo>
                  <a:lnTo>
                    <a:pt x="45" y="522"/>
                  </a:lnTo>
                  <a:lnTo>
                    <a:pt x="60" y="503"/>
                  </a:lnTo>
                  <a:lnTo>
                    <a:pt x="79" y="484"/>
                  </a:lnTo>
                  <a:lnTo>
                    <a:pt x="98" y="469"/>
                  </a:lnTo>
                  <a:lnTo>
                    <a:pt x="117" y="451"/>
                  </a:lnTo>
                  <a:lnTo>
                    <a:pt x="139" y="436"/>
                  </a:lnTo>
                  <a:lnTo>
                    <a:pt x="150" y="409"/>
                  </a:lnTo>
                  <a:lnTo>
                    <a:pt x="166" y="387"/>
                  </a:lnTo>
                  <a:lnTo>
                    <a:pt x="188" y="364"/>
                  </a:lnTo>
                  <a:lnTo>
                    <a:pt x="214" y="357"/>
                  </a:lnTo>
                  <a:lnTo>
                    <a:pt x="252" y="331"/>
                  </a:lnTo>
                  <a:lnTo>
                    <a:pt x="293" y="312"/>
                  </a:lnTo>
                  <a:lnTo>
                    <a:pt x="331" y="286"/>
                  </a:lnTo>
                  <a:lnTo>
                    <a:pt x="372" y="255"/>
                  </a:lnTo>
                  <a:lnTo>
                    <a:pt x="391" y="255"/>
                  </a:lnTo>
                  <a:lnTo>
                    <a:pt x="413" y="259"/>
                  </a:lnTo>
                  <a:lnTo>
                    <a:pt x="432" y="259"/>
                  </a:lnTo>
                  <a:lnTo>
                    <a:pt x="455" y="255"/>
                  </a:lnTo>
                  <a:lnTo>
                    <a:pt x="459" y="248"/>
                  </a:lnTo>
                  <a:lnTo>
                    <a:pt x="470" y="240"/>
                  </a:lnTo>
                  <a:lnTo>
                    <a:pt x="466" y="233"/>
                  </a:lnTo>
                  <a:lnTo>
                    <a:pt x="443" y="203"/>
                  </a:lnTo>
                  <a:lnTo>
                    <a:pt x="432" y="177"/>
                  </a:lnTo>
                  <a:lnTo>
                    <a:pt x="428" y="143"/>
                  </a:lnTo>
                  <a:lnTo>
                    <a:pt x="432" y="109"/>
                  </a:lnTo>
                  <a:lnTo>
                    <a:pt x="443" y="94"/>
                  </a:lnTo>
                  <a:lnTo>
                    <a:pt x="455" y="83"/>
                  </a:lnTo>
                  <a:lnTo>
                    <a:pt x="470" y="68"/>
                  </a:lnTo>
                  <a:lnTo>
                    <a:pt x="477" y="53"/>
                  </a:lnTo>
                  <a:lnTo>
                    <a:pt x="492" y="30"/>
                  </a:lnTo>
                  <a:lnTo>
                    <a:pt x="511" y="15"/>
                  </a:lnTo>
                  <a:lnTo>
                    <a:pt x="534" y="12"/>
                  </a:lnTo>
                  <a:lnTo>
                    <a:pt x="560" y="8"/>
                  </a:lnTo>
                  <a:lnTo>
                    <a:pt x="582" y="0"/>
                  </a:lnTo>
                  <a:lnTo>
                    <a:pt x="613" y="4"/>
                  </a:lnTo>
                  <a:lnTo>
                    <a:pt x="635" y="4"/>
                  </a:lnTo>
                  <a:lnTo>
                    <a:pt x="658" y="15"/>
                  </a:lnTo>
                  <a:lnTo>
                    <a:pt x="676" y="27"/>
                  </a:lnTo>
                  <a:lnTo>
                    <a:pt x="699" y="49"/>
                  </a:lnTo>
                  <a:lnTo>
                    <a:pt x="680" y="49"/>
                  </a:lnTo>
                  <a:lnTo>
                    <a:pt x="665" y="45"/>
                  </a:lnTo>
                  <a:lnTo>
                    <a:pt x="684" y="68"/>
                  </a:lnTo>
                  <a:lnTo>
                    <a:pt x="710" y="87"/>
                  </a:lnTo>
                  <a:lnTo>
                    <a:pt x="721" y="105"/>
                  </a:lnTo>
                  <a:lnTo>
                    <a:pt x="748" y="124"/>
                  </a:lnTo>
                  <a:lnTo>
                    <a:pt x="755" y="132"/>
                  </a:lnTo>
                  <a:lnTo>
                    <a:pt x="770" y="143"/>
                  </a:lnTo>
                  <a:lnTo>
                    <a:pt x="778" y="154"/>
                  </a:lnTo>
                  <a:lnTo>
                    <a:pt x="774" y="173"/>
                  </a:lnTo>
                  <a:lnTo>
                    <a:pt x="755" y="184"/>
                  </a:lnTo>
                  <a:lnTo>
                    <a:pt x="744" y="207"/>
                  </a:lnTo>
                  <a:lnTo>
                    <a:pt x="733" y="225"/>
                  </a:lnTo>
                  <a:lnTo>
                    <a:pt x="736" y="252"/>
                  </a:lnTo>
                  <a:lnTo>
                    <a:pt x="721" y="259"/>
                  </a:lnTo>
                  <a:lnTo>
                    <a:pt x="718" y="278"/>
                  </a:lnTo>
                  <a:lnTo>
                    <a:pt x="710" y="293"/>
                  </a:lnTo>
                  <a:lnTo>
                    <a:pt x="703" y="308"/>
                  </a:lnTo>
                  <a:lnTo>
                    <a:pt x="725" y="316"/>
                  </a:lnTo>
                  <a:lnTo>
                    <a:pt x="752" y="327"/>
                  </a:lnTo>
                  <a:lnTo>
                    <a:pt x="774" y="334"/>
                  </a:lnTo>
                  <a:lnTo>
                    <a:pt x="804" y="342"/>
                  </a:lnTo>
                  <a:lnTo>
                    <a:pt x="815" y="368"/>
                  </a:lnTo>
                  <a:lnTo>
                    <a:pt x="823" y="398"/>
                  </a:lnTo>
                  <a:lnTo>
                    <a:pt x="823" y="424"/>
                  </a:lnTo>
                  <a:lnTo>
                    <a:pt x="827" y="454"/>
                  </a:lnTo>
                  <a:lnTo>
                    <a:pt x="830" y="484"/>
                  </a:lnTo>
                  <a:lnTo>
                    <a:pt x="842" y="514"/>
                  </a:lnTo>
                  <a:lnTo>
                    <a:pt x="864" y="541"/>
                  </a:lnTo>
                  <a:lnTo>
                    <a:pt x="879" y="574"/>
                  </a:lnTo>
                  <a:lnTo>
                    <a:pt x="894" y="608"/>
                  </a:lnTo>
                  <a:lnTo>
                    <a:pt x="913" y="646"/>
                  </a:lnTo>
                  <a:lnTo>
                    <a:pt x="936" y="661"/>
                  </a:lnTo>
                  <a:lnTo>
                    <a:pt x="962" y="683"/>
                  </a:lnTo>
                  <a:lnTo>
                    <a:pt x="984" y="706"/>
                  </a:lnTo>
                  <a:lnTo>
                    <a:pt x="1011" y="732"/>
                  </a:lnTo>
                  <a:lnTo>
                    <a:pt x="1022" y="743"/>
                  </a:lnTo>
                  <a:lnTo>
                    <a:pt x="1029" y="755"/>
                  </a:lnTo>
                  <a:lnTo>
                    <a:pt x="1026" y="766"/>
                  </a:lnTo>
                  <a:lnTo>
                    <a:pt x="1041" y="747"/>
                  </a:lnTo>
                  <a:lnTo>
                    <a:pt x="1056" y="728"/>
                  </a:lnTo>
                  <a:lnTo>
                    <a:pt x="1071" y="713"/>
                  </a:lnTo>
                  <a:lnTo>
                    <a:pt x="1097" y="721"/>
                  </a:lnTo>
                  <a:lnTo>
                    <a:pt x="1112" y="713"/>
                  </a:lnTo>
                  <a:lnTo>
                    <a:pt x="1127" y="710"/>
                  </a:lnTo>
                  <a:lnTo>
                    <a:pt x="1138" y="706"/>
                  </a:lnTo>
                  <a:lnTo>
                    <a:pt x="1150" y="721"/>
                  </a:lnTo>
                  <a:lnTo>
                    <a:pt x="1150" y="736"/>
                  </a:lnTo>
                  <a:lnTo>
                    <a:pt x="1142" y="751"/>
                  </a:lnTo>
                  <a:lnTo>
                    <a:pt x="1120" y="762"/>
                  </a:lnTo>
                  <a:lnTo>
                    <a:pt x="1101" y="766"/>
                  </a:lnTo>
                  <a:lnTo>
                    <a:pt x="1108" y="781"/>
                  </a:lnTo>
                  <a:lnTo>
                    <a:pt x="1127" y="800"/>
                  </a:lnTo>
                  <a:lnTo>
                    <a:pt x="1142" y="837"/>
                  </a:lnTo>
                  <a:lnTo>
                    <a:pt x="1168" y="878"/>
                  </a:lnTo>
                  <a:lnTo>
                    <a:pt x="1176" y="897"/>
                  </a:lnTo>
                  <a:lnTo>
                    <a:pt x="1184" y="920"/>
                  </a:lnTo>
                  <a:lnTo>
                    <a:pt x="1180" y="942"/>
                  </a:lnTo>
                  <a:lnTo>
                    <a:pt x="1180" y="969"/>
                  </a:lnTo>
                  <a:lnTo>
                    <a:pt x="1157" y="972"/>
                  </a:lnTo>
                  <a:lnTo>
                    <a:pt x="1135" y="972"/>
                  </a:lnTo>
                  <a:lnTo>
                    <a:pt x="1120" y="954"/>
                  </a:lnTo>
                  <a:lnTo>
                    <a:pt x="1112" y="935"/>
                  </a:lnTo>
                  <a:lnTo>
                    <a:pt x="1101" y="916"/>
                  </a:lnTo>
                  <a:lnTo>
                    <a:pt x="1086" y="905"/>
                  </a:lnTo>
                  <a:lnTo>
                    <a:pt x="1067" y="901"/>
                  </a:lnTo>
                  <a:lnTo>
                    <a:pt x="1048" y="897"/>
                  </a:lnTo>
                  <a:lnTo>
                    <a:pt x="1041" y="897"/>
                  </a:lnTo>
                  <a:lnTo>
                    <a:pt x="1037" y="893"/>
                  </a:lnTo>
                  <a:lnTo>
                    <a:pt x="1011" y="878"/>
                  </a:lnTo>
                  <a:lnTo>
                    <a:pt x="996" y="860"/>
                  </a:lnTo>
                  <a:lnTo>
                    <a:pt x="984" y="837"/>
                  </a:lnTo>
                  <a:lnTo>
                    <a:pt x="981" y="818"/>
                  </a:lnTo>
                  <a:lnTo>
                    <a:pt x="981" y="811"/>
                  </a:lnTo>
                  <a:lnTo>
                    <a:pt x="973" y="815"/>
                  </a:lnTo>
                  <a:lnTo>
                    <a:pt x="969" y="815"/>
                  </a:lnTo>
                  <a:lnTo>
                    <a:pt x="954" y="822"/>
                  </a:lnTo>
                  <a:lnTo>
                    <a:pt x="939" y="833"/>
                  </a:lnTo>
                  <a:lnTo>
                    <a:pt x="921" y="841"/>
                  </a:lnTo>
                  <a:lnTo>
                    <a:pt x="913" y="856"/>
                  </a:lnTo>
                  <a:lnTo>
                    <a:pt x="894" y="852"/>
                  </a:lnTo>
                  <a:lnTo>
                    <a:pt x="883" y="852"/>
                  </a:lnTo>
                  <a:lnTo>
                    <a:pt x="857" y="818"/>
                  </a:lnTo>
                  <a:lnTo>
                    <a:pt x="834" y="792"/>
                  </a:lnTo>
                  <a:lnTo>
                    <a:pt x="804" y="770"/>
                  </a:lnTo>
                  <a:lnTo>
                    <a:pt x="774" y="755"/>
                  </a:lnTo>
                  <a:lnTo>
                    <a:pt x="774" y="751"/>
                  </a:lnTo>
                  <a:lnTo>
                    <a:pt x="774" y="777"/>
                  </a:lnTo>
                  <a:lnTo>
                    <a:pt x="782" y="811"/>
                  </a:lnTo>
                  <a:lnTo>
                    <a:pt x="789" y="837"/>
                  </a:lnTo>
                  <a:lnTo>
                    <a:pt x="800" y="871"/>
                  </a:lnTo>
                  <a:lnTo>
                    <a:pt x="808" y="897"/>
                  </a:lnTo>
                  <a:lnTo>
                    <a:pt x="819" y="923"/>
                  </a:lnTo>
                  <a:lnTo>
                    <a:pt x="830" y="950"/>
                  </a:lnTo>
                  <a:lnTo>
                    <a:pt x="842" y="980"/>
                  </a:lnTo>
                  <a:lnTo>
                    <a:pt x="853" y="995"/>
                  </a:lnTo>
                  <a:lnTo>
                    <a:pt x="853" y="1014"/>
                  </a:lnTo>
                  <a:lnTo>
                    <a:pt x="830" y="1025"/>
                  </a:lnTo>
                  <a:lnTo>
                    <a:pt x="812" y="1036"/>
                  </a:lnTo>
                  <a:lnTo>
                    <a:pt x="785" y="1040"/>
                  </a:lnTo>
                  <a:lnTo>
                    <a:pt x="763" y="1047"/>
                  </a:lnTo>
                  <a:lnTo>
                    <a:pt x="752" y="1070"/>
                  </a:lnTo>
                  <a:lnTo>
                    <a:pt x="740" y="1096"/>
                  </a:lnTo>
                  <a:lnTo>
                    <a:pt x="729" y="1122"/>
                  </a:lnTo>
                  <a:lnTo>
                    <a:pt x="721" y="1149"/>
                  </a:lnTo>
                  <a:lnTo>
                    <a:pt x="710" y="1171"/>
                  </a:lnTo>
                  <a:lnTo>
                    <a:pt x="699" y="1197"/>
                  </a:lnTo>
                  <a:lnTo>
                    <a:pt x="688" y="1224"/>
                  </a:lnTo>
                  <a:lnTo>
                    <a:pt x="680" y="1250"/>
                  </a:lnTo>
                  <a:lnTo>
                    <a:pt x="669" y="1273"/>
                  </a:lnTo>
                  <a:lnTo>
                    <a:pt x="669" y="1303"/>
                  </a:lnTo>
                  <a:lnTo>
                    <a:pt x="669" y="1329"/>
                  </a:lnTo>
                  <a:lnTo>
                    <a:pt x="676" y="1359"/>
                  </a:lnTo>
                  <a:lnTo>
                    <a:pt x="676" y="1389"/>
                  </a:lnTo>
                  <a:lnTo>
                    <a:pt x="673" y="1419"/>
                  </a:lnTo>
                  <a:lnTo>
                    <a:pt x="669" y="1438"/>
                  </a:lnTo>
                  <a:lnTo>
                    <a:pt x="669" y="1460"/>
                  </a:lnTo>
                  <a:lnTo>
                    <a:pt x="669" y="1479"/>
                  </a:lnTo>
                  <a:lnTo>
                    <a:pt x="669" y="1501"/>
                  </a:lnTo>
                  <a:lnTo>
                    <a:pt x="669" y="1520"/>
                  </a:lnTo>
                  <a:lnTo>
                    <a:pt x="669" y="1543"/>
                  </a:lnTo>
                  <a:lnTo>
                    <a:pt x="669" y="1565"/>
                  </a:lnTo>
                  <a:lnTo>
                    <a:pt x="669" y="1588"/>
                  </a:lnTo>
                  <a:lnTo>
                    <a:pt x="669" y="1595"/>
                  </a:lnTo>
                  <a:lnTo>
                    <a:pt x="665" y="1607"/>
                  </a:lnTo>
                  <a:lnTo>
                    <a:pt x="665" y="1614"/>
                  </a:lnTo>
                  <a:lnTo>
                    <a:pt x="680" y="1622"/>
                  </a:lnTo>
                  <a:lnTo>
                    <a:pt x="703" y="1625"/>
                  </a:lnTo>
                  <a:lnTo>
                    <a:pt x="721" y="1629"/>
                  </a:lnTo>
                  <a:lnTo>
                    <a:pt x="744" y="1637"/>
                  </a:lnTo>
                  <a:lnTo>
                    <a:pt x="752" y="1633"/>
                  </a:lnTo>
                  <a:lnTo>
                    <a:pt x="759" y="1633"/>
                  </a:lnTo>
                  <a:lnTo>
                    <a:pt x="770" y="1648"/>
                  </a:lnTo>
                  <a:lnTo>
                    <a:pt x="774" y="1670"/>
                  </a:lnTo>
                  <a:lnTo>
                    <a:pt x="752" y="1682"/>
                  </a:lnTo>
                  <a:lnTo>
                    <a:pt x="725" y="1682"/>
                  </a:lnTo>
                  <a:lnTo>
                    <a:pt x="714" y="1678"/>
                  </a:lnTo>
                  <a:lnTo>
                    <a:pt x="695" y="1678"/>
                  </a:lnTo>
                  <a:lnTo>
                    <a:pt x="669" y="1678"/>
                  </a:lnTo>
                  <a:lnTo>
                    <a:pt x="646" y="1678"/>
                  </a:lnTo>
                  <a:lnTo>
                    <a:pt x="616" y="1674"/>
                  </a:lnTo>
                  <a:lnTo>
                    <a:pt x="598" y="1674"/>
                  </a:lnTo>
                  <a:lnTo>
                    <a:pt x="582" y="1670"/>
                  </a:lnTo>
                  <a:lnTo>
                    <a:pt x="579" y="1670"/>
                  </a:lnTo>
                  <a:lnTo>
                    <a:pt x="579" y="1652"/>
                  </a:lnTo>
                  <a:lnTo>
                    <a:pt x="567" y="1644"/>
                  </a:lnTo>
                  <a:lnTo>
                    <a:pt x="564" y="1652"/>
                  </a:lnTo>
                  <a:lnTo>
                    <a:pt x="567" y="1663"/>
                  </a:lnTo>
                  <a:lnTo>
                    <a:pt x="579" y="1674"/>
                  </a:lnTo>
                  <a:lnTo>
                    <a:pt x="571" y="1678"/>
                  </a:lnTo>
                  <a:lnTo>
                    <a:pt x="515" y="1678"/>
                  </a:lnTo>
                  <a:lnTo>
                    <a:pt x="507" y="1670"/>
                  </a:lnTo>
                  <a:lnTo>
                    <a:pt x="507" y="1603"/>
                  </a:lnTo>
                  <a:lnTo>
                    <a:pt x="492" y="1599"/>
                  </a:lnTo>
                  <a:lnTo>
                    <a:pt x="481" y="1592"/>
                  </a:lnTo>
                  <a:lnTo>
                    <a:pt x="481" y="1558"/>
                  </a:lnTo>
                  <a:lnTo>
                    <a:pt x="485" y="1524"/>
                  </a:lnTo>
                  <a:lnTo>
                    <a:pt x="489" y="1490"/>
                  </a:lnTo>
                  <a:lnTo>
                    <a:pt x="492" y="1460"/>
                  </a:lnTo>
                  <a:lnTo>
                    <a:pt x="492" y="1426"/>
                  </a:lnTo>
                  <a:lnTo>
                    <a:pt x="492" y="1393"/>
                  </a:lnTo>
                  <a:lnTo>
                    <a:pt x="492" y="1359"/>
                  </a:lnTo>
                  <a:lnTo>
                    <a:pt x="492" y="1329"/>
                  </a:lnTo>
                  <a:lnTo>
                    <a:pt x="485" y="1306"/>
                  </a:lnTo>
                  <a:lnTo>
                    <a:pt x="481" y="1288"/>
                  </a:lnTo>
                  <a:lnTo>
                    <a:pt x="477" y="1265"/>
                  </a:lnTo>
                  <a:lnTo>
                    <a:pt x="477" y="1246"/>
                  </a:lnTo>
                  <a:lnTo>
                    <a:pt x="474" y="1205"/>
                  </a:lnTo>
                  <a:lnTo>
                    <a:pt x="474" y="1167"/>
                  </a:lnTo>
                  <a:lnTo>
                    <a:pt x="459" y="1182"/>
                  </a:lnTo>
                  <a:lnTo>
                    <a:pt x="459" y="1209"/>
                  </a:lnTo>
                  <a:lnTo>
                    <a:pt x="455" y="1227"/>
                  </a:lnTo>
                  <a:lnTo>
                    <a:pt x="451" y="1250"/>
                  </a:lnTo>
                  <a:lnTo>
                    <a:pt x="447" y="1269"/>
                  </a:lnTo>
                  <a:lnTo>
                    <a:pt x="443" y="1291"/>
                  </a:lnTo>
                  <a:lnTo>
                    <a:pt x="436" y="1310"/>
                  </a:lnTo>
                  <a:lnTo>
                    <a:pt x="436" y="1329"/>
                  </a:lnTo>
                  <a:lnTo>
                    <a:pt x="432" y="1351"/>
                  </a:lnTo>
                  <a:lnTo>
                    <a:pt x="432" y="1374"/>
                  </a:lnTo>
                  <a:lnTo>
                    <a:pt x="432" y="1411"/>
                  </a:lnTo>
                  <a:lnTo>
                    <a:pt x="436" y="1449"/>
                  </a:lnTo>
                  <a:lnTo>
                    <a:pt x="432" y="1479"/>
                  </a:lnTo>
                  <a:lnTo>
                    <a:pt x="432" y="1513"/>
                  </a:lnTo>
                  <a:lnTo>
                    <a:pt x="428" y="1546"/>
                  </a:lnTo>
                  <a:lnTo>
                    <a:pt x="432" y="1580"/>
                  </a:lnTo>
                  <a:lnTo>
                    <a:pt x="421" y="1595"/>
                  </a:lnTo>
                  <a:lnTo>
                    <a:pt x="413" y="1610"/>
                  </a:lnTo>
                  <a:lnTo>
                    <a:pt x="417" y="1629"/>
                  </a:lnTo>
                  <a:lnTo>
                    <a:pt x="413" y="1652"/>
                  </a:lnTo>
                  <a:lnTo>
                    <a:pt x="406" y="1674"/>
                  </a:lnTo>
                  <a:lnTo>
                    <a:pt x="406" y="1697"/>
                  </a:lnTo>
                  <a:lnTo>
                    <a:pt x="387" y="1689"/>
                  </a:lnTo>
                  <a:lnTo>
                    <a:pt x="372" y="1689"/>
                  </a:lnTo>
                  <a:lnTo>
                    <a:pt x="368" y="1674"/>
                  </a:lnTo>
                  <a:lnTo>
                    <a:pt x="365" y="1667"/>
                  </a:lnTo>
                  <a:lnTo>
                    <a:pt x="357" y="1667"/>
                  </a:lnTo>
                  <a:lnTo>
                    <a:pt x="353" y="1674"/>
                  </a:lnTo>
                  <a:lnTo>
                    <a:pt x="353" y="1697"/>
                  </a:lnTo>
                  <a:lnTo>
                    <a:pt x="338" y="1700"/>
                  </a:lnTo>
                  <a:lnTo>
                    <a:pt x="327" y="1708"/>
                  </a:lnTo>
                  <a:lnTo>
                    <a:pt x="289" y="1708"/>
                  </a:lnTo>
                  <a:lnTo>
                    <a:pt x="256" y="1708"/>
                  </a:lnTo>
                  <a:lnTo>
                    <a:pt x="218" y="1708"/>
                  </a:lnTo>
                  <a:lnTo>
                    <a:pt x="184" y="1715"/>
                  </a:lnTo>
                  <a:lnTo>
                    <a:pt x="166" y="1712"/>
                  </a:lnTo>
                  <a:lnTo>
                    <a:pt x="150" y="1708"/>
                  </a:lnTo>
                  <a:lnTo>
                    <a:pt x="162" y="1678"/>
                  </a:lnTo>
                  <a:lnTo>
                    <a:pt x="188" y="1659"/>
                  </a:lnTo>
                  <a:lnTo>
                    <a:pt x="203" y="1648"/>
                  </a:lnTo>
                  <a:lnTo>
                    <a:pt x="222" y="1652"/>
                  </a:lnTo>
                  <a:lnTo>
                    <a:pt x="233" y="1625"/>
                  </a:lnTo>
                  <a:lnTo>
                    <a:pt x="248" y="1603"/>
                  </a:lnTo>
                  <a:lnTo>
                    <a:pt x="263" y="1603"/>
                  </a:lnTo>
                  <a:lnTo>
                    <a:pt x="282" y="1603"/>
                  </a:lnTo>
                  <a:lnTo>
                    <a:pt x="256" y="1588"/>
                  </a:lnTo>
                  <a:lnTo>
                    <a:pt x="248" y="1561"/>
                  </a:lnTo>
                  <a:lnTo>
                    <a:pt x="244" y="1528"/>
                  </a:lnTo>
                  <a:lnTo>
                    <a:pt x="244" y="1501"/>
                  </a:lnTo>
                  <a:lnTo>
                    <a:pt x="237" y="1468"/>
                  </a:lnTo>
                  <a:lnTo>
                    <a:pt x="237" y="1441"/>
                  </a:lnTo>
                  <a:lnTo>
                    <a:pt x="241" y="1408"/>
                  </a:lnTo>
                  <a:lnTo>
                    <a:pt x="244" y="1381"/>
                  </a:lnTo>
                  <a:lnTo>
                    <a:pt x="252" y="1363"/>
                  </a:lnTo>
                  <a:lnTo>
                    <a:pt x="237" y="1340"/>
                  </a:lnTo>
                  <a:lnTo>
                    <a:pt x="229" y="1321"/>
                  </a:lnTo>
                  <a:lnTo>
                    <a:pt x="218" y="1303"/>
                  </a:lnTo>
                  <a:lnTo>
                    <a:pt x="218" y="1284"/>
                  </a:lnTo>
                  <a:lnTo>
                    <a:pt x="199" y="1246"/>
                  </a:lnTo>
                  <a:lnTo>
                    <a:pt x="184" y="1212"/>
                  </a:lnTo>
                  <a:lnTo>
                    <a:pt x="166" y="1179"/>
                  </a:lnTo>
                  <a:lnTo>
                    <a:pt x="147" y="1149"/>
                  </a:lnTo>
                  <a:lnTo>
                    <a:pt x="132" y="1126"/>
                  </a:lnTo>
                  <a:lnTo>
                    <a:pt x="132" y="1104"/>
                  </a:lnTo>
                  <a:lnTo>
                    <a:pt x="120" y="1081"/>
                  </a:lnTo>
                  <a:lnTo>
                    <a:pt x="117" y="1062"/>
                  </a:lnTo>
                  <a:lnTo>
                    <a:pt x="109" y="1040"/>
                  </a:lnTo>
                  <a:lnTo>
                    <a:pt x="105" y="1021"/>
                  </a:lnTo>
                  <a:lnTo>
                    <a:pt x="83" y="1006"/>
                  </a:lnTo>
                  <a:lnTo>
                    <a:pt x="64" y="1002"/>
                  </a:lnTo>
                  <a:lnTo>
                    <a:pt x="42" y="995"/>
                  </a:lnTo>
                  <a:lnTo>
                    <a:pt x="23" y="995"/>
                  </a:lnTo>
                  <a:lnTo>
                    <a:pt x="8" y="991"/>
                  </a:lnTo>
                  <a:lnTo>
                    <a:pt x="0" y="984"/>
                  </a:lnTo>
                  <a:lnTo>
                    <a:pt x="8" y="957"/>
                  </a:lnTo>
                  <a:lnTo>
                    <a:pt x="23" y="9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Freeform 11"/>
            <p:cNvSpPr>
              <a:spLocks/>
            </p:cNvSpPr>
            <p:nvPr/>
          </p:nvSpPr>
          <p:spPr bwMode="auto">
            <a:xfrm>
              <a:off x="1809" y="3085"/>
              <a:ext cx="496" cy="387"/>
            </a:xfrm>
            <a:custGeom>
              <a:avLst/>
              <a:gdLst>
                <a:gd name="T0" fmla="*/ 56 w 496"/>
                <a:gd name="T1" fmla="*/ 75 h 387"/>
                <a:gd name="T2" fmla="*/ 79 w 496"/>
                <a:gd name="T3" fmla="*/ 72 h 387"/>
                <a:gd name="T4" fmla="*/ 94 w 496"/>
                <a:gd name="T5" fmla="*/ 135 h 387"/>
                <a:gd name="T6" fmla="*/ 120 w 496"/>
                <a:gd name="T7" fmla="*/ 165 h 387"/>
                <a:gd name="T8" fmla="*/ 101 w 496"/>
                <a:gd name="T9" fmla="*/ 124 h 387"/>
                <a:gd name="T10" fmla="*/ 94 w 496"/>
                <a:gd name="T11" fmla="*/ 83 h 387"/>
                <a:gd name="T12" fmla="*/ 90 w 496"/>
                <a:gd name="T13" fmla="*/ 38 h 387"/>
                <a:gd name="T14" fmla="*/ 90 w 496"/>
                <a:gd name="T15" fmla="*/ 0 h 387"/>
                <a:gd name="T16" fmla="*/ 154 w 496"/>
                <a:gd name="T17" fmla="*/ 30 h 387"/>
                <a:gd name="T18" fmla="*/ 195 w 496"/>
                <a:gd name="T19" fmla="*/ 30 h 387"/>
                <a:gd name="T20" fmla="*/ 248 w 496"/>
                <a:gd name="T21" fmla="*/ 42 h 387"/>
                <a:gd name="T22" fmla="*/ 297 w 496"/>
                <a:gd name="T23" fmla="*/ 49 h 387"/>
                <a:gd name="T24" fmla="*/ 342 w 496"/>
                <a:gd name="T25" fmla="*/ 57 h 387"/>
                <a:gd name="T26" fmla="*/ 376 w 496"/>
                <a:gd name="T27" fmla="*/ 4 h 387"/>
                <a:gd name="T28" fmla="*/ 413 w 496"/>
                <a:gd name="T29" fmla="*/ 27 h 387"/>
                <a:gd name="T30" fmla="*/ 466 w 496"/>
                <a:gd name="T31" fmla="*/ 53 h 387"/>
                <a:gd name="T32" fmla="*/ 466 w 496"/>
                <a:gd name="T33" fmla="*/ 87 h 387"/>
                <a:gd name="T34" fmla="*/ 462 w 496"/>
                <a:gd name="T35" fmla="*/ 147 h 387"/>
                <a:gd name="T36" fmla="*/ 466 w 496"/>
                <a:gd name="T37" fmla="*/ 203 h 387"/>
                <a:gd name="T38" fmla="*/ 473 w 496"/>
                <a:gd name="T39" fmla="*/ 263 h 387"/>
                <a:gd name="T40" fmla="*/ 485 w 496"/>
                <a:gd name="T41" fmla="*/ 312 h 387"/>
                <a:gd name="T42" fmla="*/ 488 w 496"/>
                <a:gd name="T43" fmla="*/ 353 h 387"/>
                <a:gd name="T44" fmla="*/ 473 w 496"/>
                <a:gd name="T45" fmla="*/ 383 h 387"/>
                <a:gd name="T46" fmla="*/ 428 w 496"/>
                <a:gd name="T47" fmla="*/ 383 h 387"/>
                <a:gd name="T48" fmla="*/ 379 w 496"/>
                <a:gd name="T49" fmla="*/ 383 h 387"/>
                <a:gd name="T50" fmla="*/ 327 w 496"/>
                <a:gd name="T51" fmla="*/ 379 h 387"/>
                <a:gd name="T52" fmla="*/ 274 w 496"/>
                <a:gd name="T53" fmla="*/ 379 h 387"/>
                <a:gd name="T54" fmla="*/ 222 w 496"/>
                <a:gd name="T55" fmla="*/ 372 h 387"/>
                <a:gd name="T56" fmla="*/ 173 w 496"/>
                <a:gd name="T57" fmla="*/ 364 h 387"/>
                <a:gd name="T58" fmla="*/ 128 w 496"/>
                <a:gd name="T59" fmla="*/ 353 h 387"/>
                <a:gd name="T60" fmla="*/ 90 w 496"/>
                <a:gd name="T61" fmla="*/ 334 h 387"/>
                <a:gd name="T62" fmla="*/ 56 w 496"/>
                <a:gd name="T63" fmla="*/ 312 h 387"/>
                <a:gd name="T64" fmla="*/ 15 w 496"/>
                <a:gd name="T65" fmla="*/ 304 h 387"/>
                <a:gd name="T66" fmla="*/ 0 w 496"/>
                <a:gd name="T67" fmla="*/ 274 h 387"/>
                <a:gd name="T68" fmla="*/ 8 w 496"/>
                <a:gd name="T69" fmla="*/ 222 h 387"/>
                <a:gd name="T70" fmla="*/ 11 w 496"/>
                <a:gd name="T71" fmla="*/ 177 h 387"/>
                <a:gd name="T72" fmla="*/ 26 w 496"/>
                <a:gd name="T73" fmla="*/ 132 h 3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6"/>
                <a:gd name="T112" fmla="*/ 0 h 387"/>
                <a:gd name="T113" fmla="*/ 496 w 496"/>
                <a:gd name="T114" fmla="*/ 387 h 3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6" h="387">
                  <a:moveTo>
                    <a:pt x="38" y="113"/>
                  </a:moveTo>
                  <a:lnTo>
                    <a:pt x="56" y="75"/>
                  </a:lnTo>
                  <a:lnTo>
                    <a:pt x="79" y="38"/>
                  </a:lnTo>
                  <a:lnTo>
                    <a:pt x="79" y="72"/>
                  </a:lnTo>
                  <a:lnTo>
                    <a:pt x="86" y="105"/>
                  </a:lnTo>
                  <a:lnTo>
                    <a:pt x="94" y="135"/>
                  </a:lnTo>
                  <a:lnTo>
                    <a:pt x="116" y="169"/>
                  </a:lnTo>
                  <a:lnTo>
                    <a:pt x="120" y="165"/>
                  </a:lnTo>
                  <a:lnTo>
                    <a:pt x="109" y="143"/>
                  </a:lnTo>
                  <a:lnTo>
                    <a:pt x="101" y="124"/>
                  </a:lnTo>
                  <a:lnTo>
                    <a:pt x="94" y="102"/>
                  </a:lnTo>
                  <a:lnTo>
                    <a:pt x="94" y="83"/>
                  </a:lnTo>
                  <a:lnTo>
                    <a:pt x="90" y="60"/>
                  </a:lnTo>
                  <a:lnTo>
                    <a:pt x="90" y="38"/>
                  </a:lnTo>
                  <a:lnTo>
                    <a:pt x="90" y="19"/>
                  </a:lnTo>
                  <a:lnTo>
                    <a:pt x="90" y="0"/>
                  </a:lnTo>
                  <a:lnTo>
                    <a:pt x="120" y="12"/>
                  </a:lnTo>
                  <a:lnTo>
                    <a:pt x="154" y="30"/>
                  </a:lnTo>
                  <a:lnTo>
                    <a:pt x="173" y="30"/>
                  </a:lnTo>
                  <a:lnTo>
                    <a:pt x="195" y="30"/>
                  </a:lnTo>
                  <a:lnTo>
                    <a:pt x="222" y="34"/>
                  </a:lnTo>
                  <a:lnTo>
                    <a:pt x="248" y="42"/>
                  </a:lnTo>
                  <a:lnTo>
                    <a:pt x="271" y="42"/>
                  </a:lnTo>
                  <a:lnTo>
                    <a:pt x="297" y="49"/>
                  </a:lnTo>
                  <a:lnTo>
                    <a:pt x="319" y="49"/>
                  </a:lnTo>
                  <a:lnTo>
                    <a:pt x="342" y="57"/>
                  </a:lnTo>
                  <a:lnTo>
                    <a:pt x="357" y="27"/>
                  </a:lnTo>
                  <a:lnTo>
                    <a:pt x="376" y="4"/>
                  </a:lnTo>
                  <a:lnTo>
                    <a:pt x="391" y="8"/>
                  </a:lnTo>
                  <a:lnTo>
                    <a:pt x="413" y="27"/>
                  </a:lnTo>
                  <a:lnTo>
                    <a:pt x="436" y="45"/>
                  </a:lnTo>
                  <a:lnTo>
                    <a:pt x="466" y="53"/>
                  </a:lnTo>
                  <a:lnTo>
                    <a:pt x="470" y="57"/>
                  </a:lnTo>
                  <a:lnTo>
                    <a:pt x="466" y="87"/>
                  </a:lnTo>
                  <a:lnTo>
                    <a:pt x="462" y="117"/>
                  </a:lnTo>
                  <a:lnTo>
                    <a:pt x="462" y="147"/>
                  </a:lnTo>
                  <a:lnTo>
                    <a:pt x="466" y="177"/>
                  </a:lnTo>
                  <a:lnTo>
                    <a:pt x="466" y="203"/>
                  </a:lnTo>
                  <a:lnTo>
                    <a:pt x="470" y="237"/>
                  </a:lnTo>
                  <a:lnTo>
                    <a:pt x="473" y="263"/>
                  </a:lnTo>
                  <a:lnTo>
                    <a:pt x="485" y="297"/>
                  </a:lnTo>
                  <a:lnTo>
                    <a:pt x="485" y="312"/>
                  </a:lnTo>
                  <a:lnTo>
                    <a:pt x="485" y="334"/>
                  </a:lnTo>
                  <a:lnTo>
                    <a:pt x="488" y="353"/>
                  </a:lnTo>
                  <a:lnTo>
                    <a:pt x="496" y="372"/>
                  </a:lnTo>
                  <a:lnTo>
                    <a:pt x="473" y="383"/>
                  </a:lnTo>
                  <a:lnTo>
                    <a:pt x="451" y="387"/>
                  </a:lnTo>
                  <a:lnTo>
                    <a:pt x="428" y="383"/>
                  </a:lnTo>
                  <a:lnTo>
                    <a:pt x="406" y="383"/>
                  </a:lnTo>
                  <a:lnTo>
                    <a:pt x="379" y="383"/>
                  </a:lnTo>
                  <a:lnTo>
                    <a:pt x="357" y="383"/>
                  </a:lnTo>
                  <a:lnTo>
                    <a:pt x="327" y="379"/>
                  </a:lnTo>
                  <a:lnTo>
                    <a:pt x="304" y="379"/>
                  </a:lnTo>
                  <a:lnTo>
                    <a:pt x="274" y="379"/>
                  </a:lnTo>
                  <a:lnTo>
                    <a:pt x="252" y="379"/>
                  </a:lnTo>
                  <a:lnTo>
                    <a:pt x="222" y="372"/>
                  </a:lnTo>
                  <a:lnTo>
                    <a:pt x="195" y="368"/>
                  </a:lnTo>
                  <a:lnTo>
                    <a:pt x="173" y="364"/>
                  </a:lnTo>
                  <a:lnTo>
                    <a:pt x="150" y="361"/>
                  </a:lnTo>
                  <a:lnTo>
                    <a:pt x="128" y="353"/>
                  </a:lnTo>
                  <a:lnTo>
                    <a:pt x="109" y="346"/>
                  </a:lnTo>
                  <a:lnTo>
                    <a:pt x="90" y="334"/>
                  </a:lnTo>
                  <a:lnTo>
                    <a:pt x="79" y="323"/>
                  </a:lnTo>
                  <a:lnTo>
                    <a:pt x="56" y="312"/>
                  </a:lnTo>
                  <a:lnTo>
                    <a:pt x="38" y="312"/>
                  </a:lnTo>
                  <a:lnTo>
                    <a:pt x="15" y="304"/>
                  </a:lnTo>
                  <a:lnTo>
                    <a:pt x="0" y="301"/>
                  </a:lnTo>
                  <a:lnTo>
                    <a:pt x="0" y="274"/>
                  </a:lnTo>
                  <a:lnTo>
                    <a:pt x="4" y="248"/>
                  </a:lnTo>
                  <a:lnTo>
                    <a:pt x="8" y="222"/>
                  </a:lnTo>
                  <a:lnTo>
                    <a:pt x="11" y="199"/>
                  </a:lnTo>
                  <a:lnTo>
                    <a:pt x="11" y="177"/>
                  </a:lnTo>
                  <a:lnTo>
                    <a:pt x="19" y="154"/>
                  </a:lnTo>
                  <a:lnTo>
                    <a:pt x="26" y="132"/>
                  </a:lnTo>
                  <a:lnTo>
                    <a:pt x="38" y="113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12"/>
            <p:cNvSpPr>
              <a:spLocks/>
            </p:cNvSpPr>
            <p:nvPr/>
          </p:nvSpPr>
          <p:spPr bwMode="auto">
            <a:xfrm>
              <a:off x="1820" y="2691"/>
              <a:ext cx="376" cy="432"/>
            </a:xfrm>
            <a:custGeom>
              <a:avLst/>
              <a:gdLst>
                <a:gd name="T0" fmla="*/ 34 w 376"/>
                <a:gd name="T1" fmla="*/ 233 h 432"/>
                <a:gd name="T2" fmla="*/ 94 w 376"/>
                <a:gd name="T3" fmla="*/ 180 h 432"/>
                <a:gd name="T4" fmla="*/ 132 w 376"/>
                <a:gd name="T5" fmla="*/ 132 h 432"/>
                <a:gd name="T6" fmla="*/ 184 w 376"/>
                <a:gd name="T7" fmla="*/ 90 h 432"/>
                <a:gd name="T8" fmla="*/ 248 w 376"/>
                <a:gd name="T9" fmla="*/ 45 h 432"/>
                <a:gd name="T10" fmla="*/ 312 w 376"/>
                <a:gd name="T11" fmla="*/ 8 h 432"/>
                <a:gd name="T12" fmla="*/ 350 w 376"/>
                <a:gd name="T13" fmla="*/ 8 h 432"/>
                <a:gd name="T14" fmla="*/ 368 w 376"/>
                <a:gd name="T15" fmla="*/ 49 h 432"/>
                <a:gd name="T16" fmla="*/ 372 w 376"/>
                <a:gd name="T17" fmla="*/ 90 h 432"/>
                <a:gd name="T18" fmla="*/ 357 w 376"/>
                <a:gd name="T19" fmla="*/ 132 h 432"/>
                <a:gd name="T20" fmla="*/ 323 w 376"/>
                <a:gd name="T21" fmla="*/ 180 h 432"/>
                <a:gd name="T22" fmla="*/ 275 w 376"/>
                <a:gd name="T23" fmla="*/ 218 h 432"/>
                <a:gd name="T24" fmla="*/ 214 w 376"/>
                <a:gd name="T25" fmla="*/ 233 h 432"/>
                <a:gd name="T26" fmla="*/ 166 w 376"/>
                <a:gd name="T27" fmla="*/ 210 h 432"/>
                <a:gd name="T28" fmla="*/ 139 w 376"/>
                <a:gd name="T29" fmla="*/ 210 h 432"/>
                <a:gd name="T30" fmla="*/ 158 w 376"/>
                <a:gd name="T31" fmla="*/ 218 h 432"/>
                <a:gd name="T32" fmla="*/ 151 w 376"/>
                <a:gd name="T33" fmla="*/ 233 h 432"/>
                <a:gd name="T34" fmla="*/ 105 w 376"/>
                <a:gd name="T35" fmla="*/ 248 h 432"/>
                <a:gd name="T36" fmla="*/ 90 w 376"/>
                <a:gd name="T37" fmla="*/ 267 h 432"/>
                <a:gd name="T38" fmla="*/ 121 w 376"/>
                <a:gd name="T39" fmla="*/ 255 h 432"/>
                <a:gd name="T40" fmla="*/ 184 w 376"/>
                <a:gd name="T41" fmla="*/ 240 h 432"/>
                <a:gd name="T42" fmla="*/ 226 w 376"/>
                <a:gd name="T43" fmla="*/ 259 h 432"/>
                <a:gd name="T44" fmla="*/ 267 w 376"/>
                <a:gd name="T45" fmla="*/ 274 h 432"/>
                <a:gd name="T46" fmla="*/ 308 w 376"/>
                <a:gd name="T47" fmla="*/ 285 h 432"/>
                <a:gd name="T48" fmla="*/ 346 w 376"/>
                <a:gd name="T49" fmla="*/ 300 h 432"/>
                <a:gd name="T50" fmla="*/ 338 w 376"/>
                <a:gd name="T51" fmla="*/ 331 h 432"/>
                <a:gd name="T52" fmla="*/ 305 w 376"/>
                <a:gd name="T53" fmla="*/ 402 h 432"/>
                <a:gd name="T54" fmla="*/ 286 w 376"/>
                <a:gd name="T55" fmla="*/ 424 h 432"/>
                <a:gd name="T56" fmla="*/ 244 w 376"/>
                <a:gd name="T57" fmla="*/ 413 h 432"/>
                <a:gd name="T58" fmla="*/ 218 w 376"/>
                <a:gd name="T59" fmla="*/ 413 h 432"/>
                <a:gd name="T60" fmla="*/ 196 w 376"/>
                <a:gd name="T61" fmla="*/ 417 h 432"/>
                <a:gd name="T62" fmla="*/ 147 w 376"/>
                <a:gd name="T63" fmla="*/ 406 h 432"/>
                <a:gd name="T64" fmla="*/ 83 w 376"/>
                <a:gd name="T65" fmla="*/ 372 h 432"/>
                <a:gd name="T66" fmla="*/ 23 w 376"/>
                <a:gd name="T67" fmla="*/ 338 h 432"/>
                <a:gd name="T68" fmla="*/ 0 w 376"/>
                <a:gd name="T69" fmla="*/ 289 h 4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6"/>
                <a:gd name="T106" fmla="*/ 0 h 432"/>
                <a:gd name="T107" fmla="*/ 376 w 376"/>
                <a:gd name="T108" fmla="*/ 432 h 4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6" h="432">
                  <a:moveTo>
                    <a:pt x="15" y="270"/>
                  </a:moveTo>
                  <a:lnTo>
                    <a:pt x="34" y="233"/>
                  </a:lnTo>
                  <a:lnTo>
                    <a:pt x="68" y="210"/>
                  </a:lnTo>
                  <a:lnTo>
                    <a:pt x="94" y="180"/>
                  </a:lnTo>
                  <a:lnTo>
                    <a:pt x="121" y="150"/>
                  </a:lnTo>
                  <a:lnTo>
                    <a:pt x="132" y="132"/>
                  </a:lnTo>
                  <a:lnTo>
                    <a:pt x="154" y="113"/>
                  </a:lnTo>
                  <a:lnTo>
                    <a:pt x="184" y="90"/>
                  </a:lnTo>
                  <a:lnTo>
                    <a:pt x="218" y="68"/>
                  </a:lnTo>
                  <a:lnTo>
                    <a:pt x="248" y="45"/>
                  </a:lnTo>
                  <a:lnTo>
                    <a:pt x="282" y="27"/>
                  </a:lnTo>
                  <a:lnTo>
                    <a:pt x="312" y="8"/>
                  </a:lnTo>
                  <a:lnTo>
                    <a:pt x="335" y="0"/>
                  </a:lnTo>
                  <a:lnTo>
                    <a:pt x="350" y="8"/>
                  </a:lnTo>
                  <a:lnTo>
                    <a:pt x="361" y="30"/>
                  </a:lnTo>
                  <a:lnTo>
                    <a:pt x="368" y="49"/>
                  </a:lnTo>
                  <a:lnTo>
                    <a:pt x="376" y="75"/>
                  </a:lnTo>
                  <a:lnTo>
                    <a:pt x="372" y="90"/>
                  </a:lnTo>
                  <a:lnTo>
                    <a:pt x="372" y="109"/>
                  </a:lnTo>
                  <a:lnTo>
                    <a:pt x="357" y="132"/>
                  </a:lnTo>
                  <a:lnTo>
                    <a:pt x="346" y="158"/>
                  </a:lnTo>
                  <a:lnTo>
                    <a:pt x="323" y="180"/>
                  </a:lnTo>
                  <a:lnTo>
                    <a:pt x="301" y="199"/>
                  </a:lnTo>
                  <a:lnTo>
                    <a:pt x="275" y="218"/>
                  </a:lnTo>
                  <a:lnTo>
                    <a:pt x="248" y="233"/>
                  </a:lnTo>
                  <a:lnTo>
                    <a:pt x="214" y="233"/>
                  </a:lnTo>
                  <a:lnTo>
                    <a:pt x="192" y="225"/>
                  </a:lnTo>
                  <a:lnTo>
                    <a:pt x="166" y="210"/>
                  </a:lnTo>
                  <a:lnTo>
                    <a:pt x="143" y="207"/>
                  </a:lnTo>
                  <a:lnTo>
                    <a:pt x="139" y="210"/>
                  </a:lnTo>
                  <a:lnTo>
                    <a:pt x="139" y="214"/>
                  </a:lnTo>
                  <a:lnTo>
                    <a:pt x="158" y="218"/>
                  </a:lnTo>
                  <a:lnTo>
                    <a:pt x="177" y="229"/>
                  </a:lnTo>
                  <a:lnTo>
                    <a:pt x="151" y="233"/>
                  </a:lnTo>
                  <a:lnTo>
                    <a:pt x="128" y="240"/>
                  </a:lnTo>
                  <a:lnTo>
                    <a:pt x="105" y="248"/>
                  </a:lnTo>
                  <a:lnTo>
                    <a:pt x="87" y="263"/>
                  </a:lnTo>
                  <a:lnTo>
                    <a:pt x="90" y="267"/>
                  </a:lnTo>
                  <a:lnTo>
                    <a:pt x="102" y="267"/>
                  </a:lnTo>
                  <a:lnTo>
                    <a:pt x="121" y="255"/>
                  </a:lnTo>
                  <a:lnTo>
                    <a:pt x="154" y="244"/>
                  </a:lnTo>
                  <a:lnTo>
                    <a:pt x="184" y="240"/>
                  </a:lnTo>
                  <a:lnTo>
                    <a:pt x="214" y="255"/>
                  </a:lnTo>
                  <a:lnTo>
                    <a:pt x="226" y="259"/>
                  </a:lnTo>
                  <a:lnTo>
                    <a:pt x="244" y="267"/>
                  </a:lnTo>
                  <a:lnTo>
                    <a:pt x="267" y="274"/>
                  </a:lnTo>
                  <a:lnTo>
                    <a:pt x="290" y="282"/>
                  </a:lnTo>
                  <a:lnTo>
                    <a:pt x="308" y="285"/>
                  </a:lnTo>
                  <a:lnTo>
                    <a:pt x="331" y="293"/>
                  </a:lnTo>
                  <a:lnTo>
                    <a:pt x="346" y="300"/>
                  </a:lnTo>
                  <a:lnTo>
                    <a:pt x="361" y="308"/>
                  </a:lnTo>
                  <a:lnTo>
                    <a:pt x="338" y="331"/>
                  </a:lnTo>
                  <a:lnTo>
                    <a:pt x="320" y="364"/>
                  </a:lnTo>
                  <a:lnTo>
                    <a:pt x="305" y="402"/>
                  </a:lnTo>
                  <a:lnTo>
                    <a:pt x="312" y="432"/>
                  </a:lnTo>
                  <a:lnTo>
                    <a:pt x="286" y="424"/>
                  </a:lnTo>
                  <a:lnTo>
                    <a:pt x="267" y="421"/>
                  </a:lnTo>
                  <a:lnTo>
                    <a:pt x="244" y="413"/>
                  </a:lnTo>
                  <a:lnTo>
                    <a:pt x="226" y="409"/>
                  </a:lnTo>
                  <a:lnTo>
                    <a:pt x="218" y="413"/>
                  </a:lnTo>
                  <a:lnTo>
                    <a:pt x="222" y="421"/>
                  </a:lnTo>
                  <a:lnTo>
                    <a:pt x="196" y="417"/>
                  </a:lnTo>
                  <a:lnTo>
                    <a:pt x="169" y="413"/>
                  </a:lnTo>
                  <a:lnTo>
                    <a:pt x="147" y="406"/>
                  </a:lnTo>
                  <a:lnTo>
                    <a:pt x="124" y="398"/>
                  </a:lnTo>
                  <a:lnTo>
                    <a:pt x="83" y="372"/>
                  </a:lnTo>
                  <a:lnTo>
                    <a:pt x="57" y="361"/>
                  </a:lnTo>
                  <a:lnTo>
                    <a:pt x="23" y="338"/>
                  </a:lnTo>
                  <a:lnTo>
                    <a:pt x="0" y="315"/>
                  </a:lnTo>
                  <a:lnTo>
                    <a:pt x="0" y="289"/>
                  </a:lnTo>
                  <a:lnTo>
                    <a:pt x="15" y="270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13"/>
            <p:cNvSpPr>
              <a:spLocks/>
            </p:cNvSpPr>
            <p:nvPr/>
          </p:nvSpPr>
          <p:spPr bwMode="auto">
            <a:xfrm>
              <a:off x="1903" y="3280"/>
              <a:ext cx="612" cy="729"/>
            </a:xfrm>
            <a:custGeom>
              <a:avLst/>
              <a:gdLst>
                <a:gd name="T0" fmla="*/ 79 w 612"/>
                <a:gd name="T1" fmla="*/ 196 h 729"/>
                <a:gd name="T2" fmla="*/ 146 w 612"/>
                <a:gd name="T3" fmla="*/ 203 h 729"/>
                <a:gd name="T4" fmla="*/ 214 w 612"/>
                <a:gd name="T5" fmla="*/ 207 h 729"/>
                <a:gd name="T6" fmla="*/ 285 w 612"/>
                <a:gd name="T7" fmla="*/ 211 h 729"/>
                <a:gd name="T8" fmla="*/ 364 w 612"/>
                <a:gd name="T9" fmla="*/ 214 h 729"/>
                <a:gd name="T10" fmla="*/ 417 w 612"/>
                <a:gd name="T11" fmla="*/ 177 h 729"/>
                <a:gd name="T12" fmla="*/ 409 w 612"/>
                <a:gd name="T13" fmla="*/ 128 h 729"/>
                <a:gd name="T14" fmla="*/ 409 w 612"/>
                <a:gd name="T15" fmla="*/ 64 h 729"/>
                <a:gd name="T16" fmla="*/ 413 w 612"/>
                <a:gd name="T17" fmla="*/ 4 h 729"/>
                <a:gd name="T18" fmla="*/ 500 w 612"/>
                <a:gd name="T19" fmla="*/ 27 h 729"/>
                <a:gd name="T20" fmla="*/ 526 w 612"/>
                <a:gd name="T21" fmla="*/ 113 h 729"/>
                <a:gd name="T22" fmla="*/ 522 w 612"/>
                <a:gd name="T23" fmla="*/ 177 h 729"/>
                <a:gd name="T24" fmla="*/ 612 w 612"/>
                <a:gd name="T25" fmla="*/ 188 h 729"/>
                <a:gd name="T26" fmla="*/ 590 w 612"/>
                <a:gd name="T27" fmla="*/ 248 h 729"/>
                <a:gd name="T28" fmla="*/ 556 w 612"/>
                <a:gd name="T29" fmla="*/ 338 h 729"/>
                <a:gd name="T30" fmla="*/ 522 w 612"/>
                <a:gd name="T31" fmla="*/ 451 h 729"/>
                <a:gd name="T32" fmla="*/ 496 w 612"/>
                <a:gd name="T33" fmla="*/ 548 h 729"/>
                <a:gd name="T34" fmla="*/ 515 w 612"/>
                <a:gd name="T35" fmla="*/ 515 h 729"/>
                <a:gd name="T36" fmla="*/ 533 w 612"/>
                <a:gd name="T37" fmla="*/ 556 h 729"/>
                <a:gd name="T38" fmla="*/ 526 w 612"/>
                <a:gd name="T39" fmla="*/ 717 h 729"/>
                <a:gd name="T40" fmla="*/ 413 w 612"/>
                <a:gd name="T41" fmla="*/ 729 h 729"/>
                <a:gd name="T42" fmla="*/ 379 w 612"/>
                <a:gd name="T43" fmla="*/ 665 h 729"/>
                <a:gd name="T44" fmla="*/ 379 w 612"/>
                <a:gd name="T45" fmla="*/ 597 h 729"/>
                <a:gd name="T46" fmla="*/ 391 w 612"/>
                <a:gd name="T47" fmla="*/ 548 h 729"/>
                <a:gd name="T48" fmla="*/ 379 w 612"/>
                <a:gd name="T49" fmla="*/ 447 h 729"/>
                <a:gd name="T50" fmla="*/ 361 w 612"/>
                <a:gd name="T51" fmla="*/ 342 h 729"/>
                <a:gd name="T52" fmla="*/ 364 w 612"/>
                <a:gd name="T53" fmla="*/ 301 h 729"/>
                <a:gd name="T54" fmla="*/ 406 w 612"/>
                <a:gd name="T55" fmla="*/ 282 h 729"/>
                <a:gd name="T56" fmla="*/ 338 w 612"/>
                <a:gd name="T57" fmla="*/ 297 h 729"/>
                <a:gd name="T58" fmla="*/ 338 w 612"/>
                <a:gd name="T59" fmla="*/ 252 h 729"/>
                <a:gd name="T60" fmla="*/ 315 w 612"/>
                <a:gd name="T61" fmla="*/ 312 h 729"/>
                <a:gd name="T62" fmla="*/ 300 w 612"/>
                <a:gd name="T63" fmla="*/ 402 h 729"/>
                <a:gd name="T64" fmla="*/ 285 w 612"/>
                <a:gd name="T65" fmla="*/ 466 h 729"/>
                <a:gd name="T66" fmla="*/ 270 w 612"/>
                <a:gd name="T67" fmla="*/ 530 h 729"/>
                <a:gd name="T68" fmla="*/ 278 w 612"/>
                <a:gd name="T69" fmla="*/ 563 h 729"/>
                <a:gd name="T70" fmla="*/ 285 w 612"/>
                <a:gd name="T71" fmla="*/ 582 h 729"/>
                <a:gd name="T72" fmla="*/ 285 w 612"/>
                <a:gd name="T73" fmla="*/ 676 h 729"/>
                <a:gd name="T74" fmla="*/ 252 w 612"/>
                <a:gd name="T75" fmla="*/ 713 h 729"/>
                <a:gd name="T76" fmla="*/ 188 w 612"/>
                <a:gd name="T77" fmla="*/ 706 h 729"/>
                <a:gd name="T78" fmla="*/ 139 w 612"/>
                <a:gd name="T79" fmla="*/ 695 h 729"/>
                <a:gd name="T80" fmla="*/ 131 w 612"/>
                <a:gd name="T81" fmla="*/ 627 h 729"/>
                <a:gd name="T82" fmla="*/ 131 w 612"/>
                <a:gd name="T83" fmla="*/ 560 h 729"/>
                <a:gd name="T84" fmla="*/ 161 w 612"/>
                <a:gd name="T85" fmla="*/ 575 h 729"/>
                <a:gd name="T86" fmla="*/ 135 w 612"/>
                <a:gd name="T87" fmla="*/ 500 h 729"/>
                <a:gd name="T88" fmla="*/ 101 w 612"/>
                <a:gd name="T89" fmla="*/ 410 h 729"/>
                <a:gd name="T90" fmla="*/ 56 w 612"/>
                <a:gd name="T91" fmla="*/ 316 h 729"/>
                <a:gd name="T92" fmla="*/ 19 w 612"/>
                <a:gd name="T93" fmla="*/ 241 h 7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2"/>
                <a:gd name="T142" fmla="*/ 0 h 729"/>
                <a:gd name="T143" fmla="*/ 612 w 612"/>
                <a:gd name="T144" fmla="*/ 729 h 72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2" h="729">
                  <a:moveTo>
                    <a:pt x="0" y="173"/>
                  </a:moveTo>
                  <a:lnTo>
                    <a:pt x="38" y="184"/>
                  </a:lnTo>
                  <a:lnTo>
                    <a:pt x="79" y="196"/>
                  </a:lnTo>
                  <a:lnTo>
                    <a:pt x="101" y="196"/>
                  </a:lnTo>
                  <a:lnTo>
                    <a:pt x="124" y="199"/>
                  </a:lnTo>
                  <a:lnTo>
                    <a:pt x="146" y="203"/>
                  </a:lnTo>
                  <a:lnTo>
                    <a:pt x="169" y="207"/>
                  </a:lnTo>
                  <a:lnTo>
                    <a:pt x="192" y="207"/>
                  </a:lnTo>
                  <a:lnTo>
                    <a:pt x="214" y="207"/>
                  </a:lnTo>
                  <a:lnTo>
                    <a:pt x="237" y="207"/>
                  </a:lnTo>
                  <a:lnTo>
                    <a:pt x="263" y="211"/>
                  </a:lnTo>
                  <a:lnTo>
                    <a:pt x="285" y="211"/>
                  </a:lnTo>
                  <a:lnTo>
                    <a:pt x="312" y="211"/>
                  </a:lnTo>
                  <a:lnTo>
                    <a:pt x="338" y="211"/>
                  </a:lnTo>
                  <a:lnTo>
                    <a:pt x="364" y="214"/>
                  </a:lnTo>
                  <a:lnTo>
                    <a:pt x="391" y="203"/>
                  </a:lnTo>
                  <a:lnTo>
                    <a:pt x="417" y="188"/>
                  </a:lnTo>
                  <a:lnTo>
                    <a:pt x="417" y="177"/>
                  </a:lnTo>
                  <a:lnTo>
                    <a:pt x="417" y="169"/>
                  </a:lnTo>
                  <a:lnTo>
                    <a:pt x="409" y="147"/>
                  </a:lnTo>
                  <a:lnTo>
                    <a:pt x="409" y="128"/>
                  </a:lnTo>
                  <a:lnTo>
                    <a:pt x="409" y="106"/>
                  </a:lnTo>
                  <a:lnTo>
                    <a:pt x="409" y="87"/>
                  </a:lnTo>
                  <a:lnTo>
                    <a:pt x="409" y="64"/>
                  </a:lnTo>
                  <a:lnTo>
                    <a:pt x="409" y="42"/>
                  </a:lnTo>
                  <a:lnTo>
                    <a:pt x="409" y="23"/>
                  </a:lnTo>
                  <a:lnTo>
                    <a:pt x="413" y="4"/>
                  </a:lnTo>
                  <a:lnTo>
                    <a:pt x="451" y="8"/>
                  </a:lnTo>
                  <a:lnTo>
                    <a:pt x="492" y="0"/>
                  </a:lnTo>
                  <a:lnTo>
                    <a:pt x="500" y="27"/>
                  </a:lnTo>
                  <a:lnTo>
                    <a:pt x="507" y="53"/>
                  </a:lnTo>
                  <a:lnTo>
                    <a:pt x="515" y="79"/>
                  </a:lnTo>
                  <a:lnTo>
                    <a:pt x="526" y="113"/>
                  </a:lnTo>
                  <a:lnTo>
                    <a:pt x="518" y="139"/>
                  </a:lnTo>
                  <a:lnTo>
                    <a:pt x="518" y="166"/>
                  </a:lnTo>
                  <a:lnTo>
                    <a:pt x="522" y="177"/>
                  </a:lnTo>
                  <a:lnTo>
                    <a:pt x="537" y="188"/>
                  </a:lnTo>
                  <a:lnTo>
                    <a:pt x="575" y="188"/>
                  </a:lnTo>
                  <a:lnTo>
                    <a:pt x="612" y="188"/>
                  </a:lnTo>
                  <a:lnTo>
                    <a:pt x="608" y="211"/>
                  </a:lnTo>
                  <a:lnTo>
                    <a:pt x="593" y="233"/>
                  </a:lnTo>
                  <a:lnTo>
                    <a:pt x="590" y="248"/>
                  </a:lnTo>
                  <a:lnTo>
                    <a:pt x="582" y="263"/>
                  </a:lnTo>
                  <a:lnTo>
                    <a:pt x="567" y="301"/>
                  </a:lnTo>
                  <a:lnTo>
                    <a:pt x="556" y="338"/>
                  </a:lnTo>
                  <a:lnTo>
                    <a:pt x="541" y="376"/>
                  </a:lnTo>
                  <a:lnTo>
                    <a:pt x="530" y="417"/>
                  </a:lnTo>
                  <a:lnTo>
                    <a:pt x="522" y="451"/>
                  </a:lnTo>
                  <a:lnTo>
                    <a:pt x="515" y="488"/>
                  </a:lnTo>
                  <a:lnTo>
                    <a:pt x="507" y="518"/>
                  </a:lnTo>
                  <a:lnTo>
                    <a:pt x="496" y="548"/>
                  </a:lnTo>
                  <a:lnTo>
                    <a:pt x="500" y="548"/>
                  </a:lnTo>
                  <a:lnTo>
                    <a:pt x="503" y="548"/>
                  </a:lnTo>
                  <a:lnTo>
                    <a:pt x="515" y="515"/>
                  </a:lnTo>
                  <a:lnTo>
                    <a:pt x="533" y="485"/>
                  </a:lnTo>
                  <a:lnTo>
                    <a:pt x="537" y="518"/>
                  </a:lnTo>
                  <a:lnTo>
                    <a:pt x="533" y="556"/>
                  </a:lnTo>
                  <a:lnTo>
                    <a:pt x="526" y="590"/>
                  </a:lnTo>
                  <a:lnTo>
                    <a:pt x="526" y="627"/>
                  </a:lnTo>
                  <a:lnTo>
                    <a:pt x="526" y="717"/>
                  </a:lnTo>
                  <a:lnTo>
                    <a:pt x="488" y="713"/>
                  </a:lnTo>
                  <a:lnTo>
                    <a:pt x="451" y="725"/>
                  </a:lnTo>
                  <a:lnTo>
                    <a:pt x="413" y="729"/>
                  </a:lnTo>
                  <a:lnTo>
                    <a:pt x="379" y="717"/>
                  </a:lnTo>
                  <a:lnTo>
                    <a:pt x="376" y="687"/>
                  </a:lnTo>
                  <a:lnTo>
                    <a:pt x="379" y="665"/>
                  </a:lnTo>
                  <a:lnTo>
                    <a:pt x="383" y="642"/>
                  </a:lnTo>
                  <a:lnTo>
                    <a:pt x="387" y="620"/>
                  </a:lnTo>
                  <a:lnTo>
                    <a:pt x="379" y="597"/>
                  </a:lnTo>
                  <a:lnTo>
                    <a:pt x="383" y="575"/>
                  </a:lnTo>
                  <a:lnTo>
                    <a:pt x="391" y="578"/>
                  </a:lnTo>
                  <a:lnTo>
                    <a:pt x="391" y="548"/>
                  </a:lnTo>
                  <a:lnTo>
                    <a:pt x="391" y="518"/>
                  </a:lnTo>
                  <a:lnTo>
                    <a:pt x="383" y="481"/>
                  </a:lnTo>
                  <a:lnTo>
                    <a:pt x="379" y="447"/>
                  </a:lnTo>
                  <a:lnTo>
                    <a:pt x="368" y="410"/>
                  </a:lnTo>
                  <a:lnTo>
                    <a:pt x="364" y="376"/>
                  </a:lnTo>
                  <a:lnTo>
                    <a:pt x="361" y="342"/>
                  </a:lnTo>
                  <a:lnTo>
                    <a:pt x="368" y="319"/>
                  </a:lnTo>
                  <a:lnTo>
                    <a:pt x="364" y="308"/>
                  </a:lnTo>
                  <a:lnTo>
                    <a:pt x="364" y="301"/>
                  </a:lnTo>
                  <a:lnTo>
                    <a:pt x="383" y="293"/>
                  </a:lnTo>
                  <a:lnTo>
                    <a:pt x="406" y="289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372" y="286"/>
                  </a:lnTo>
                  <a:lnTo>
                    <a:pt x="338" y="297"/>
                  </a:lnTo>
                  <a:lnTo>
                    <a:pt x="342" y="274"/>
                  </a:lnTo>
                  <a:lnTo>
                    <a:pt x="346" y="259"/>
                  </a:lnTo>
                  <a:lnTo>
                    <a:pt x="338" y="252"/>
                  </a:lnTo>
                  <a:lnTo>
                    <a:pt x="334" y="248"/>
                  </a:lnTo>
                  <a:lnTo>
                    <a:pt x="319" y="278"/>
                  </a:lnTo>
                  <a:lnTo>
                    <a:pt x="315" y="312"/>
                  </a:lnTo>
                  <a:lnTo>
                    <a:pt x="312" y="346"/>
                  </a:lnTo>
                  <a:lnTo>
                    <a:pt x="308" y="383"/>
                  </a:lnTo>
                  <a:lnTo>
                    <a:pt x="300" y="402"/>
                  </a:lnTo>
                  <a:lnTo>
                    <a:pt x="297" y="425"/>
                  </a:lnTo>
                  <a:lnTo>
                    <a:pt x="289" y="443"/>
                  </a:lnTo>
                  <a:lnTo>
                    <a:pt x="285" y="466"/>
                  </a:lnTo>
                  <a:lnTo>
                    <a:pt x="278" y="485"/>
                  </a:lnTo>
                  <a:lnTo>
                    <a:pt x="278" y="507"/>
                  </a:lnTo>
                  <a:lnTo>
                    <a:pt x="270" y="530"/>
                  </a:lnTo>
                  <a:lnTo>
                    <a:pt x="270" y="552"/>
                  </a:lnTo>
                  <a:lnTo>
                    <a:pt x="274" y="556"/>
                  </a:lnTo>
                  <a:lnTo>
                    <a:pt x="278" y="563"/>
                  </a:lnTo>
                  <a:lnTo>
                    <a:pt x="282" y="560"/>
                  </a:lnTo>
                  <a:lnTo>
                    <a:pt x="289" y="556"/>
                  </a:lnTo>
                  <a:lnTo>
                    <a:pt x="285" y="582"/>
                  </a:lnTo>
                  <a:lnTo>
                    <a:pt x="285" y="616"/>
                  </a:lnTo>
                  <a:lnTo>
                    <a:pt x="282" y="642"/>
                  </a:lnTo>
                  <a:lnTo>
                    <a:pt x="285" y="676"/>
                  </a:lnTo>
                  <a:lnTo>
                    <a:pt x="282" y="698"/>
                  </a:lnTo>
                  <a:lnTo>
                    <a:pt x="270" y="725"/>
                  </a:lnTo>
                  <a:lnTo>
                    <a:pt x="252" y="713"/>
                  </a:lnTo>
                  <a:lnTo>
                    <a:pt x="233" y="706"/>
                  </a:lnTo>
                  <a:lnTo>
                    <a:pt x="210" y="706"/>
                  </a:lnTo>
                  <a:lnTo>
                    <a:pt x="188" y="706"/>
                  </a:lnTo>
                  <a:lnTo>
                    <a:pt x="165" y="706"/>
                  </a:lnTo>
                  <a:lnTo>
                    <a:pt x="146" y="717"/>
                  </a:lnTo>
                  <a:lnTo>
                    <a:pt x="139" y="695"/>
                  </a:lnTo>
                  <a:lnTo>
                    <a:pt x="135" y="672"/>
                  </a:lnTo>
                  <a:lnTo>
                    <a:pt x="131" y="650"/>
                  </a:lnTo>
                  <a:lnTo>
                    <a:pt x="131" y="627"/>
                  </a:lnTo>
                  <a:lnTo>
                    <a:pt x="128" y="605"/>
                  </a:lnTo>
                  <a:lnTo>
                    <a:pt x="128" y="582"/>
                  </a:lnTo>
                  <a:lnTo>
                    <a:pt x="131" y="560"/>
                  </a:lnTo>
                  <a:lnTo>
                    <a:pt x="139" y="541"/>
                  </a:lnTo>
                  <a:lnTo>
                    <a:pt x="143" y="556"/>
                  </a:lnTo>
                  <a:lnTo>
                    <a:pt x="161" y="575"/>
                  </a:lnTo>
                  <a:lnTo>
                    <a:pt x="165" y="552"/>
                  </a:lnTo>
                  <a:lnTo>
                    <a:pt x="158" y="533"/>
                  </a:lnTo>
                  <a:lnTo>
                    <a:pt x="135" y="500"/>
                  </a:lnTo>
                  <a:lnTo>
                    <a:pt x="124" y="470"/>
                  </a:lnTo>
                  <a:lnTo>
                    <a:pt x="113" y="440"/>
                  </a:lnTo>
                  <a:lnTo>
                    <a:pt x="101" y="410"/>
                  </a:lnTo>
                  <a:lnTo>
                    <a:pt x="86" y="376"/>
                  </a:lnTo>
                  <a:lnTo>
                    <a:pt x="75" y="346"/>
                  </a:lnTo>
                  <a:lnTo>
                    <a:pt x="56" y="316"/>
                  </a:lnTo>
                  <a:lnTo>
                    <a:pt x="41" y="293"/>
                  </a:lnTo>
                  <a:lnTo>
                    <a:pt x="22" y="267"/>
                  </a:lnTo>
                  <a:lnTo>
                    <a:pt x="19" y="241"/>
                  </a:lnTo>
                  <a:lnTo>
                    <a:pt x="7" y="20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4"/>
            <p:cNvSpPr>
              <a:spLocks/>
            </p:cNvSpPr>
            <p:nvPr/>
          </p:nvSpPr>
          <p:spPr bwMode="auto">
            <a:xfrm>
              <a:off x="1941" y="4027"/>
              <a:ext cx="240" cy="90"/>
            </a:xfrm>
            <a:custGeom>
              <a:avLst/>
              <a:gdLst>
                <a:gd name="T0" fmla="*/ 56 w 240"/>
                <a:gd name="T1" fmla="*/ 53 h 90"/>
                <a:gd name="T2" fmla="*/ 75 w 240"/>
                <a:gd name="T3" fmla="*/ 34 h 90"/>
                <a:gd name="T4" fmla="*/ 90 w 240"/>
                <a:gd name="T5" fmla="*/ 8 h 90"/>
                <a:gd name="T6" fmla="*/ 142 w 240"/>
                <a:gd name="T7" fmla="*/ 4 h 90"/>
                <a:gd name="T8" fmla="*/ 139 w 240"/>
                <a:gd name="T9" fmla="*/ 19 h 90"/>
                <a:gd name="T10" fmla="*/ 146 w 240"/>
                <a:gd name="T11" fmla="*/ 38 h 90"/>
                <a:gd name="T12" fmla="*/ 161 w 240"/>
                <a:gd name="T13" fmla="*/ 45 h 90"/>
                <a:gd name="T14" fmla="*/ 180 w 240"/>
                <a:gd name="T15" fmla="*/ 42 h 90"/>
                <a:gd name="T16" fmla="*/ 191 w 240"/>
                <a:gd name="T17" fmla="*/ 23 h 90"/>
                <a:gd name="T18" fmla="*/ 199 w 240"/>
                <a:gd name="T19" fmla="*/ 4 h 90"/>
                <a:gd name="T20" fmla="*/ 221 w 240"/>
                <a:gd name="T21" fmla="*/ 0 h 90"/>
                <a:gd name="T22" fmla="*/ 240 w 240"/>
                <a:gd name="T23" fmla="*/ 12 h 90"/>
                <a:gd name="T24" fmla="*/ 236 w 240"/>
                <a:gd name="T25" fmla="*/ 42 h 90"/>
                <a:gd name="T26" fmla="*/ 232 w 240"/>
                <a:gd name="T27" fmla="*/ 72 h 90"/>
                <a:gd name="T28" fmla="*/ 221 w 240"/>
                <a:gd name="T29" fmla="*/ 68 h 90"/>
                <a:gd name="T30" fmla="*/ 214 w 240"/>
                <a:gd name="T31" fmla="*/ 72 h 90"/>
                <a:gd name="T32" fmla="*/ 210 w 240"/>
                <a:gd name="T33" fmla="*/ 57 h 90"/>
                <a:gd name="T34" fmla="*/ 202 w 240"/>
                <a:gd name="T35" fmla="*/ 49 h 90"/>
                <a:gd name="T36" fmla="*/ 191 w 240"/>
                <a:gd name="T37" fmla="*/ 45 h 90"/>
                <a:gd name="T38" fmla="*/ 180 w 240"/>
                <a:gd name="T39" fmla="*/ 53 h 90"/>
                <a:gd name="T40" fmla="*/ 176 w 240"/>
                <a:gd name="T41" fmla="*/ 64 h 90"/>
                <a:gd name="T42" fmla="*/ 176 w 240"/>
                <a:gd name="T43" fmla="*/ 75 h 90"/>
                <a:gd name="T44" fmla="*/ 154 w 240"/>
                <a:gd name="T45" fmla="*/ 83 h 90"/>
                <a:gd name="T46" fmla="*/ 131 w 240"/>
                <a:gd name="T47" fmla="*/ 87 h 90"/>
                <a:gd name="T48" fmla="*/ 108 w 240"/>
                <a:gd name="T49" fmla="*/ 87 h 90"/>
                <a:gd name="T50" fmla="*/ 86 w 240"/>
                <a:gd name="T51" fmla="*/ 90 h 90"/>
                <a:gd name="T52" fmla="*/ 60 w 240"/>
                <a:gd name="T53" fmla="*/ 87 h 90"/>
                <a:gd name="T54" fmla="*/ 41 w 240"/>
                <a:gd name="T55" fmla="*/ 90 h 90"/>
                <a:gd name="T56" fmla="*/ 18 w 240"/>
                <a:gd name="T57" fmla="*/ 87 h 90"/>
                <a:gd name="T58" fmla="*/ 0 w 240"/>
                <a:gd name="T59" fmla="*/ 87 h 90"/>
                <a:gd name="T60" fmla="*/ 11 w 240"/>
                <a:gd name="T61" fmla="*/ 75 h 90"/>
                <a:gd name="T62" fmla="*/ 22 w 240"/>
                <a:gd name="T63" fmla="*/ 64 h 90"/>
                <a:gd name="T64" fmla="*/ 37 w 240"/>
                <a:gd name="T65" fmla="*/ 53 h 90"/>
                <a:gd name="T66" fmla="*/ 56 w 240"/>
                <a:gd name="T67" fmla="*/ 53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90"/>
                <a:gd name="T104" fmla="*/ 240 w 240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90">
                  <a:moveTo>
                    <a:pt x="56" y="53"/>
                  </a:moveTo>
                  <a:lnTo>
                    <a:pt x="75" y="34"/>
                  </a:lnTo>
                  <a:lnTo>
                    <a:pt x="90" y="8"/>
                  </a:lnTo>
                  <a:lnTo>
                    <a:pt x="142" y="4"/>
                  </a:lnTo>
                  <a:lnTo>
                    <a:pt x="139" y="19"/>
                  </a:lnTo>
                  <a:lnTo>
                    <a:pt x="146" y="38"/>
                  </a:lnTo>
                  <a:lnTo>
                    <a:pt x="161" y="45"/>
                  </a:lnTo>
                  <a:lnTo>
                    <a:pt x="180" y="42"/>
                  </a:lnTo>
                  <a:lnTo>
                    <a:pt x="191" y="23"/>
                  </a:lnTo>
                  <a:lnTo>
                    <a:pt x="199" y="4"/>
                  </a:lnTo>
                  <a:lnTo>
                    <a:pt x="221" y="0"/>
                  </a:lnTo>
                  <a:lnTo>
                    <a:pt x="240" y="12"/>
                  </a:lnTo>
                  <a:lnTo>
                    <a:pt x="236" y="42"/>
                  </a:lnTo>
                  <a:lnTo>
                    <a:pt x="232" y="72"/>
                  </a:lnTo>
                  <a:lnTo>
                    <a:pt x="221" y="68"/>
                  </a:lnTo>
                  <a:lnTo>
                    <a:pt x="214" y="72"/>
                  </a:lnTo>
                  <a:lnTo>
                    <a:pt x="210" y="57"/>
                  </a:lnTo>
                  <a:lnTo>
                    <a:pt x="202" y="49"/>
                  </a:lnTo>
                  <a:lnTo>
                    <a:pt x="191" y="45"/>
                  </a:lnTo>
                  <a:lnTo>
                    <a:pt x="180" y="53"/>
                  </a:lnTo>
                  <a:lnTo>
                    <a:pt x="176" y="64"/>
                  </a:lnTo>
                  <a:lnTo>
                    <a:pt x="176" y="75"/>
                  </a:lnTo>
                  <a:lnTo>
                    <a:pt x="154" y="83"/>
                  </a:lnTo>
                  <a:lnTo>
                    <a:pt x="131" y="87"/>
                  </a:lnTo>
                  <a:lnTo>
                    <a:pt x="108" y="87"/>
                  </a:lnTo>
                  <a:lnTo>
                    <a:pt x="86" y="90"/>
                  </a:lnTo>
                  <a:lnTo>
                    <a:pt x="60" y="87"/>
                  </a:lnTo>
                  <a:lnTo>
                    <a:pt x="41" y="90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11" y="75"/>
                  </a:lnTo>
                  <a:lnTo>
                    <a:pt x="22" y="64"/>
                  </a:lnTo>
                  <a:lnTo>
                    <a:pt x="37" y="53"/>
                  </a:lnTo>
                  <a:lnTo>
                    <a:pt x="56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5"/>
            <p:cNvSpPr>
              <a:spLocks/>
            </p:cNvSpPr>
            <p:nvPr/>
          </p:nvSpPr>
          <p:spPr bwMode="auto">
            <a:xfrm>
              <a:off x="2068" y="4005"/>
              <a:ext cx="83" cy="56"/>
            </a:xfrm>
            <a:custGeom>
              <a:avLst/>
              <a:gdLst>
                <a:gd name="T0" fmla="*/ 12 w 83"/>
                <a:gd name="T1" fmla="*/ 0 h 56"/>
                <a:gd name="T2" fmla="*/ 45 w 83"/>
                <a:gd name="T3" fmla="*/ 0 h 56"/>
                <a:gd name="T4" fmla="*/ 83 w 83"/>
                <a:gd name="T5" fmla="*/ 11 h 56"/>
                <a:gd name="T6" fmla="*/ 60 w 83"/>
                <a:gd name="T7" fmla="*/ 11 h 56"/>
                <a:gd name="T8" fmla="*/ 57 w 83"/>
                <a:gd name="T9" fmla="*/ 34 h 56"/>
                <a:gd name="T10" fmla="*/ 49 w 83"/>
                <a:gd name="T11" fmla="*/ 52 h 56"/>
                <a:gd name="T12" fmla="*/ 30 w 83"/>
                <a:gd name="T13" fmla="*/ 56 h 56"/>
                <a:gd name="T14" fmla="*/ 23 w 83"/>
                <a:gd name="T15" fmla="*/ 34 h 56"/>
                <a:gd name="T16" fmla="*/ 19 w 83"/>
                <a:gd name="T17" fmla="*/ 15 h 56"/>
                <a:gd name="T18" fmla="*/ 0 w 83"/>
                <a:gd name="T19" fmla="*/ 15 h 56"/>
                <a:gd name="T20" fmla="*/ 0 w 83"/>
                <a:gd name="T21" fmla="*/ 4 h 56"/>
                <a:gd name="T22" fmla="*/ 12 w 83"/>
                <a:gd name="T23" fmla="*/ 0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56"/>
                <a:gd name="T38" fmla="*/ 83 w 83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56">
                  <a:moveTo>
                    <a:pt x="12" y="0"/>
                  </a:moveTo>
                  <a:lnTo>
                    <a:pt x="45" y="0"/>
                  </a:lnTo>
                  <a:lnTo>
                    <a:pt x="83" y="11"/>
                  </a:lnTo>
                  <a:lnTo>
                    <a:pt x="60" y="11"/>
                  </a:lnTo>
                  <a:lnTo>
                    <a:pt x="57" y="34"/>
                  </a:lnTo>
                  <a:lnTo>
                    <a:pt x="49" y="52"/>
                  </a:lnTo>
                  <a:lnTo>
                    <a:pt x="30" y="56"/>
                  </a:lnTo>
                  <a:lnTo>
                    <a:pt x="23" y="34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6"/>
            <p:cNvSpPr>
              <a:spLocks/>
            </p:cNvSpPr>
            <p:nvPr/>
          </p:nvSpPr>
          <p:spPr bwMode="auto">
            <a:xfrm>
              <a:off x="2076" y="2703"/>
              <a:ext cx="191" cy="300"/>
            </a:xfrm>
            <a:custGeom>
              <a:avLst/>
              <a:gdLst>
                <a:gd name="T0" fmla="*/ 112 w 191"/>
                <a:gd name="T1" fmla="*/ 191 h 300"/>
                <a:gd name="T2" fmla="*/ 112 w 191"/>
                <a:gd name="T3" fmla="*/ 187 h 300"/>
                <a:gd name="T4" fmla="*/ 90 w 191"/>
                <a:gd name="T5" fmla="*/ 191 h 300"/>
                <a:gd name="T6" fmla="*/ 71 w 191"/>
                <a:gd name="T7" fmla="*/ 198 h 300"/>
                <a:gd name="T8" fmla="*/ 86 w 191"/>
                <a:gd name="T9" fmla="*/ 176 h 300"/>
                <a:gd name="T10" fmla="*/ 105 w 191"/>
                <a:gd name="T11" fmla="*/ 157 h 300"/>
                <a:gd name="T12" fmla="*/ 120 w 191"/>
                <a:gd name="T13" fmla="*/ 127 h 300"/>
                <a:gd name="T14" fmla="*/ 131 w 191"/>
                <a:gd name="T15" fmla="*/ 101 h 300"/>
                <a:gd name="T16" fmla="*/ 127 w 191"/>
                <a:gd name="T17" fmla="*/ 78 h 300"/>
                <a:gd name="T18" fmla="*/ 127 w 191"/>
                <a:gd name="T19" fmla="*/ 60 h 300"/>
                <a:gd name="T20" fmla="*/ 116 w 191"/>
                <a:gd name="T21" fmla="*/ 26 h 300"/>
                <a:gd name="T22" fmla="*/ 105 w 191"/>
                <a:gd name="T23" fmla="*/ 0 h 300"/>
                <a:gd name="T24" fmla="*/ 112 w 191"/>
                <a:gd name="T25" fmla="*/ 0 h 300"/>
                <a:gd name="T26" fmla="*/ 131 w 191"/>
                <a:gd name="T27" fmla="*/ 33 h 300"/>
                <a:gd name="T28" fmla="*/ 154 w 191"/>
                <a:gd name="T29" fmla="*/ 71 h 300"/>
                <a:gd name="T30" fmla="*/ 169 w 191"/>
                <a:gd name="T31" fmla="*/ 105 h 300"/>
                <a:gd name="T32" fmla="*/ 184 w 191"/>
                <a:gd name="T33" fmla="*/ 146 h 300"/>
                <a:gd name="T34" fmla="*/ 165 w 191"/>
                <a:gd name="T35" fmla="*/ 150 h 300"/>
                <a:gd name="T36" fmla="*/ 158 w 191"/>
                <a:gd name="T37" fmla="*/ 165 h 300"/>
                <a:gd name="T38" fmla="*/ 165 w 191"/>
                <a:gd name="T39" fmla="*/ 168 h 300"/>
                <a:gd name="T40" fmla="*/ 176 w 191"/>
                <a:gd name="T41" fmla="*/ 187 h 300"/>
                <a:gd name="T42" fmla="*/ 184 w 191"/>
                <a:gd name="T43" fmla="*/ 206 h 300"/>
                <a:gd name="T44" fmla="*/ 191 w 191"/>
                <a:gd name="T45" fmla="*/ 217 h 300"/>
                <a:gd name="T46" fmla="*/ 180 w 191"/>
                <a:gd name="T47" fmla="*/ 217 h 300"/>
                <a:gd name="T48" fmla="*/ 176 w 191"/>
                <a:gd name="T49" fmla="*/ 225 h 300"/>
                <a:gd name="T50" fmla="*/ 173 w 191"/>
                <a:gd name="T51" fmla="*/ 251 h 300"/>
                <a:gd name="T52" fmla="*/ 161 w 191"/>
                <a:gd name="T53" fmla="*/ 277 h 300"/>
                <a:gd name="T54" fmla="*/ 142 w 191"/>
                <a:gd name="T55" fmla="*/ 285 h 300"/>
                <a:gd name="T56" fmla="*/ 131 w 191"/>
                <a:gd name="T57" fmla="*/ 300 h 300"/>
                <a:gd name="T58" fmla="*/ 112 w 191"/>
                <a:gd name="T59" fmla="*/ 281 h 300"/>
                <a:gd name="T60" fmla="*/ 79 w 191"/>
                <a:gd name="T61" fmla="*/ 270 h 300"/>
                <a:gd name="T62" fmla="*/ 56 w 191"/>
                <a:gd name="T63" fmla="*/ 262 h 300"/>
                <a:gd name="T64" fmla="*/ 34 w 191"/>
                <a:gd name="T65" fmla="*/ 258 h 300"/>
                <a:gd name="T66" fmla="*/ 11 w 191"/>
                <a:gd name="T67" fmla="*/ 251 h 300"/>
                <a:gd name="T68" fmla="*/ 0 w 191"/>
                <a:gd name="T69" fmla="*/ 247 h 300"/>
                <a:gd name="T70" fmla="*/ 19 w 191"/>
                <a:gd name="T71" fmla="*/ 225 h 300"/>
                <a:gd name="T72" fmla="*/ 49 w 191"/>
                <a:gd name="T73" fmla="*/ 213 h 300"/>
                <a:gd name="T74" fmla="*/ 79 w 191"/>
                <a:gd name="T75" fmla="*/ 202 h 300"/>
                <a:gd name="T76" fmla="*/ 112 w 191"/>
                <a:gd name="T77" fmla="*/ 191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300"/>
                <a:gd name="T119" fmla="*/ 191 w 191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300">
                  <a:moveTo>
                    <a:pt x="112" y="191"/>
                  </a:moveTo>
                  <a:lnTo>
                    <a:pt x="112" y="187"/>
                  </a:lnTo>
                  <a:lnTo>
                    <a:pt x="90" y="191"/>
                  </a:lnTo>
                  <a:lnTo>
                    <a:pt x="71" y="198"/>
                  </a:lnTo>
                  <a:lnTo>
                    <a:pt x="86" y="176"/>
                  </a:lnTo>
                  <a:lnTo>
                    <a:pt x="105" y="157"/>
                  </a:lnTo>
                  <a:lnTo>
                    <a:pt x="120" y="127"/>
                  </a:lnTo>
                  <a:lnTo>
                    <a:pt x="131" y="101"/>
                  </a:lnTo>
                  <a:lnTo>
                    <a:pt x="127" y="78"/>
                  </a:lnTo>
                  <a:lnTo>
                    <a:pt x="127" y="60"/>
                  </a:lnTo>
                  <a:lnTo>
                    <a:pt x="116" y="2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31" y="33"/>
                  </a:lnTo>
                  <a:lnTo>
                    <a:pt x="154" y="71"/>
                  </a:lnTo>
                  <a:lnTo>
                    <a:pt x="169" y="105"/>
                  </a:lnTo>
                  <a:lnTo>
                    <a:pt x="184" y="146"/>
                  </a:lnTo>
                  <a:lnTo>
                    <a:pt x="165" y="150"/>
                  </a:lnTo>
                  <a:lnTo>
                    <a:pt x="158" y="165"/>
                  </a:lnTo>
                  <a:lnTo>
                    <a:pt x="165" y="168"/>
                  </a:lnTo>
                  <a:lnTo>
                    <a:pt x="176" y="187"/>
                  </a:lnTo>
                  <a:lnTo>
                    <a:pt x="184" y="206"/>
                  </a:lnTo>
                  <a:lnTo>
                    <a:pt x="191" y="217"/>
                  </a:lnTo>
                  <a:lnTo>
                    <a:pt x="180" y="217"/>
                  </a:lnTo>
                  <a:lnTo>
                    <a:pt x="176" y="225"/>
                  </a:lnTo>
                  <a:lnTo>
                    <a:pt x="173" y="251"/>
                  </a:lnTo>
                  <a:lnTo>
                    <a:pt x="161" y="277"/>
                  </a:lnTo>
                  <a:lnTo>
                    <a:pt x="142" y="285"/>
                  </a:lnTo>
                  <a:lnTo>
                    <a:pt x="131" y="300"/>
                  </a:lnTo>
                  <a:lnTo>
                    <a:pt x="112" y="281"/>
                  </a:lnTo>
                  <a:lnTo>
                    <a:pt x="79" y="270"/>
                  </a:lnTo>
                  <a:lnTo>
                    <a:pt x="56" y="262"/>
                  </a:lnTo>
                  <a:lnTo>
                    <a:pt x="34" y="258"/>
                  </a:lnTo>
                  <a:lnTo>
                    <a:pt x="11" y="251"/>
                  </a:lnTo>
                  <a:lnTo>
                    <a:pt x="0" y="247"/>
                  </a:lnTo>
                  <a:lnTo>
                    <a:pt x="19" y="225"/>
                  </a:lnTo>
                  <a:lnTo>
                    <a:pt x="49" y="213"/>
                  </a:lnTo>
                  <a:lnTo>
                    <a:pt x="79" y="202"/>
                  </a:lnTo>
                  <a:lnTo>
                    <a:pt x="112" y="191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7"/>
            <p:cNvSpPr>
              <a:spLocks/>
            </p:cNvSpPr>
            <p:nvPr/>
          </p:nvSpPr>
          <p:spPr bwMode="auto">
            <a:xfrm>
              <a:off x="2140" y="3025"/>
              <a:ext cx="48" cy="68"/>
            </a:xfrm>
            <a:custGeom>
              <a:avLst/>
              <a:gdLst>
                <a:gd name="T0" fmla="*/ 45 w 48"/>
                <a:gd name="T1" fmla="*/ 8 h 68"/>
                <a:gd name="T2" fmla="*/ 48 w 48"/>
                <a:gd name="T3" fmla="*/ 8 h 68"/>
                <a:gd name="T4" fmla="*/ 48 w 48"/>
                <a:gd name="T5" fmla="*/ 19 h 68"/>
                <a:gd name="T6" fmla="*/ 45 w 48"/>
                <a:gd name="T7" fmla="*/ 34 h 68"/>
                <a:gd name="T8" fmla="*/ 41 w 48"/>
                <a:gd name="T9" fmla="*/ 49 h 68"/>
                <a:gd name="T10" fmla="*/ 18 w 48"/>
                <a:gd name="T11" fmla="*/ 57 h 68"/>
                <a:gd name="T12" fmla="*/ 0 w 48"/>
                <a:gd name="T13" fmla="*/ 68 h 68"/>
                <a:gd name="T14" fmla="*/ 0 w 48"/>
                <a:gd name="T15" fmla="*/ 53 h 68"/>
                <a:gd name="T16" fmla="*/ 3 w 48"/>
                <a:gd name="T17" fmla="*/ 42 h 68"/>
                <a:gd name="T18" fmla="*/ 7 w 48"/>
                <a:gd name="T19" fmla="*/ 23 h 68"/>
                <a:gd name="T20" fmla="*/ 18 w 48"/>
                <a:gd name="T21" fmla="*/ 15 h 68"/>
                <a:gd name="T22" fmla="*/ 22 w 48"/>
                <a:gd name="T23" fmla="*/ 0 h 68"/>
                <a:gd name="T24" fmla="*/ 45 w 48"/>
                <a:gd name="T25" fmla="*/ 8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68"/>
                <a:gd name="T41" fmla="*/ 48 w 4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68">
                  <a:moveTo>
                    <a:pt x="45" y="8"/>
                  </a:moveTo>
                  <a:lnTo>
                    <a:pt x="48" y="8"/>
                  </a:lnTo>
                  <a:lnTo>
                    <a:pt x="48" y="19"/>
                  </a:lnTo>
                  <a:lnTo>
                    <a:pt x="45" y="34"/>
                  </a:lnTo>
                  <a:lnTo>
                    <a:pt x="41" y="49"/>
                  </a:lnTo>
                  <a:lnTo>
                    <a:pt x="18" y="57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42"/>
                  </a:lnTo>
                  <a:lnTo>
                    <a:pt x="7" y="23"/>
                  </a:lnTo>
                  <a:lnTo>
                    <a:pt x="18" y="15"/>
                  </a:lnTo>
                  <a:lnTo>
                    <a:pt x="22" y="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8"/>
            <p:cNvSpPr>
              <a:spLocks/>
            </p:cNvSpPr>
            <p:nvPr/>
          </p:nvSpPr>
          <p:spPr bwMode="auto">
            <a:xfrm>
              <a:off x="2177" y="2995"/>
              <a:ext cx="15" cy="30"/>
            </a:xfrm>
            <a:custGeom>
              <a:avLst/>
              <a:gdLst>
                <a:gd name="T0" fmla="*/ 15 w 15"/>
                <a:gd name="T1" fmla="*/ 0 h 30"/>
                <a:gd name="T2" fmla="*/ 15 w 15"/>
                <a:gd name="T3" fmla="*/ 8 h 30"/>
                <a:gd name="T4" fmla="*/ 15 w 15"/>
                <a:gd name="T5" fmla="*/ 23 h 30"/>
                <a:gd name="T6" fmla="*/ 0 w 15"/>
                <a:gd name="T7" fmla="*/ 30 h 30"/>
                <a:gd name="T8" fmla="*/ 4 w 15"/>
                <a:gd name="T9" fmla="*/ 11 h 30"/>
                <a:gd name="T10" fmla="*/ 15 w 15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0"/>
                <a:gd name="T20" fmla="*/ 15 w 1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0">
                  <a:moveTo>
                    <a:pt x="15" y="0"/>
                  </a:moveTo>
                  <a:lnTo>
                    <a:pt x="15" y="8"/>
                  </a:lnTo>
                  <a:lnTo>
                    <a:pt x="15" y="23"/>
                  </a:lnTo>
                  <a:lnTo>
                    <a:pt x="0" y="30"/>
                  </a:lnTo>
                  <a:lnTo>
                    <a:pt x="4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647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9"/>
            <p:cNvSpPr>
              <a:spLocks/>
            </p:cNvSpPr>
            <p:nvPr/>
          </p:nvSpPr>
          <p:spPr bwMode="auto">
            <a:xfrm>
              <a:off x="2192" y="2931"/>
              <a:ext cx="244" cy="211"/>
            </a:xfrm>
            <a:custGeom>
              <a:avLst/>
              <a:gdLst>
                <a:gd name="T0" fmla="*/ 15 w 244"/>
                <a:gd name="T1" fmla="*/ 106 h 211"/>
                <a:gd name="T2" fmla="*/ 26 w 244"/>
                <a:gd name="T3" fmla="*/ 68 h 211"/>
                <a:gd name="T4" fmla="*/ 60 w 244"/>
                <a:gd name="T5" fmla="*/ 42 h 211"/>
                <a:gd name="T6" fmla="*/ 72 w 244"/>
                <a:gd name="T7" fmla="*/ 0 h 211"/>
                <a:gd name="T8" fmla="*/ 90 w 244"/>
                <a:gd name="T9" fmla="*/ 15 h 211"/>
                <a:gd name="T10" fmla="*/ 83 w 244"/>
                <a:gd name="T11" fmla="*/ 49 h 211"/>
                <a:gd name="T12" fmla="*/ 68 w 244"/>
                <a:gd name="T13" fmla="*/ 83 h 211"/>
                <a:gd name="T14" fmla="*/ 83 w 244"/>
                <a:gd name="T15" fmla="*/ 87 h 211"/>
                <a:gd name="T16" fmla="*/ 154 w 244"/>
                <a:gd name="T17" fmla="*/ 102 h 211"/>
                <a:gd name="T18" fmla="*/ 192 w 244"/>
                <a:gd name="T19" fmla="*/ 98 h 211"/>
                <a:gd name="T20" fmla="*/ 237 w 244"/>
                <a:gd name="T21" fmla="*/ 109 h 211"/>
                <a:gd name="T22" fmla="*/ 244 w 244"/>
                <a:gd name="T23" fmla="*/ 124 h 211"/>
                <a:gd name="T24" fmla="*/ 181 w 244"/>
                <a:gd name="T25" fmla="*/ 128 h 211"/>
                <a:gd name="T26" fmla="*/ 132 w 244"/>
                <a:gd name="T27" fmla="*/ 151 h 211"/>
                <a:gd name="T28" fmla="*/ 147 w 244"/>
                <a:gd name="T29" fmla="*/ 147 h 211"/>
                <a:gd name="T30" fmla="*/ 192 w 244"/>
                <a:gd name="T31" fmla="*/ 139 h 211"/>
                <a:gd name="T32" fmla="*/ 241 w 244"/>
                <a:gd name="T33" fmla="*/ 143 h 211"/>
                <a:gd name="T34" fmla="*/ 229 w 244"/>
                <a:gd name="T35" fmla="*/ 158 h 211"/>
                <a:gd name="T36" fmla="*/ 199 w 244"/>
                <a:gd name="T37" fmla="*/ 151 h 211"/>
                <a:gd name="T38" fmla="*/ 139 w 244"/>
                <a:gd name="T39" fmla="*/ 158 h 211"/>
                <a:gd name="T40" fmla="*/ 143 w 244"/>
                <a:gd name="T41" fmla="*/ 166 h 211"/>
                <a:gd name="T42" fmla="*/ 188 w 244"/>
                <a:gd name="T43" fmla="*/ 162 h 211"/>
                <a:gd name="T44" fmla="*/ 233 w 244"/>
                <a:gd name="T45" fmla="*/ 169 h 211"/>
                <a:gd name="T46" fmla="*/ 229 w 244"/>
                <a:gd name="T47" fmla="*/ 177 h 211"/>
                <a:gd name="T48" fmla="*/ 184 w 244"/>
                <a:gd name="T49" fmla="*/ 173 h 211"/>
                <a:gd name="T50" fmla="*/ 139 w 244"/>
                <a:gd name="T51" fmla="*/ 173 h 211"/>
                <a:gd name="T52" fmla="*/ 139 w 244"/>
                <a:gd name="T53" fmla="*/ 177 h 211"/>
                <a:gd name="T54" fmla="*/ 173 w 244"/>
                <a:gd name="T55" fmla="*/ 184 h 211"/>
                <a:gd name="T56" fmla="*/ 199 w 244"/>
                <a:gd name="T57" fmla="*/ 211 h 211"/>
                <a:gd name="T58" fmla="*/ 147 w 244"/>
                <a:gd name="T59" fmla="*/ 196 h 211"/>
                <a:gd name="T60" fmla="*/ 94 w 244"/>
                <a:gd name="T61" fmla="*/ 188 h 211"/>
                <a:gd name="T62" fmla="*/ 60 w 244"/>
                <a:gd name="T63" fmla="*/ 184 h 211"/>
                <a:gd name="T64" fmla="*/ 26 w 244"/>
                <a:gd name="T65" fmla="*/ 169 h 211"/>
                <a:gd name="T66" fmla="*/ 11 w 244"/>
                <a:gd name="T67" fmla="*/ 121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211"/>
                <a:gd name="T104" fmla="*/ 244 w 244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211">
                  <a:moveTo>
                    <a:pt x="11" y="121"/>
                  </a:moveTo>
                  <a:lnTo>
                    <a:pt x="15" y="106"/>
                  </a:lnTo>
                  <a:lnTo>
                    <a:pt x="19" y="91"/>
                  </a:lnTo>
                  <a:lnTo>
                    <a:pt x="26" y="68"/>
                  </a:lnTo>
                  <a:lnTo>
                    <a:pt x="45" y="57"/>
                  </a:lnTo>
                  <a:lnTo>
                    <a:pt x="60" y="42"/>
                  </a:lnTo>
                  <a:lnTo>
                    <a:pt x="72" y="27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0" y="15"/>
                  </a:lnTo>
                  <a:lnTo>
                    <a:pt x="90" y="34"/>
                  </a:lnTo>
                  <a:lnTo>
                    <a:pt x="83" y="49"/>
                  </a:lnTo>
                  <a:lnTo>
                    <a:pt x="72" y="64"/>
                  </a:lnTo>
                  <a:lnTo>
                    <a:pt x="68" y="83"/>
                  </a:lnTo>
                  <a:lnTo>
                    <a:pt x="75" y="87"/>
                  </a:lnTo>
                  <a:lnTo>
                    <a:pt x="83" y="87"/>
                  </a:lnTo>
                  <a:lnTo>
                    <a:pt x="113" y="98"/>
                  </a:lnTo>
                  <a:lnTo>
                    <a:pt x="154" y="102"/>
                  </a:lnTo>
                  <a:lnTo>
                    <a:pt x="173" y="98"/>
                  </a:lnTo>
                  <a:lnTo>
                    <a:pt x="192" y="98"/>
                  </a:lnTo>
                  <a:lnTo>
                    <a:pt x="214" y="102"/>
                  </a:lnTo>
                  <a:lnTo>
                    <a:pt x="237" y="109"/>
                  </a:lnTo>
                  <a:lnTo>
                    <a:pt x="244" y="113"/>
                  </a:lnTo>
                  <a:lnTo>
                    <a:pt x="244" y="124"/>
                  </a:lnTo>
                  <a:lnTo>
                    <a:pt x="211" y="128"/>
                  </a:lnTo>
                  <a:lnTo>
                    <a:pt x="181" y="128"/>
                  </a:lnTo>
                  <a:lnTo>
                    <a:pt x="150" y="132"/>
                  </a:lnTo>
                  <a:lnTo>
                    <a:pt x="132" y="151"/>
                  </a:lnTo>
                  <a:lnTo>
                    <a:pt x="135" y="151"/>
                  </a:lnTo>
                  <a:lnTo>
                    <a:pt x="147" y="147"/>
                  </a:lnTo>
                  <a:lnTo>
                    <a:pt x="165" y="136"/>
                  </a:lnTo>
                  <a:lnTo>
                    <a:pt x="192" y="139"/>
                  </a:lnTo>
                  <a:lnTo>
                    <a:pt x="214" y="139"/>
                  </a:lnTo>
                  <a:lnTo>
                    <a:pt x="241" y="143"/>
                  </a:lnTo>
                  <a:lnTo>
                    <a:pt x="241" y="154"/>
                  </a:lnTo>
                  <a:lnTo>
                    <a:pt x="229" y="158"/>
                  </a:lnTo>
                  <a:lnTo>
                    <a:pt x="214" y="151"/>
                  </a:lnTo>
                  <a:lnTo>
                    <a:pt x="199" y="151"/>
                  </a:lnTo>
                  <a:lnTo>
                    <a:pt x="169" y="154"/>
                  </a:lnTo>
                  <a:lnTo>
                    <a:pt x="139" y="158"/>
                  </a:lnTo>
                  <a:lnTo>
                    <a:pt x="139" y="162"/>
                  </a:lnTo>
                  <a:lnTo>
                    <a:pt x="143" y="166"/>
                  </a:lnTo>
                  <a:lnTo>
                    <a:pt x="165" y="162"/>
                  </a:lnTo>
                  <a:lnTo>
                    <a:pt x="188" y="162"/>
                  </a:lnTo>
                  <a:lnTo>
                    <a:pt x="211" y="158"/>
                  </a:lnTo>
                  <a:lnTo>
                    <a:pt x="233" y="169"/>
                  </a:lnTo>
                  <a:lnTo>
                    <a:pt x="229" y="173"/>
                  </a:lnTo>
                  <a:lnTo>
                    <a:pt x="229" y="177"/>
                  </a:lnTo>
                  <a:lnTo>
                    <a:pt x="207" y="173"/>
                  </a:lnTo>
                  <a:lnTo>
                    <a:pt x="184" y="173"/>
                  </a:lnTo>
                  <a:lnTo>
                    <a:pt x="162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9" y="177"/>
                  </a:lnTo>
                  <a:lnTo>
                    <a:pt x="154" y="181"/>
                  </a:lnTo>
                  <a:lnTo>
                    <a:pt x="173" y="184"/>
                  </a:lnTo>
                  <a:lnTo>
                    <a:pt x="192" y="192"/>
                  </a:lnTo>
                  <a:lnTo>
                    <a:pt x="199" y="211"/>
                  </a:lnTo>
                  <a:lnTo>
                    <a:pt x="177" y="211"/>
                  </a:lnTo>
                  <a:lnTo>
                    <a:pt x="147" y="196"/>
                  </a:lnTo>
                  <a:lnTo>
                    <a:pt x="117" y="196"/>
                  </a:lnTo>
                  <a:lnTo>
                    <a:pt x="94" y="188"/>
                  </a:lnTo>
                  <a:lnTo>
                    <a:pt x="79" y="188"/>
                  </a:lnTo>
                  <a:lnTo>
                    <a:pt x="60" y="184"/>
                  </a:lnTo>
                  <a:lnTo>
                    <a:pt x="42" y="177"/>
                  </a:lnTo>
                  <a:lnTo>
                    <a:pt x="26" y="169"/>
                  </a:lnTo>
                  <a:lnTo>
                    <a:pt x="0" y="139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20"/>
            <p:cNvSpPr>
              <a:spLocks/>
            </p:cNvSpPr>
            <p:nvPr/>
          </p:nvSpPr>
          <p:spPr bwMode="auto">
            <a:xfrm>
              <a:off x="2196" y="2684"/>
              <a:ext cx="135" cy="341"/>
            </a:xfrm>
            <a:custGeom>
              <a:avLst/>
              <a:gdLst>
                <a:gd name="T0" fmla="*/ 64 w 135"/>
                <a:gd name="T1" fmla="*/ 45 h 341"/>
                <a:gd name="T2" fmla="*/ 75 w 135"/>
                <a:gd name="T3" fmla="*/ 67 h 341"/>
                <a:gd name="T4" fmla="*/ 90 w 135"/>
                <a:gd name="T5" fmla="*/ 94 h 341"/>
                <a:gd name="T6" fmla="*/ 94 w 135"/>
                <a:gd name="T7" fmla="*/ 131 h 341"/>
                <a:gd name="T8" fmla="*/ 105 w 135"/>
                <a:gd name="T9" fmla="*/ 172 h 341"/>
                <a:gd name="T10" fmla="*/ 105 w 135"/>
                <a:gd name="T11" fmla="*/ 191 h 341"/>
                <a:gd name="T12" fmla="*/ 113 w 135"/>
                <a:gd name="T13" fmla="*/ 210 h 341"/>
                <a:gd name="T14" fmla="*/ 113 w 135"/>
                <a:gd name="T15" fmla="*/ 232 h 341"/>
                <a:gd name="T16" fmla="*/ 120 w 135"/>
                <a:gd name="T17" fmla="*/ 255 h 341"/>
                <a:gd name="T18" fmla="*/ 120 w 135"/>
                <a:gd name="T19" fmla="*/ 274 h 341"/>
                <a:gd name="T20" fmla="*/ 124 w 135"/>
                <a:gd name="T21" fmla="*/ 296 h 341"/>
                <a:gd name="T22" fmla="*/ 128 w 135"/>
                <a:gd name="T23" fmla="*/ 319 h 341"/>
                <a:gd name="T24" fmla="*/ 135 w 135"/>
                <a:gd name="T25" fmla="*/ 341 h 341"/>
                <a:gd name="T26" fmla="*/ 113 w 135"/>
                <a:gd name="T27" fmla="*/ 334 h 341"/>
                <a:gd name="T28" fmla="*/ 90 w 135"/>
                <a:gd name="T29" fmla="*/ 330 h 341"/>
                <a:gd name="T30" fmla="*/ 83 w 135"/>
                <a:gd name="T31" fmla="*/ 315 h 341"/>
                <a:gd name="T32" fmla="*/ 90 w 135"/>
                <a:gd name="T33" fmla="*/ 304 h 341"/>
                <a:gd name="T34" fmla="*/ 98 w 135"/>
                <a:gd name="T35" fmla="*/ 289 h 341"/>
                <a:gd name="T36" fmla="*/ 105 w 135"/>
                <a:gd name="T37" fmla="*/ 277 h 341"/>
                <a:gd name="T38" fmla="*/ 94 w 135"/>
                <a:gd name="T39" fmla="*/ 251 h 341"/>
                <a:gd name="T40" fmla="*/ 79 w 135"/>
                <a:gd name="T41" fmla="*/ 229 h 341"/>
                <a:gd name="T42" fmla="*/ 60 w 135"/>
                <a:gd name="T43" fmla="*/ 202 h 341"/>
                <a:gd name="T44" fmla="*/ 49 w 135"/>
                <a:gd name="T45" fmla="*/ 184 h 341"/>
                <a:gd name="T46" fmla="*/ 71 w 135"/>
                <a:gd name="T47" fmla="*/ 150 h 341"/>
                <a:gd name="T48" fmla="*/ 71 w 135"/>
                <a:gd name="T49" fmla="*/ 127 h 341"/>
                <a:gd name="T50" fmla="*/ 56 w 135"/>
                <a:gd name="T51" fmla="*/ 97 h 341"/>
                <a:gd name="T52" fmla="*/ 41 w 135"/>
                <a:gd name="T53" fmla="*/ 64 h 341"/>
                <a:gd name="T54" fmla="*/ 0 w 135"/>
                <a:gd name="T55" fmla="*/ 11 h 341"/>
                <a:gd name="T56" fmla="*/ 11 w 135"/>
                <a:gd name="T57" fmla="*/ 0 h 341"/>
                <a:gd name="T58" fmla="*/ 30 w 135"/>
                <a:gd name="T59" fmla="*/ 3 h 341"/>
                <a:gd name="T60" fmla="*/ 49 w 135"/>
                <a:gd name="T61" fmla="*/ 19 h 341"/>
                <a:gd name="T62" fmla="*/ 64 w 135"/>
                <a:gd name="T63" fmla="*/ 45 h 3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341"/>
                <a:gd name="T98" fmla="*/ 135 w 135"/>
                <a:gd name="T99" fmla="*/ 341 h 3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341">
                  <a:moveTo>
                    <a:pt x="64" y="45"/>
                  </a:moveTo>
                  <a:lnTo>
                    <a:pt x="75" y="67"/>
                  </a:lnTo>
                  <a:lnTo>
                    <a:pt x="90" y="94"/>
                  </a:lnTo>
                  <a:lnTo>
                    <a:pt x="94" y="131"/>
                  </a:lnTo>
                  <a:lnTo>
                    <a:pt x="105" y="172"/>
                  </a:lnTo>
                  <a:lnTo>
                    <a:pt x="105" y="191"/>
                  </a:lnTo>
                  <a:lnTo>
                    <a:pt x="113" y="210"/>
                  </a:lnTo>
                  <a:lnTo>
                    <a:pt x="113" y="232"/>
                  </a:lnTo>
                  <a:lnTo>
                    <a:pt x="120" y="255"/>
                  </a:lnTo>
                  <a:lnTo>
                    <a:pt x="120" y="274"/>
                  </a:lnTo>
                  <a:lnTo>
                    <a:pt x="124" y="296"/>
                  </a:lnTo>
                  <a:lnTo>
                    <a:pt x="128" y="319"/>
                  </a:lnTo>
                  <a:lnTo>
                    <a:pt x="135" y="341"/>
                  </a:lnTo>
                  <a:lnTo>
                    <a:pt x="113" y="334"/>
                  </a:lnTo>
                  <a:lnTo>
                    <a:pt x="90" y="330"/>
                  </a:lnTo>
                  <a:lnTo>
                    <a:pt x="83" y="315"/>
                  </a:lnTo>
                  <a:lnTo>
                    <a:pt x="90" y="304"/>
                  </a:lnTo>
                  <a:lnTo>
                    <a:pt x="98" y="289"/>
                  </a:lnTo>
                  <a:lnTo>
                    <a:pt x="105" y="277"/>
                  </a:lnTo>
                  <a:lnTo>
                    <a:pt x="94" y="251"/>
                  </a:lnTo>
                  <a:lnTo>
                    <a:pt x="79" y="229"/>
                  </a:lnTo>
                  <a:lnTo>
                    <a:pt x="60" y="202"/>
                  </a:lnTo>
                  <a:lnTo>
                    <a:pt x="49" y="184"/>
                  </a:lnTo>
                  <a:lnTo>
                    <a:pt x="71" y="150"/>
                  </a:lnTo>
                  <a:lnTo>
                    <a:pt x="71" y="127"/>
                  </a:lnTo>
                  <a:lnTo>
                    <a:pt x="56" y="97"/>
                  </a:lnTo>
                  <a:lnTo>
                    <a:pt x="41" y="6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0" y="3"/>
                  </a:lnTo>
                  <a:lnTo>
                    <a:pt x="49" y="19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21"/>
            <p:cNvSpPr>
              <a:spLocks/>
            </p:cNvSpPr>
            <p:nvPr/>
          </p:nvSpPr>
          <p:spPr bwMode="auto">
            <a:xfrm>
              <a:off x="2218" y="2515"/>
              <a:ext cx="102" cy="139"/>
            </a:xfrm>
            <a:custGeom>
              <a:avLst/>
              <a:gdLst>
                <a:gd name="T0" fmla="*/ 12 w 102"/>
                <a:gd name="T1" fmla="*/ 19 h 139"/>
                <a:gd name="T2" fmla="*/ 8 w 102"/>
                <a:gd name="T3" fmla="*/ 34 h 139"/>
                <a:gd name="T4" fmla="*/ 16 w 102"/>
                <a:gd name="T5" fmla="*/ 49 h 139"/>
                <a:gd name="T6" fmla="*/ 31 w 102"/>
                <a:gd name="T7" fmla="*/ 34 h 139"/>
                <a:gd name="T8" fmla="*/ 53 w 102"/>
                <a:gd name="T9" fmla="*/ 30 h 139"/>
                <a:gd name="T10" fmla="*/ 53 w 102"/>
                <a:gd name="T11" fmla="*/ 19 h 139"/>
                <a:gd name="T12" fmla="*/ 53 w 102"/>
                <a:gd name="T13" fmla="*/ 11 h 139"/>
                <a:gd name="T14" fmla="*/ 42 w 102"/>
                <a:gd name="T15" fmla="*/ 11 h 139"/>
                <a:gd name="T16" fmla="*/ 34 w 102"/>
                <a:gd name="T17" fmla="*/ 4 h 139"/>
                <a:gd name="T18" fmla="*/ 23 w 102"/>
                <a:gd name="T19" fmla="*/ 11 h 139"/>
                <a:gd name="T20" fmla="*/ 27 w 102"/>
                <a:gd name="T21" fmla="*/ 4 h 139"/>
                <a:gd name="T22" fmla="*/ 31 w 102"/>
                <a:gd name="T23" fmla="*/ 0 h 139"/>
                <a:gd name="T24" fmla="*/ 57 w 102"/>
                <a:gd name="T25" fmla="*/ 4 h 139"/>
                <a:gd name="T26" fmla="*/ 87 w 102"/>
                <a:gd name="T27" fmla="*/ 19 h 139"/>
                <a:gd name="T28" fmla="*/ 87 w 102"/>
                <a:gd name="T29" fmla="*/ 49 h 139"/>
                <a:gd name="T30" fmla="*/ 102 w 102"/>
                <a:gd name="T31" fmla="*/ 75 h 139"/>
                <a:gd name="T32" fmla="*/ 87 w 102"/>
                <a:gd name="T33" fmla="*/ 75 h 139"/>
                <a:gd name="T34" fmla="*/ 72 w 102"/>
                <a:gd name="T35" fmla="*/ 64 h 139"/>
                <a:gd name="T36" fmla="*/ 53 w 102"/>
                <a:gd name="T37" fmla="*/ 60 h 139"/>
                <a:gd name="T38" fmla="*/ 38 w 102"/>
                <a:gd name="T39" fmla="*/ 64 h 139"/>
                <a:gd name="T40" fmla="*/ 23 w 102"/>
                <a:gd name="T41" fmla="*/ 82 h 139"/>
                <a:gd name="T42" fmla="*/ 31 w 102"/>
                <a:gd name="T43" fmla="*/ 105 h 139"/>
                <a:gd name="T44" fmla="*/ 38 w 102"/>
                <a:gd name="T45" fmla="*/ 120 h 139"/>
                <a:gd name="T46" fmla="*/ 49 w 102"/>
                <a:gd name="T47" fmla="*/ 135 h 139"/>
                <a:gd name="T48" fmla="*/ 49 w 102"/>
                <a:gd name="T49" fmla="*/ 139 h 139"/>
                <a:gd name="T50" fmla="*/ 31 w 102"/>
                <a:gd name="T51" fmla="*/ 120 h 139"/>
                <a:gd name="T52" fmla="*/ 16 w 102"/>
                <a:gd name="T53" fmla="*/ 105 h 139"/>
                <a:gd name="T54" fmla="*/ 4 w 102"/>
                <a:gd name="T55" fmla="*/ 86 h 139"/>
                <a:gd name="T56" fmla="*/ 4 w 102"/>
                <a:gd name="T57" fmla="*/ 67 h 139"/>
                <a:gd name="T58" fmla="*/ 0 w 102"/>
                <a:gd name="T59" fmla="*/ 41 h 139"/>
                <a:gd name="T60" fmla="*/ 8 w 102"/>
                <a:gd name="T61" fmla="*/ 22 h 139"/>
                <a:gd name="T62" fmla="*/ 8 w 102"/>
                <a:gd name="T63" fmla="*/ 19 h 139"/>
                <a:gd name="T64" fmla="*/ 12 w 102"/>
                <a:gd name="T65" fmla="*/ 19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139"/>
                <a:gd name="T101" fmla="*/ 102 w 102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139">
                  <a:moveTo>
                    <a:pt x="12" y="19"/>
                  </a:moveTo>
                  <a:lnTo>
                    <a:pt x="8" y="34"/>
                  </a:lnTo>
                  <a:lnTo>
                    <a:pt x="16" y="49"/>
                  </a:lnTo>
                  <a:lnTo>
                    <a:pt x="31" y="34"/>
                  </a:lnTo>
                  <a:lnTo>
                    <a:pt x="53" y="30"/>
                  </a:lnTo>
                  <a:lnTo>
                    <a:pt x="53" y="19"/>
                  </a:lnTo>
                  <a:lnTo>
                    <a:pt x="53" y="11"/>
                  </a:lnTo>
                  <a:lnTo>
                    <a:pt x="42" y="11"/>
                  </a:lnTo>
                  <a:lnTo>
                    <a:pt x="34" y="4"/>
                  </a:lnTo>
                  <a:lnTo>
                    <a:pt x="23" y="11"/>
                  </a:lnTo>
                  <a:lnTo>
                    <a:pt x="27" y="4"/>
                  </a:lnTo>
                  <a:lnTo>
                    <a:pt x="31" y="0"/>
                  </a:lnTo>
                  <a:lnTo>
                    <a:pt x="57" y="4"/>
                  </a:lnTo>
                  <a:lnTo>
                    <a:pt x="87" y="19"/>
                  </a:lnTo>
                  <a:lnTo>
                    <a:pt x="87" y="49"/>
                  </a:lnTo>
                  <a:lnTo>
                    <a:pt x="102" y="75"/>
                  </a:lnTo>
                  <a:lnTo>
                    <a:pt x="87" y="75"/>
                  </a:lnTo>
                  <a:lnTo>
                    <a:pt x="72" y="64"/>
                  </a:lnTo>
                  <a:lnTo>
                    <a:pt x="53" y="60"/>
                  </a:lnTo>
                  <a:lnTo>
                    <a:pt x="38" y="64"/>
                  </a:lnTo>
                  <a:lnTo>
                    <a:pt x="23" y="82"/>
                  </a:lnTo>
                  <a:lnTo>
                    <a:pt x="31" y="105"/>
                  </a:lnTo>
                  <a:lnTo>
                    <a:pt x="38" y="120"/>
                  </a:lnTo>
                  <a:lnTo>
                    <a:pt x="49" y="135"/>
                  </a:lnTo>
                  <a:lnTo>
                    <a:pt x="49" y="139"/>
                  </a:lnTo>
                  <a:lnTo>
                    <a:pt x="31" y="120"/>
                  </a:lnTo>
                  <a:lnTo>
                    <a:pt x="16" y="105"/>
                  </a:lnTo>
                  <a:lnTo>
                    <a:pt x="4" y="86"/>
                  </a:lnTo>
                  <a:lnTo>
                    <a:pt x="4" y="67"/>
                  </a:lnTo>
                  <a:lnTo>
                    <a:pt x="0" y="41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2"/>
            <p:cNvSpPr>
              <a:spLocks/>
            </p:cNvSpPr>
            <p:nvPr/>
          </p:nvSpPr>
          <p:spPr bwMode="auto">
            <a:xfrm>
              <a:off x="2249" y="2680"/>
              <a:ext cx="131" cy="150"/>
            </a:xfrm>
            <a:custGeom>
              <a:avLst/>
              <a:gdLst>
                <a:gd name="T0" fmla="*/ 11 w 131"/>
                <a:gd name="T1" fmla="*/ 0 h 150"/>
                <a:gd name="T2" fmla="*/ 22 w 131"/>
                <a:gd name="T3" fmla="*/ 7 h 150"/>
                <a:gd name="T4" fmla="*/ 33 w 131"/>
                <a:gd name="T5" fmla="*/ 26 h 150"/>
                <a:gd name="T6" fmla="*/ 52 w 131"/>
                <a:gd name="T7" fmla="*/ 45 h 150"/>
                <a:gd name="T8" fmla="*/ 78 w 131"/>
                <a:gd name="T9" fmla="*/ 68 h 150"/>
                <a:gd name="T10" fmla="*/ 101 w 131"/>
                <a:gd name="T11" fmla="*/ 86 h 150"/>
                <a:gd name="T12" fmla="*/ 131 w 131"/>
                <a:gd name="T13" fmla="*/ 105 h 150"/>
                <a:gd name="T14" fmla="*/ 93 w 131"/>
                <a:gd name="T15" fmla="*/ 150 h 150"/>
                <a:gd name="T16" fmla="*/ 82 w 131"/>
                <a:gd name="T17" fmla="*/ 131 h 150"/>
                <a:gd name="T18" fmla="*/ 71 w 131"/>
                <a:gd name="T19" fmla="*/ 116 h 150"/>
                <a:gd name="T20" fmla="*/ 60 w 131"/>
                <a:gd name="T21" fmla="*/ 94 h 150"/>
                <a:gd name="T22" fmla="*/ 48 w 131"/>
                <a:gd name="T23" fmla="*/ 83 h 150"/>
                <a:gd name="T24" fmla="*/ 22 w 131"/>
                <a:gd name="T25" fmla="*/ 49 h 150"/>
                <a:gd name="T26" fmla="*/ 0 w 131"/>
                <a:gd name="T27" fmla="*/ 15 h 150"/>
                <a:gd name="T28" fmla="*/ 3 w 131"/>
                <a:gd name="T29" fmla="*/ 4 h 150"/>
                <a:gd name="T30" fmla="*/ 11 w 131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150"/>
                <a:gd name="T50" fmla="*/ 131 w 131"/>
                <a:gd name="T51" fmla="*/ 150 h 1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150">
                  <a:moveTo>
                    <a:pt x="11" y="0"/>
                  </a:moveTo>
                  <a:lnTo>
                    <a:pt x="22" y="7"/>
                  </a:lnTo>
                  <a:lnTo>
                    <a:pt x="33" y="26"/>
                  </a:lnTo>
                  <a:lnTo>
                    <a:pt x="52" y="45"/>
                  </a:lnTo>
                  <a:lnTo>
                    <a:pt x="78" y="68"/>
                  </a:lnTo>
                  <a:lnTo>
                    <a:pt x="101" y="86"/>
                  </a:lnTo>
                  <a:lnTo>
                    <a:pt x="131" y="105"/>
                  </a:lnTo>
                  <a:lnTo>
                    <a:pt x="93" y="150"/>
                  </a:lnTo>
                  <a:lnTo>
                    <a:pt x="82" y="131"/>
                  </a:lnTo>
                  <a:lnTo>
                    <a:pt x="71" y="116"/>
                  </a:lnTo>
                  <a:lnTo>
                    <a:pt x="60" y="94"/>
                  </a:lnTo>
                  <a:lnTo>
                    <a:pt x="48" y="83"/>
                  </a:lnTo>
                  <a:lnTo>
                    <a:pt x="22" y="49"/>
                  </a:lnTo>
                  <a:lnTo>
                    <a:pt x="0" y="15"/>
                  </a:lnTo>
                  <a:lnTo>
                    <a:pt x="3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3"/>
            <p:cNvSpPr>
              <a:spLocks/>
            </p:cNvSpPr>
            <p:nvPr/>
          </p:nvSpPr>
          <p:spPr bwMode="auto">
            <a:xfrm>
              <a:off x="2260" y="2462"/>
              <a:ext cx="282" cy="327"/>
            </a:xfrm>
            <a:custGeom>
              <a:avLst/>
              <a:gdLst>
                <a:gd name="T0" fmla="*/ 22 w 282"/>
                <a:gd name="T1" fmla="*/ 128 h 327"/>
                <a:gd name="T2" fmla="*/ 45 w 282"/>
                <a:gd name="T3" fmla="*/ 147 h 327"/>
                <a:gd name="T4" fmla="*/ 64 w 282"/>
                <a:gd name="T5" fmla="*/ 139 h 327"/>
                <a:gd name="T6" fmla="*/ 71 w 282"/>
                <a:gd name="T7" fmla="*/ 120 h 327"/>
                <a:gd name="T8" fmla="*/ 64 w 282"/>
                <a:gd name="T9" fmla="*/ 83 h 327"/>
                <a:gd name="T10" fmla="*/ 52 w 282"/>
                <a:gd name="T11" fmla="*/ 53 h 327"/>
                <a:gd name="T12" fmla="*/ 64 w 282"/>
                <a:gd name="T13" fmla="*/ 45 h 327"/>
                <a:gd name="T14" fmla="*/ 86 w 282"/>
                <a:gd name="T15" fmla="*/ 19 h 327"/>
                <a:gd name="T16" fmla="*/ 131 w 282"/>
                <a:gd name="T17" fmla="*/ 0 h 327"/>
                <a:gd name="T18" fmla="*/ 173 w 282"/>
                <a:gd name="T19" fmla="*/ 12 h 327"/>
                <a:gd name="T20" fmla="*/ 206 w 282"/>
                <a:gd name="T21" fmla="*/ 42 h 327"/>
                <a:gd name="T22" fmla="*/ 248 w 282"/>
                <a:gd name="T23" fmla="*/ 83 h 327"/>
                <a:gd name="T24" fmla="*/ 263 w 282"/>
                <a:gd name="T25" fmla="*/ 139 h 327"/>
                <a:gd name="T26" fmla="*/ 244 w 282"/>
                <a:gd name="T27" fmla="*/ 184 h 327"/>
                <a:gd name="T28" fmla="*/ 214 w 282"/>
                <a:gd name="T29" fmla="*/ 210 h 327"/>
                <a:gd name="T30" fmla="*/ 161 w 282"/>
                <a:gd name="T31" fmla="*/ 214 h 327"/>
                <a:gd name="T32" fmla="*/ 128 w 282"/>
                <a:gd name="T33" fmla="*/ 207 h 327"/>
                <a:gd name="T34" fmla="*/ 120 w 282"/>
                <a:gd name="T35" fmla="*/ 192 h 327"/>
                <a:gd name="T36" fmla="*/ 101 w 282"/>
                <a:gd name="T37" fmla="*/ 199 h 327"/>
                <a:gd name="T38" fmla="*/ 101 w 282"/>
                <a:gd name="T39" fmla="*/ 218 h 327"/>
                <a:gd name="T40" fmla="*/ 113 w 282"/>
                <a:gd name="T41" fmla="*/ 214 h 327"/>
                <a:gd name="T42" fmla="*/ 143 w 282"/>
                <a:gd name="T43" fmla="*/ 241 h 327"/>
                <a:gd name="T44" fmla="*/ 161 w 282"/>
                <a:gd name="T45" fmla="*/ 278 h 327"/>
                <a:gd name="T46" fmla="*/ 184 w 282"/>
                <a:gd name="T47" fmla="*/ 289 h 327"/>
                <a:gd name="T48" fmla="*/ 206 w 282"/>
                <a:gd name="T49" fmla="*/ 297 h 327"/>
                <a:gd name="T50" fmla="*/ 180 w 282"/>
                <a:gd name="T51" fmla="*/ 323 h 327"/>
                <a:gd name="T52" fmla="*/ 128 w 282"/>
                <a:gd name="T53" fmla="*/ 316 h 327"/>
                <a:gd name="T54" fmla="*/ 86 w 282"/>
                <a:gd name="T55" fmla="*/ 289 h 327"/>
                <a:gd name="T56" fmla="*/ 37 w 282"/>
                <a:gd name="T57" fmla="*/ 244 h 327"/>
                <a:gd name="T58" fmla="*/ 11 w 282"/>
                <a:gd name="T59" fmla="*/ 199 h 327"/>
                <a:gd name="T60" fmla="*/ 19 w 282"/>
                <a:gd name="T61" fmla="*/ 199 h 327"/>
                <a:gd name="T62" fmla="*/ 37 w 282"/>
                <a:gd name="T63" fmla="*/ 199 h 327"/>
                <a:gd name="T64" fmla="*/ 49 w 282"/>
                <a:gd name="T65" fmla="*/ 180 h 327"/>
                <a:gd name="T66" fmla="*/ 30 w 282"/>
                <a:gd name="T67" fmla="*/ 188 h 327"/>
                <a:gd name="T68" fmla="*/ 4 w 282"/>
                <a:gd name="T69" fmla="*/ 158 h 327"/>
                <a:gd name="T70" fmla="*/ 11 w 282"/>
                <a:gd name="T71" fmla="*/ 128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2"/>
                <a:gd name="T109" fmla="*/ 0 h 327"/>
                <a:gd name="T110" fmla="*/ 282 w 282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2" h="327">
                  <a:moveTo>
                    <a:pt x="11" y="128"/>
                  </a:moveTo>
                  <a:lnTo>
                    <a:pt x="22" y="128"/>
                  </a:lnTo>
                  <a:lnTo>
                    <a:pt x="37" y="139"/>
                  </a:lnTo>
                  <a:lnTo>
                    <a:pt x="45" y="147"/>
                  </a:lnTo>
                  <a:lnTo>
                    <a:pt x="56" y="154"/>
                  </a:lnTo>
                  <a:lnTo>
                    <a:pt x="64" y="139"/>
                  </a:lnTo>
                  <a:lnTo>
                    <a:pt x="82" y="132"/>
                  </a:lnTo>
                  <a:lnTo>
                    <a:pt x="71" y="120"/>
                  </a:lnTo>
                  <a:lnTo>
                    <a:pt x="60" y="109"/>
                  </a:lnTo>
                  <a:lnTo>
                    <a:pt x="64" y="83"/>
                  </a:lnTo>
                  <a:lnTo>
                    <a:pt x="64" y="64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64" y="45"/>
                  </a:lnTo>
                  <a:lnTo>
                    <a:pt x="71" y="42"/>
                  </a:lnTo>
                  <a:lnTo>
                    <a:pt x="86" y="19"/>
                  </a:lnTo>
                  <a:lnTo>
                    <a:pt x="109" y="8"/>
                  </a:lnTo>
                  <a:lnTo>
                    <a:pt x="131" y="0"/>
                  </a:lnTo>
                  <a:lnTo>
                    <a:pt x="161" y="0"/>
                  </a:lnTo>
                  <a:lnTo>
                    <a:pt x="173" y="12"/>
                  </a:lnTo>
                  <a:lnTo>
                    <a:pt x="191" y="27"/>
                  </a:lnTo>
                  <a:lnTo>
                    <a:pt x="206" y="42"/>
                  </a:lnTo>
                  <a:lnTo>
                    <a:pt x="218" y="64"/>
                  </a:lnTo>
                  <a:lnTo>
                    <a:pt x="248" y="83"/>
                  </a:lnTo>
                  <a:lnTo>
                    <a:pt x="282" y="113"/>
                  </a:lnTo>
                  <a:lnTo>
                    <a:pt x="263" y="139"/>
                  </a:lnTo>
                  <a:lnTo>
                    <a:pt x="244" y="165"/>
                  </a:lnTo>
                  <a:lnTo>
                    <a:pt x="244" y="184"/>
                  </a:lnTo>
                  <a:lnTo>
                    <a:pt x="240" y="203"/>
                  </a:lnTo>
                  <a:lnTo>
                    <a:pt x="214" y="210"/>
                  </a:lnTo>
                  <a:lnTo>
                    <a:pt x="188" y="218"/>
                  </a:lnTo>
                  <a:lnTo>
                    <a:pt x="161" y="214"/>
                  </a:lnTo>
                  <a:lnTo>
                    <a:pt x="139" y="210"/>
                  </a:lnTo>
                  <a:lnTo>
                    <a:pt x="128" y="207"/>
                  </a:lnTo>
                  <a:lnTo>
                    <a:pt x="120" y="199"/>
                  </a:lnTo>
                  <a:lnTo>
                    <a:pt x="120" y="192"/>
                  </a:lnTo>
                  <a:lnTo>
                    <a:pt x="116" y="192"/>
                  </a:lnTo>
                  <a:lnTo>
                    <a:pt x="101" y="199"/>
                  </a:lnTo>
                  <a:lnTo>
                    <a:pt x="97" y="218"/>
                  </a:lnTo>
                  <a:lnTo>
                    <a:pt x="101" y="218"/>
                  </a:lnTo>
                  <a:lnTo>
                    <a:pt x="105" y="222"/>
                  </a:lnTo>
                  <a:lnTo>
                    <a:pt x="113" y="214"/>
                  </a:lnTo>
                  <a:lnTo>
                    <a:pt x="128" y="222"/>
                  </a:lnTo>
                  <a:lnTo>
                    <a:pt x="143" y="241"/>
                  </a:lnTo>
                  <a:lnTo>
                    <a:pt x="158" y="271"/>
                  </a:lnTo>
                  <a:lnTo>
                    <a:pt x="161" y="278"/>
                  </a:lnTo>
                  <a:lnTo>
                    <a:pt x="173" y="289"/>
                  </a:lnTo>
                  <a:lnTo>
                    <a:pt x="184" y="289"/>
                  </a:lnTo>
                  <a:lnTo>
                    <a:pt x="206" y="289"/>
                  </a:lnTo>
                  <a:lnTo>
                    <a:pt x="206" y="297"/>
                  </a:lnTo>
                  <a:lnTo>
                    <a:pt x="206" y="308"/>
                  </a:lnTo>
                  <a:lnTo>
                    <a:pt x="180" y="323"/>
                  </a:lnTo>
                  <a:lnTo>
                    <a:pt x="150" y="327"/>
                  </a:lnTo>
                  <a:lnTo>
                    <a:pt x="128" y="316"/>
                  </a:lnTo>
                  <a:lnTo>
                    <a:pt x="105" y="304"/>
                  </a:lnTo>
                  <a:lnTo>
                    <a:pt x="86" y="289"/>
                  </a:lnTo>
                  <a:lnTo>
                    <a:pt x="71" y="278"/>
                  </a:lnTo>
                  <a:lnTo>
                    <a:pt x="37" y="244"/>
                  </a:lnTo>
                  <a:lnTo>
                    <a:pt x="11" y="210"/>
                  </a:lnTo>
                  <a:lnTo>
                    <a:pt x="11" y="199"/>
                  </a:lnTo>
                  <a:lnTo>
                    <a:pt x="15" y="199"/>
                  </a:lnTo>
                  <a:lnTo>
                    <a:pt x="19" y="199"/>
                  </a:lnTo>
                  <a:lnTo>
                    <a:pt x="22" y="203"/>
                  </a:lnTo>
                  <a:lnTo>
                    <a:pt x="37" y="199"/>
                  </a:lnTo>
                  <a:lnTo>
                    <a:pt x="52" y="188"/>
                  </a:lnTo>
                  <a:lnTo>
                    <a:pt x="49" y="180"/>
                  </a:lnTo>
                  <a:lnTo>
                    <a:pt x="45" y="177"/>
                  </a:lnTo>
                  <a:lnTo>
                    <a:pt x="30" y="188"/>
                  </a:lnTo>
                  <a:lnTo>
                    <a:pt x="19" y="188"/>
                  </a:lnTo>
                  <a:lnTo>
                    <a:pt x="4" y="158"/>
                  </a:lnTo>
                  <a:lnTo>
                    <a:pt x="0" y="132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4"/>
            <p:cNvSpPr>
              <a:spLocks/>
            </p:cNvSpPr>
            <p:nvPr/>
          </p:nvSpPr>
          <p:spPr bwMode="auto">
            <a:xfrm>
              <a:off x="2271" y="2597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15 w 30"/>
                <a:gd name="T3" fmla="*/ 4 h 23"/>
                <a:gd name="T4" fmla="*/ 30 w 30"/>
                <a:gd name="T5" fmla="*/ 23 h 23"/>
                <a:gd name="T6" fmla="*/ 15 w 30"/>
                <a:gd name="T7" fmla="*/ 12 h 23"/>
                <a:gd name="T8" fmla="*/ 0 w 30"/>
                <a:gd name="T9" fmla="*/ 4 h 23"/>
                <a:gd name="T10" fmla="*/ 0 w 30"/>
                <a:gd name="T11" fmla="*/ 4 h 23"/>
                <a:gd name="T12" fmla="*/ 0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0" y="0"/>
                  </a:moveTo>
                  <a:lnTo>
                    <a:pt x="15" y="4"/>
                  </a:lnTo>
                  <a:lnTo>
                    <a:pt x="30" y="23"/>
                  </a:lnTo>
                  <a:lnTo>
                    <a:pt x="15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5"/>
            <p:cNvSpPr>
              <a:spLocks/>
            </p:cNvSpPr>
            <p:nvPr/>
          </p:nvSpPr>
          <p:spPr bwMode="auto">
            <a:xfrm>
              <a:off x="2271" y="2440"/>
              <a:ext cx="180" cy="64"/>
            </a:xfrm>
            <a:custGeom>
              <a:avLst/>
              <a:gdLst>
                <a:gd name="T0" fmla="*/ 26 w 180"/>
                <a:gd name="T1" fmla="*/ 11 h 64"/>
                <a:gd name="T2" fmla="*/ 53 w 180"/>
                <a:gd name="T3" fmla="*/ 4 h 64"/>
                <a:gd name="T4" fmla="*/ 83 w 180"/>
                <a:gd name="T5" fmla="*/ 4 h 64"/>
                <a:gd name="T6" fmla="*/ 109 w 180"/>
                <a:gd name="T7" fmla="*/ 0 h 64"/>
                <a:gd name="T8" fmla="*/ 139 w 180"/>
                <a:gd name="T9" fmla="*/ 0 h 64"/>
                <a:gd name="T10" fmla="*/ 158 w 180"/>
                <a:gd name="T11" fmla="*/ 0 h 64"/>
                <a:gd name="T12" fmla="*/ 180 w 180"/>
                <a:gd name="T13" fmla="*/ 15 h 64"/>
                <a:gd name="T14" fmla="*/ 150 w 180"/>
                <a:gd name="T15" fmla="*/ 7 h 64"/>
                <a:gd name="T16" fmla="*/ 124 w 180"/>
                <a:gd name="T17" fmla="*/ 7 h 64"/>
                <a:gd name="T18" fmla="*/ 98 w 180"/>
                <a:gd name="T19" fmla="*/ 15 h 64"/>
                <a:gd name="T20" fmla="*/ 75 w 180"/>
                <a:gd name="T21" fmla="*/ 26 h 64"/>
                <a:gd name="T22" fmla="*/ 56 w 180"/>
                <a:gd name="T23" fmla="*/ 45 h 64"/>
                <a:gd name="T24" fmla="*/ 38 w 180"/>
                <a:gd name="T25" fmla="*/ 64 h 64"/>
                <a:gd name="T26" fmla="*/ 19 w 180"/>
                <a:gd name="T27" fmla="*/ 56 h 64"/>
                <a:gd name="T28" fmla="*/ 0 w 180"/>
                <a:gd name="T29" fmla="*/ 52 h 64"/>
                <a:gd name="T30" fmla="*/ 8 w 180"/>
                <a:gd name="T31" fmla="*/ 26 h 64"/>
                <a:gd name="T32" fmla="*/ 26 w 180"/>
                <a:gd name="T33" fmla="*/ 1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64"/>
                <a:gd name="T53" fmla="*/ 180 w 18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64">
                  <a:moveTo>
                    <a:pt x="26" y="11"/>
                  </a:moveTo>
                  <a:lnTo>
                    <a:pt x="53" y="4"/>
                  </a:lnTo>
                  <a:lnTo>
                    <a:pt x="83" y="4"/>
                  </a:lnTo>
                  <a:lnTo>
                    <a:pt x="109" y="0"/>
                  </a:lnTo>
                  <a:lnTo>
                    <a:pt x="139" y="0"/>
                  </a:lnTo>
                  <a:lnTo>
                    <a:pt x="158" y="0"/>
                  </a:lnTo>
                  <a:lnTo>
                    <a:pt x="180" y="15"/>
                  </a:lnTo>
                  <a:lnTo>
                    <a:pt x="150" y="7"/>
                  </a:lnTo>
                  <a:lnTo>
                    <a:pt x="124" y="7"/>
                  </a:lnTo>
                  <a:lnTo>
                    <a:pt x="98" y="15"/>
                  </a:lnTo>
                  <a:lnTo>
                    <a:pt x="75" y="26"/>
                  </a:lnTo>
                  <a:lnTo>
                    <a:pt x="56" y="45"/>
                  </a:lnTo>
                  <a:lnTo>
                    <a:pt x="38" y="64"/>
                  </a:lnTo>
                  <a:lnTo>
                    <a:pt x="19" y="56"/>
                  </a:lnTo>
                  <a:lnTo>
                    <a:pt x="0" y="52"/>
                  </a:lnTo>
                  <a:lnTo>
                    <a:pt x="8" y="26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6"/>
            <p:cNvSpPr>
              <a:spLocks/>
            </p:cNvSpPr>
            <p:nvPr/>
          </p:nvSpPr>
          <p:spPr bwMode="auto">
            <a:xfrm>
              <a:off x="2294" y="4012"/>
              <a:ext cx="248" cy="72"/>
            </a:xfrm>
            <a:custGeom>
              <a:avLst/>
              <a:gdLst>
                <a:gd name="T0" fmla="*/ 11 w 248"/>
                <a:gd name="T1" fmla="*/ 15 h 72"/>
                <a:gd name="T2" fmla="*/ 18 w 248"/>
                <a:gd name="T3" fmla="*/ 15 h 72"/>
                <a:gd name="T4" fmla="*/ 30 w 248"/>
                <a:gd name="T5" fmla="*/ 15 h 72"/>
                <a:gd name="T6" fmla="*/ 45 w 248"/>
                <a:gd name="T7" fmla="*/ 30 h 72"/>
                <a:gd name="T8" fmla="*/ 71 w 248"/>
                <a:gd name="T9" fmla="*/ 34 h 72"/>
                <a:gd name="T10" fmla="*/ 75 w 248"/>
                <a:gd name="T11" fmla="*/ 23 h 72"/>
                <a:gd name="T12" fmla="*/ 79 w 248"/>
                <a:gd name="T13" fmla="*/ 12 h 72"/>
                <a:gd name="T14" fmla="*/ 82 w 248"/>
                <a:gd name="T15" fmla="*/ 0 h 72"/>
                <a:gd name="T16" fmla="*/ 97 w 248"/>
                <a:gd name="T17" fmla="*/ 4 h 72"/>
                <a:gd name="T18" fmla="*/ 112 w 248"/>
                <a:gd name="T19" fmla="*/ 0 h 72"/>
                <a:gd name="T20" fmla="*/ 127 w 248"/>
                <a:gd name="T21" fmla="*/ 4 h 72"/>
                <a:gd name="T22" fmla="*/ 135 w 248"/>
                <a:gd name="T23" fmla="*/ 19 h 72"/>
                <a:gd name="T24" fmla="*/ 150 w 248"/>
                <a:gd name="T25" fmla="*/ 34 h 72"/>
                <a:gd name="T26" fmla="*/ 169 w 248"/>
                <a:gd name="T27" fmla="*/ 38 h 72"/>
                <a:gd name="T28" fmla="*/ 191 w 248"/>
                <a:gd name="T29" fmla="*/ 45 h 72"/>
                <a:gd name="T30" fmla="*/ 214 w 248"/>
                <a:gd name="T31" fmla="*/ 49 h 72"/>
                <a:gd name="T32" fmla="*/ 236 w 248"/>
                <a:gd name="T33" fmla="*/ 49 h 72"/>
                <a:gd name="T34" fmla="*/ 240 w 248"/>
                <a:gd name="T35" fmla="*/ 53 h 72"/>
                <a:gd name="T36" fmla="*/ 248 w 248"/>
                <a:gd name="T37" fmla="*/ 64 h 72"/>
                <a:gd name="T38" fmla="*/ 221 w 248"/>
                <a:gd name="T39" fmla="*/ 68 h 72"/>
                <a:gd name="T40" fmla="*/ 195 w 248"/>
                <a:gd name="T41" fmla="*/ 72 h 72"/>
                <a:gd name="T42" fmla="*/ 172 w 248"/>
                <a:gd name="T43" fmla="*/ 72 h 72"/>
                <a:gd name="T44" fmla="*/ 150 w 248"/>
                <a:gd name="T45" fmla="*/ 72 h 72"/>
                <a:gd name="T46" fmla="*/ 124 w 248"/>
                <a:gd name="T47" fmla="*/ 68 h 72"/>
                <a:gd name="T48" fmla="*/ 101 w 248"/>
                <a:gd name="T49" fmla="*/ 64 h 72"/>
                <a:gd name="T50" fmla="*/ 82 w 248"/>
                <a:gd name="T51" fmla="*/ 64 h 72"/>
                <a:gd name="T52" fmla="*/ 67 w 248"/>
                <a:gd name="T53" fmla="*/ 72 h 72"/>
                <a:gd name="T54" fmla="*/ 60 w 248"/>
                <a:gd name="T55" fmla="*/ 49 h 72"/>
                <a:gd name="T56" fmla="*/ 48 w 248"/>
                <a:gd name="T57" fmla="*/ 42 h 72"/>
                <a:gd name="T58" fmla="*/ 33 w 248"/>
                <a:gd name="T59" fmla="*/ 42 h 72"/>
                <a:gd name="T60" fmla="*/ 30 w 248"/>
                <a:gd name="T61" fmla="*/ 64 h 72"/>
                <a:gd name="T62" fmla="*/ 7 w 248"/>
                <a:gd name="T63" fmla="*/ 60 h 72"/>
                <a:gd name="T64" fmla="*/ 0 w 248"/>
                <a:gd name="T65" fmla="*/ 49 h 72"/>
                <a:gd name="T66" fmla="*/ 0 w 248"/>
                <a:gd name="T67" fmla="*/ 27 h 72"/>
                <a:gd name="T68" fmla="*/ 11 w 248"/>
                <a:gd name="T69" fmla="*/ 15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8"/>
                <a:gd name="T106" fmla="*/ 0 h 72"/>
                <a:gd name="T107" fmla="*/ 248 w 248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8" h="72">
                  <a:moveTo>
                    <a:pt x="11" y="15"/>
                  </a:moveTo>
                  <a:lnTo>
                    <a:pt x="18" y="15"/>
                  </a:lnTo>
                  <a:lnTo>
                    <a:pt x="30" y="15"/>
                  </a:lnTo>
                  <a:lnTo>
                    <a:pt x="45" y="30"/>
                  </a:lnTo>
                  <a:lnTo>
                    <a:pt x="71" y="34"/>
                  </a:lnTo>
                  <a:lnTo>
                    <a:pt x="75" y="23"/>
                  </a:lnTo>
                  <a:lnTo>
                    <a:pt x="79" y="12"/>
                  </a:lnTo>
                  <a:lnTo>
                    <a:pt x="82" y="0"/>
                  </a:lnTo>
                  <a:lnTo>
                    <a:pt x="97" y="4"/>
                  </a:lnTo>
                  <a:lnTo>
                    <a:pt x="112" y="0"/>
                  </a:lnTo>
                  <a:lnTo>
                    <a:pt x="127" y="4"/>
                  </a:lnTo>
                  <a:lnTo>
                    <a:pt x="135" y="19"/>
                  </a:lnTo>
                  <a:lnTo>
                    <a:pt x="150" y="34"/>
                  </a:lnTo>
                  <a:lnTo>
                    <a:pt x="169" y="38"/>
                  </a:lnTo>
                  <a:lnTo>
                    <a:pt x="191" y="45"/>
                  </a:lnTo>
                  <a:lnTo>
                    <a:pt x="214" y="49"/>
                  </a:lnTo>
                  <a:lnTo>
                    <a:pt x="236" y="49"/>
                  </a:lnTo>
                  <a:lnTo>
                    <a:pt x="240" y="53"/>
                  </a:lnTo>
                  <a:lnTo>
                    <a:pt x="248" y="64"/>
                  </a:lnTo>
                  <a:lnTo>
                    <a:pt x="221" y="68"/>
                  </a:lnTo>
                  <a:lnTo>
                    <a:pt x="195" y="72"/>
                  </a:lnTo>
                  <a:lnTo>
                    <a:pt x="172" y="72"/>
                  </a:lnTo>
                  <a:lnTo>
                    <a:pt x="150" y="72"/>
                  </a:lnTo>
                  <a:lnTo>
                    <a:pt x="124" y="68"/>
                  </a:lnTo>
                  <a:lnTo>
                    <a:pt x="101" y="64"/>
                  </a:lnTo>
                  <a:lnTo>
                    <a:pt x="82" y="64"/>
                  </a:lnTo>
                  <a:lnTo>
                    <a:pt x="67" y="72"/>
                  </a:lnTo>
                  <a:lnTo>
                    <a:pt x="60" y="49"/>
                  </a:lnTo>
                  <a:lnTo>
                    <a:pt x="48" y="42"/>
                  </a:lnTo>
                  <a:lnTo>
                    <a:pt x="33" y="42"/>
                  </a:lnTo>
                  <a:lnTo>
                    <a:pt x="30" y="64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27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7"/>
            <p:cNvSpPr>
              <a:spLocks/>
            </p:cNvSpPr>
            <p:nvPr/>
          </p:nvSpPr>
          <p:spPr bwMode="auto">
            <a:xfrm>
              <a:off x="2282" y="3138"/>
              <a:ext cx="38" cy="274"/>
            </a:xfrm>
            <a:custGeom>
              <a:avLst/>
              <a:gdLst>
                <a:gd name="T0" fmla="*/ 38 w 38"/>
                <a:gd name="T1" fmla="*/ 7 h 274"/>
                <a:gd name="T2" fmla="*/ 27 w 38"/>
                <a:gd name="T3" fmla="*/ 34 h 274"/>
                <a:gd name="T4" fmla="*/ 27 w 38"/>
                <a:gd name="T5" fmla="*/ 64 h 274"/>
                <a:gd name="T6" fmla="*/ 19 w 38"/>
                <a:gd name="T7" fmla="*/ 94 h 274"/>
                <a:gd name="T8" fmla="*/ 15 w 38"/>
                <a:gd name="T9" fmla="*/ 124 h 274"/>
                <a:gd name="T10" fmla="*/ 15 w 38"/>
                <a:gd name="T11" fmla="*/ 131 h 274"/>
                <a:gd name="T12" fmla="*/ 15 w 38"/>
                <a:gd name="T13" fmla="*/ 150 h 274"/>
                <a:gd name="T14" fmla="*/ 15 w 38"/>
                <a:gd name="T15" fmla="*/ 172 h 274"/>
                <a:gd name="T16" fmla="*/ 19 w 38"/>
                <a:gd name="T17" fmla="*/ 195 h 274"/>
                <a:gd name="T18" fmla="*/ 19 w 38"/>
                <a:gd name="T19" fmla="*/ 218 h 274"/>
                <a:gd name="T20" fmla="*/ 19 w 38"/>
                <a:gd name="T21" fmla="*/ 240 h 274"/>
                <a:gd name="T22" fmla="*/ 19 w 38"/>
                <a:gd name="T23" fmla="*/ 255 h 274"/>
                <a:gd name="T24" fmla="*/ 23 w 38"/>
                <a:gd name="T25" fmla="*/ 274 h 274"/>
                <a:gd name="T26" fmla="*/ 15 w 38"/>
                <a:gd name="T27" fmla="*/ 244 h 274"/>
                <a:gd name="T28" fmla="*/ 12 w 38"/>
                <a:gd name="T29" fmla="*/ 214 h 274"/>
                <a:gd name="T30" fmla="*/ 4 w 38"/>
                <a:gd name="T31" fmla="*/ 176 h 274"/>
                <a:gd name="T32" fmla="*/ 4 w 38"/>
                <a:gd name="T33" fmla="*/ 142 h 274"/>
                <a:gd name="T34" fmla="*/ 0 w 38"/>
                <a:gd name="T35" fmla="*/ 101 h 274"/>
                <a:gd name="T36" fmla="*/ 0 w 38"/>
                <a:gd name="T37" fmla="*/ 67 h 274"/>
                <a:gd name="T38" fmla="*/ 0 w 38"/>
                <a:gd name="T39" fmla="*/ 34 h 274"/>
                <a:gd name="T40" fmla="*/ 12 w 38"/>
                <a:gd name="T41" fmla="*/ 4 h 274"/>
                <a:gd name="T42" fmla="*/ 19 w 38"/>
                <a:gd name="T43" fmla="*/ 0 h 274"/>
                <a:gd name="T44" fmla="*/ 38 w 38"/>
                <a:gd name="T45" fmla="*/ 7 h 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274"/>
                <a:gd name="T71" fmla="*/ 38 w 38"/>
                <a:gd name="T72" fmla="*/ 274 h 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274">
                  <a:moveTo>
                    <a:pt x="38" y="7"/>
                  </a:moveTo>
                  <a:lnTo>
                    <a:pt x="27" y="34"/>
                  </a:lnTo>
                  <a:lnTo>
                    <a:pt x="27" y="64"/>
                  </a:lnTo>
                  <a:lnTo>
                    <a:pt x="19" y="94"/>
                  </a:lnTo>
                  <a:lnTo>
                    <a:pt x="15" y="124"/>
                  </a:lnTo>
                  <a:lnTo>
                    <a:pt x="15" y="131"/>
                  </a:lnTo>
                  <a:lnTo>
                    <a:pt x="15" y="150"/>
                  </a:lnTo>
                  <a:lnTo>
                    <a:pt x="15" y="172"/>
                  </a:lnTo>
                  <a:lnTo>
                    <a:pt x="19" y="195"/>
                  </a:lnTo>
                  <a:lnTo>
                    <a:pt x="19" y="218"/>
                  </a:lnTo>
                  <a:lnTo>
                    <a:pt x="19" y="240"/>
                  </a:lnTo>
                  <a:lnTo>
                    <a:pt x="19" y="255"/>
                  </a:lnTo>
                  <a:lnTo>
                    <a:pt x="23" y="274"/>
                  </a:lnTo>
                  <a:lnTo>
                    <a:pt x="15" y="244"/>
                  </a:lnTo>
                  <a:lnTo>
                    <a:pt x="12" y="214"/>
                  </a:lnTo>
                  <a:lnTo>
                    <a:pt x="4" y="176"/>
                  </a:lnTo>
                  <a:lnTo>
                    <a:pt x="4" y="142"/>
                  </a:lnTo>
                  <a:lnTo>
                    <a:pt x="0" y="101"/>
                  </a:lnTo>
                  <a:lnTo>
                    <a:pt x="0" y="67"/>
                  </a:lnTo>
                  <a:lnTo>
                    <a:pt x="0" y="34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8"/>
            <p:cNvSpPr>
              <a:spLocks/>
            </p:cNvSpPr>
            <p:nvPr/>
          </p:nvSpPr>
          <p:spPr bwMode="auto">
            <a:xfrm>
              <a:off x="2312" y="3250"/>
              <a:ext cx="79" cy="27"/>
            </a:xfrm>
            <a:custGeom>
              <a:avLst/>
              <a:gdLst>
                <a:gd name="T0" fmla="*/ 0 w 79"/>
                <a:gd name="T1" fmla="*/ 0 h 27"/>
                <a:gd name="T2" fmla="*/ 15 w 79"/>
                <a:gd name="T3" fmla="*/ 4 h 27"/>
                <a:gd name="T4" fmla="*/ 38 w 79"/>
                <a:gd name="T5" fmla="*/ 8 h 27"/>
                <a:gd name="T6" fmla="*/ 57 w 79"/>
                <a:gd name="T7" fmla="*/ 8 h 27"/>
                <a:gd name="T8" fmla="*/ 79 w 79"/>
                <a:gd name="T9" fmla="*/ 8 h 27"/>
                <a:gd name="T10" fmla="*/ 76 w 79"/>
                <a:gd name="T11" fmla="*/ 19 h 27"/>
                <a:gd name="T12" fmla="*/ 64 w 79"/>
                <a:gd name="T13" fmla="*/ 27 h 27"/>
                <a:gd name="T14" fmla="*/ 30 w 79"/>
                <a:gd name="T15" fmla="*/ 27 h 27"/>
                <a:gd name="T16" fmla="*/ 4 w 79"/>
                <a:gd name="T17" fmla="*/ 19 h 27"/>
                <a:gd name="T18" fmla="*/ 0 w 79"/>
                <a:gd name="T19" fmla="*/ 8 h 27"/>
                <a:gd name="T20" fmla="*/ 0 w 79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7"/>
                <a:gd name="T35" fmla="*/ 79 w 79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7">
                  <a:moveTo>
                    <a:pt x="0" y="0"/>
                  </a:moveTo>
                  <a:lnTo>
                    <a:pt x="15" y="4"/>
                  </a:lnTo>
                  <a:lnTo>
                    <a:pt x="38" y="8"/>
                  </a:lnTo>
                  <a:lnTo>
                    <a:pt x="57" y="8"/>
                  </a:lnTo>
                  <a:lnTo>
                    <a:pt x="79" y="8"/>
                  </a:lnTo>
                  <a:lnTo>
                    <a:pt x="76" y="19"/>
                  </a:lnTo>
                  <a:lnTo>
                    <a:pt x="64" y="27"/>
                  </a:lnTo>
                  <a:lnTo>
                    <a:pt x="30" y="27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9"/>
            <p:cNvSpPr>
              <a:spLocks/>
            </p:cNvSpPr>
            <p:nvPr/>
          </p:nvSpPr>
          <p:spPr bwMode="auto">
            <a:xfrm>
              <a:off x="2312" y="3115"/>
              <a:ext cx="91" cy="132"/>
            </a:xfrm>
            <a:custGeom>
              <a:avLst/>
              <a:gdLst>
                <a:gd name="T0" fmla="*/ 27 w 91"/>
                <a:gd name="T1" fmla="*/ 27 h 132"/>
                <a:gd name="T2" fmla="*/ 42 w 91"/>
                <a:gd name="T3" fmla="*/ 27 h 132"/>
                <a:gd name="T4" fmla="*/ 57 w 91"/>
                <a:gd name="T5" fmla="*/ 34 h 132"/>
                <a:gd name="T6" fmla="*/ 72 w 91"/>
                <a:gd name="T7" fmla="*/ 38 h 132"/>
                <a:gd name="T8" fmla="*/ 91 w 91"/>
                <a:gd name="T9" fmla="*/ 34 h 132"/>
                <a:gd name="T10" fmla="*/ 87 w 91"/>
                <a:gd name="T11" fmla="*/ 12 h 132"/>
                <a:gd name="T12" fmla="*/ 79 w 91"/>
                <a:gd name="T13" fmla="*/ 0 h 132"/>
                <a:gd name="T14" fmla="*/ 91 w 91"/>
                <a:gd name="T15" fmla="*/ 0 h 132"/>
                <a:gd name="T16" fmla="*/ 91 w 91"/>
                <a:gd name="T17" fmla="*/ 30 h 132"/>
                <a:gd name="T18" fmla="*/ 87 w 91"/>
                <a:gd name="T19" fmla="*/ 64 h 132"/>
                <a:gd name="T20" fmla="*/ 76 w 91"/>
                <a:gd name="T21" fmla="*/ 94 h 132"/>
                <a:gd name="T22" fmla="*/ 76 w 91"/>
                <a:gd name="T23" fmla="*/ 128 h 132"/>
                <a:gd name="T24" fmla="*/ 57 w 91"/>
                <a:gd name="T25" fmla="*/ 132 h 132"/>
                <a:gd name="T26" fmla="*/ 38 w 91"/>
                <a:gd name="T27" fmla="*/ 132 h 132"/>
                <a:gd name="T28" fmla="*/ 15 w 91"/>
                <a:gd name="T29" fmla="*/ 128 h 132"/>
                <a:gd name="T30" fmla="*/ 0 w 91"/>
                <a:gd name="T31" fmla="*/ 124 h 132"/>
                <a:gd name="T32" fmla="*/ 4 w 91"/>
                <a:gd name="T33" fmla="*/ 98 h 132"/>
                <a:gd name="T34" fmla="*/ 12 w 91"/>
                <a:gd name="T35" fmla="*/ 75 h 132"/>
                <a:gd name="T36" fmla="*/ 19 w 91"/>
                <a:gd name="T37" fmla="*/ 49 h 132"/>
                <a:gd name="T38" fmla="*/ 27 w 91"/>
                <a:gd name="T39" fmla="*/ 27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32"/>
                <a:gd name="T62" fmla="*/ 91 w 9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32">
                  <a:moveTo>
                    <a:pt x="27" y="27"/>
                  </a:moveTo>
                  <a:lnTo>
                    <a:pt x="42" y="27"/>
                  </a:lnTo>
                  <a:lnTo>
                    <a:pt x="57" y="34"/>
                  </a:lnTo>
                  <a:lnTo>
                    <a:pt x="72" y="38"/>
                  </a:lnTo>
                  <a:lnTo>
                    <a:pt x="91" y="34"/>
                  </a:lnTo>
                  <a:lnTo>
                    <a:pt x="87" y="12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91" y="30"/>
                  </a:lnTo>
                  <a:lnTo>
                    <a:pt x="87" y="64"/>
                  </a:lnTo>
                  <a:lnTo>
                    <a:pt x="76" y="94"/>
                  </a:lnTo>
                  <a:lnTo>
                    <a:pt x="76" y="128"/>
                  </a:lnTo>
                  <a:lnTo>
                    <a:pt x="57" y="132"/>
                  </a:lnTo>
                  <a:lnTo>
                    <a:pt x="38" y="132"/>
                  </a:lnTo>
                  <a:lnTo>
                    <a:pt x="15" y="128"/>
                  </a:lnTo>
                  <a:lnTo>
                    <a:pt x="0" y="124"/>
                  </a:lnTo>
                  <a:lnTo>
                    <a:pt x="4" y="98"/>
                  </a:lnTo>
                  <a:lnTo>
                    <a:pt x="12" y="75"/>
                  </a:lnTo>
                  <a:lnTo>
                    <a:pt x="19" y="4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8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30"/>
            <p:cNvSpPr>
              <a:spLocks/>
            </p:cNvSpPr>
            <p:nvPr/>
          </p:nvSpPr>
          <p:spPr bwMode="auto">
            <a:xfrm>
              <a:off x="2297" y="2793"/>
              <a:ext cx="83" cy="225"/>
            </a:xfrm>
            <a:custGeom>
              <a:avLst/>
              <a:gdLst>
                <a:gd name="T0" fmla="*/ 42 w 83"/>
                <a:gd name="T1" fmla="*/ 60 h 225"/>
                <a:gd name="T2" fmla="*/ 60 w 83"/>
                <a:gd name="T3" fmla="*/ 33 h 225"/>
                <a:gd name="T4" fmla="*/ 60 w 83"/>
                <a:gd name="T5" fmla="*/ 41 h 225"/>
                <a:gd name="T6" fmla="*/ 57 w 83"/>
                <a:gd name="T7" fmla="*/ 48 h 225"/>
                <a:gd name="T8" fmla="*/ 57 w 83"/>
                <a:gd name="T9" fmla="*/ 63 h 225"/>
                <a:gd name="T10" fmla="*/ 64 w 83"/>
                <a:gd name="T11" fmla="*/ 82 h 225"/>
                <a:gd name="T12" fmla="*/ 83 w 83"/>
                <a:gd name="T13" fmla="*/ 105 h 225"/>
                <a:gd name="T14" fmla="*/ 72 w 83"/>
                <a:gd name="T15" fmla="*/ 135 h 225"/>
                <a:gd name="T16" fmla="*/ 64 w 83"/>
                <a:gd name="T17" fmla="*/ 168 h 225"/>
                <a:gd name="T18" fmla="*/ 53 w 83"/>
                <a:gd name="T19" fmla="*/ 198 h 225"/>
                <a:gd name="T20" fmla="*/ 42 w 83"/>
                <a:gd name="T21" fmla="*/ 225 h 225"/>
                <a:gd name="T22" fmla="*/ 30 w 83"/>
                <a:gd name="T23" fmla="*/ 195 h 225"/>
                <a:gd name="T24" fmla="*/ 27 w 83"/>
                <a:gd name="T25" fmla="*/ 168 h 225"/>
                <a:gd name="T26" fmla="*/ 19 w 83"/>
                <a:gd name="T27" fmla="*/ 138 h 225"/>
                <a:gd name="T28" fmla="*/ 19 w 83"/>
                <a:gd name="T29" fmla="*/ 112 h 225"/>
                <a:gd name="T30" fmla="*/ 12 w 83"/>
                <a:gd name="T31" fmla="*/ 78 h 225"/>
                <a:gd name="T32" fmla="*/ 8 w 83"/>
                <a:gd name="T33" fmla="*/ 48 h 225"/>
                <a:gd name="T34" fmla="*/ 4 w 83"/>
                <a:gd name="T35" fmla="*/ 22 h 225"/>
                <a:gd name="T36" fmla="*/ 0 w 83"/>
                <a:gd name="T37" fmla="*/ 0 h 225"/>
                <a:gd name="T38" fmla="*/ 8 w 83"/>
                <a:gd name="T39" fmla="*/ 7 h 225"/>
                <a:gd name="T40" fmla="*/ 19 w 83"/>
                <a:gd name="T41" fmla="*/ 30 h 225"/>
                <a:gd name="T42" fmla="*/ 30 w 83"/>
                <a:gd name="T43" fmla="*/ 45 h 225"/>
                <a:gd name="T44" fmla="*/ 42 w 83"/>
                <a:gd name="T45" fmla="*/ 60 h 2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225"/>
                <a:gd name="T71" fmla="*/ 83 w 83"/>
                <a:gd name="T72" fmla="*/ 225 h 2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225">
                  <a:moveTo>
                    <a:pt x="42" y="60"/>
                  </a:moveTo>
                  <a:lnTo>
                    <a:pt x="60" y="33"/>
                  </a:lnTo>
                  <a:lnTo>
                    <a:pt x="60" y="41"/>
                  </a:lnTo>
                  <a:lnTo>
                    <a:pt x="57" y="48"/>
                  </a:lnTo>
                  <a:lnTo>
                    <a:pt x="57" y="63"/>
                  </a:lnTo>
                  <a:lnTo>
                    <a:pt x="64" y="82"/>
                  </a:lnTo>
                  <a:lnTo>
                    <a:pt x="83" y="105"/>
                  </a:lnTo>
                  <a:lnTo>
                    <a:pt x="72" y="135"/>
                  </a:lnTo>
                  <a:lnTo>
                    <a:pt x="64" y="168"/>
                  </a:lnTo>
                  <a:lnTo>
                    <a:pt x="53" y="198"/>
                  </a:lnTo>
                  <a:lnTo>
                    <a:pt x="42" y="225"/>
                  </a:lnTo>
                  <a:lnTo>
                    <a:pt x="30" y="195"/>
                  </a:lnTo>
                  <a:lnTo>
                    <a:pt x="27" y="168"/>
                  </a:lnTo>
                  <a:lnTo>
                    <a:pt x="19" y="138"/>
                  </a:lnTo>
                  <a:lnTo>
                    <a:pt x="19" y="112"/>
                  </a:lnTo>
                  <a:lnTo>
                    <a:pt x="12" y="78"/>
                  </a:lnTo>
                  <a:lnTo>
                    <a:pt x="8" y="48"/>
                  </a:lnTo>
                  <a:lnTo>
                    <a:pt x="4" y="22"/>
                  </a:lnTo>
                  <a:lnTo>
                    <a:pt x="0" y="0"/>
                  </a:lnTo>
                  <a:lnTo>
                    <a:pt x="8" y="7"/>
                  </a:lnTo>
                  <a:lnTo>
                    <a:pt x="19" y="30"/>
                  </a:lnTo>
                  <a:lnTo>
                    <a:pt x="30" y="45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31"/>
            <p:cNvSpPr>
              <a:spLocks/>
            </p:cNvSpPr>
            <p:nvPr/>
          </p:nvSpPr>
          <p:spPr bwMode="auto">
            <a:xfrm>
              <a:off x="2342" y="4020"/>
              <a:ext cx="23" cy="19"/>
            </a:xfrm>
            <a:custGeom>
              <a:avLst/>
              <a:gdLst>
                <a:gd name="T0" fmla="*/ 23 w 23"/>
                <a:gd name="T1" fmla="*/ 0 h 19"/>
                <a:gd name="T2" fmla="*/ 23 w 23"/>
                <a:gd name="T3" fmla="*/ 7 h 19"/>
                <a:gd name="T4" fmla="*/ 19 w 23"/>
                <a:gd name="T5" fmla="*/ 19 h 19"/>
                <a:gd name="T6" fmla="*/ 8 w 23"/>
                <a:gd name="T7" fmla="*/ 11 h 19"/>
                <a:gd name="T8" fmla="*/ 0 w 23"/>
                <a:gd name="T9" fmla="*/ 7 h 19"/>
                <a:gd name="T10" fmla="*/ 12 w 23"/>
                <a:gd name="T11" fmla="*/ 0 h 19"/>
                <a:gd name="T12" fmla="*/ 23 w 23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9"/>
                <a:gd name="T23" fmla="*/ 23 w 2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9">
                  <a:moveTo>
                    <a:pt x="23" y="0"/>
                  </a:moveTo>
                  <a:lnTo>
                    <a:pt x="23" y="7"/>
                  </a:lnTo>
                  <a:lnTo>
                    <a:pt x="19" y="19"/>
                  </a:lnTo>
                  <a:lnTo>
                    <a:pt x="8" y="1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32"/>
            <p:cNvSpPr>
              <a:spLocks/>
            </p:cNvSpPr>
            <p:nvPr/>
          </p:nvSpPr>
          <p:spPr bwMode="auto">
            <a:xfrm>
              <a:off x="2354" y="2901"/>
              <a:ext cx="79" cy="124"/>
            </a:xfrm>
            <a:custGeom>
              <a:avLst/>
              <a:gdLst>
                <a:gd name="T0" fmla="*/ 34 w 79"/>
                <a:gd name="T1" fmla="*/ 0 h 124"/>
                <a:gd name="T2" fmla="*/ 49 w 79"/>
                <a:gd name="T3" fmla="*/ 0 h 124"/>
                <a:gd name="T4" fmla="*/ 52 w 79"/>
                <a:gd name="T5" fmla="*/ 30 h 124"/>
                <a:gd name="T6" fmla="*/ 60 w 79"/>
                <a:gd name="T7" fmla="*/ 60 h 124"/>
                <a:gd name="T8" fmla="*/ 67 w 79"/>
                <a:gd name="T9" fmla="*/ 90 h 124"/>
                <a:gd name="T10" fmla="*/ 79 w 79"/>
                <a:gd name="T11" fmla="*/ 124 h 124"/>
                <a:gd name="T12" fmla="*/ 60 w 79"/>
                <a:gd name="T13" fmla="*/ 117 h 124"/>
                <a:gd name="T14" fmla="*/ 41 w 79"/>
                <a:gd name="T15" fmla="*/ 117 h 124"/>
                <a:gd name="T16" fmla="*/ 19 w 79"/>
                <a:gd name="T17" fmla="*/ 117 h 124"/>
                <a:gd name="T18" fmla="*/ 0 w 79"/>
                <a:gd name="T19" fmla="*/ 121 h 124"/>
                <a:gd name="T20" fmla="*/ 3 w 79"/>
                <a:gd name="T21" fmla="*/ 87 h 124"/>
                <a:gd name="T22" fmla="*/ 11 w 79"/>
                <a:gd name="T23" fmla="*/ 60 h 124"/>
                <a:gd name="T24" fmla="*/ 22 w 79"/>
                <a:gd name="T25" fmla="*/ 27 h 124"/>
                <a:gd name="T26" fmla="*/ 34 w 79"/>
                <a:gd name="T27" fmla="*/ 0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124"/>
                <a:gd name="T44" fmla="*/ 79 w 79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124">
                  <a:moveTo>
                    <a:pt x="34" y="0"/>
                  </a:moveTo>
                  <a:lnTo>
                    <a:pt x="49" y="0"/>
                  </a:lnTo>
                  <a:lnTo>
                    <a:pt x="52" y="30"/>
                  </a:lnTo>
                  <a:lnTo>
                    <a:pt x="60" y="60"/>
                  </a:lnTo>
                  <a:lnTo>
                    <a:pt x="67" y="90"/>
                  </a:lnTo>
                  <a:lnTo>
                    <a:pt x="79" y="124"/>
                  </a:lnTo>
                  <a:lnTo>
                    <a:pt x="60" y="117"/>
                  </a:lnTo>
                  <a:lnTo>
                    <a:pt x="41" y="117"/>
                  </a:lnTo>
                  <a:lnTo>
                    <a:pt x="19" y="117"/>
                  </a:lnTo>
                  <a:lnTo>
                    <a:pt x="0" y="121"/>
                  </a:lnTo>
                  <a:lnTo>
                    <a:pt x="3" y="87"/>
                  </a:lnTo>
                  <a:lnTo>
                    <a:pt x="11" y="60"/>
                  </a:lnTo>
                  <a:lnTo>
                    <a:pt x="22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E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3"/>
            <p:cNvSpPr>
              <a:spLocks/>
            </p:cNvSpPr>
            <p:nvPr/>
          </p:nvSpPr>
          <p:spPr bwMode="auto">
            <a:xfrm>
              <a:off x="2361" y="2796"/>
              <a:ext cx="64" cy="27"/>
            </a:xfrm>
            <a:custGeom>
              <a:avLst/>
              <a:gdLst>
                <a:gd name="T0" fmla="*/ 42 w 64"/>
                <a:gd name="T1" fmla="*/ 0 h 27"/>
                <a:gd name="T2" fmla="*/ 53 w 64"/>
                <a:gd name="T3" fmla="*/ 8 h 27"/>
                <a:gd name="T4" fmla="*/ 64 w 64"/>
                <a:gd name="T5" fmla="*/ 23 h 27"/>
                <a:gd name="T6" fmla="*/ 49 w 64"/>
                <a:gd name="T7" fmla="*/ 19 h 27"/>
                <a:gd name="T8" fmla="*/ 30 w 64"/>
                <a:gd name="T9" fmla="*/ 19 h 27"/>
                <a:gd name="T10" fmla="*/ 12 w 64"/>
                <a:gd name="T11" fmla="*/ 19 h 27"/>
                <a:gd name="T12" fmla="*/ 0 w 64"/>
                <a:gd name="T13" fmla="*/ 27 h 27"/>
                <a:gd name="T14" fmla="*/ 19 w 64"/>
                <a:gd name="T15" fmla="*/ 4 h 27"/>
                <a:gd name="T16" fmla="*/ 42 w 6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7"/>
                <a:gd name="T29" fmla="*/ 64 w 6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7">
                  <a:moveTo>
                    <a:pt x="42" y="0"/>
                  </a:moveTo>
                  <a:lnTo>
                    <a:pt x="53" y="8"/>
                  </a:lnTo>
                  <a:lnTo>
                    <a:pt x="64" y="23"/>
                  </a:lnTo>
                  <a:lnTo>
                    <a:pt x="49" y="19"/>
                  </a:lnTo>
                  <a:lnTo>
                    <a:pt x="30" y="19"/>
                  </a:lnTo>
                  <a:lnTo>
                    <a:pt x="12" y="19"/>
                  </a:lnTo>
                  <a:lnTo>
                    <a:pt x="0" y="27"/>
                  </a:lnTo>
                  <a:lnTo>
                    <a:pt x="19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34"/>
            <p:cNvSpPr>
              <a:spLocks/>
            </p:cNvSpPr>
            <p:nvPr/>
          </p:nvSpPr>
          <p:spPr bwMode="auto">
            <a:xfrm>
              <a:off x="2369" y="2826"/>
              <a:ext cx="52" cy="64"/>
            </a:xfrm>
            <a:custGeom>
              <a:avLst/>
              <a:gdLst>
                <a:gd name="T0" fmla="*/ 7 w 52"/>
                <a:gd name="T1" fmla="*/ 4 h 64"/>
                <a:gd name="T2" fmla="*/ 30 w 52"/>
                <a:gd name="T3" fmla="*/ 0 h 64"/>
                <a:gd name="T4" fmla="*/ 52 w 52"/>
                <a:gd name="T5" fmla="*/ 12 h 64"/>
                <a:gd name="T6" fmla="*/ 41 w 52"/>
                <a:gd name="T7" fmla="*/ 42 h 64"/>
                <a:gd name="T8" fmla="*/ 19 w 52"/>
                <a:gd name="T9" fmla="*/ 64 h 64"/>
                <a:gd name="T10" fmla="*/ 0 w 52"/>
                <a:gd name="T11" fmla="*/ 34 h 64"/>
                <a:gd name="T12" fmla="*/ 7 w 52"/>
                <a:gd name="T13" fmla="*/ 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4"/>
                <a:gd name="T23" fmla="*/ 52 w 5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4">
                  <a:moveTo>
                    <a:pt x="7" y="4"/>
                  </a:moveTo>
                  <a:lnTo>
                    <a:pt x="30" y="0"/>
                  </a:lnTo>
                  <a:lnTo>
                    <a:pt x="52" y="12"/>
                  </a:lnTo>
                  <a:lnTo>
                    <a:pt x="41" y="42"/>
                  </a:lnTo>
                  <a:lnTo>
                    <a:pt x="19" y="64"/>
                  </a:lnTo>
                  <a:lnTo>
                    <a:pt x="0" y="3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E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5"/>
            <p:cNvSpPr>
              <a:spLocks/>
            </p:cNvSpPr>
            <p:nvPr/>
          </p:nvSpPr>
          <p:spPr bwMode="auto">
            <a:xfrm>
              <a:off x="2369" y="2481"/>
              <a:ext cx="37" cy="53"/>
            </a:xfrm>
            <a:custGeom>
              <a:avLst/>
              <a:gdLst>
                <a:gd name="T0" fmla="*/ 26 w 37"/>
                <a:gd name="T1" fmla="*/ 0 h 53"/>
                <a:gd name="T2" fmla="*/ 30 w 37"/>
                <a:gd name="T3" fmla="*/ 0 h 53"/>
                <a:gd name="T4" fmla="*/ 37 w 37"/>
                <a:gd name="T5" fmla="*/ 4 h 53"/>
                <a:gd name="T6" fmla="*/ 26 w 37"/>
                <a:gd name="T7" fmla="*/ 19 h 53"/>
                <a:gd name="T8" fmla="*/ 19 w 37"/>
                <a:gd name="T9" fmla="*/ 34 h 53"/>
                <a:gd name="T10" fmla="*/ 11 w 37"/>
                <a:gd name="T11" fmla="*/ 53 h 53"/>
                <a:gd name="T12" fmla="*/ 0 w 37"/>
                <a:gd name="T13" fmla="*/ 53 h 53"/>
                <a:gd name="T14" fmla="*/ 7 w 37"/>
                <a:gd name="T15" fmla="*/ 23 h 53"/>
                <a:gd name="T16" fmla="*/ 26 w 3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3"/>
                <a:gd name="T29" fmla="*/ 37 w 3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3">
                  <a:moveTo>
                    <a:pt x="26" y="0"/>
                  </a:moveTo>
                  <a:lnTo>
                    <a:pt x="30" y="0"/>
                  </a:lnTo>
                  <a:lnTo>
                    <a:pt x="37" y="4"/>
                  </a:lnTo>
                  <a:lnTo>
                    <a:pt x="26" y="19"/>
                  </a:lnTo>
                  <a:lnTo>
                    <a:pt x="19" y="34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7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36"/>
            <p:cNvSpPr>
              <a:spLocks/>
            </p:cNvSpPr>
            <p:nvPr/>
          </p:nvSpPr>
          <p:spPr bwMode="auto">
            <a:xfrm>
              <a:off x="2388" y="2515"/>
              <a:ext cx="60" cy="86"/>
            </a:xfrm>
            <a:custGeom>
              <a:avLst/>
              <a:gdLst>
                <a:gd name="T0" fmla="*/ 33 w 60"/>
                <a:gd name="T1" fmla="*/ 0 h 86"/>
                <a:gd name="T2" fmla="*/ 48 w 60"/>
                <a:gd name="T3" fmla="*/ 0 h 86"/>
                <a:gd name="T4" fmla="*/ 60 w 60"/>
                <a:gd name="T5" fmla="*/ 15 h 86"/>
                <a:gd name="T6" fmla="*/ 60 w 60"/>
                <a:gd name="T7" fmla="*/ 34 h 86"/>
                <a:gd name="T8" fmla="*/ 60 w 60"/>
                <a:gd name="T9" fmla="*/ 56 h 86"/>
                <a:gd name="T10" fmla="*/ 45 w 60"/>
                <a:gd name="T11" fmla="*/ 75 h 86"/>
                <a:gd name="T12" fmla="*/ 26 w 60"/>
                <a:gd name="T13" fmla="*/ 86 h 86"/>
                <a:gd name="T14" fmla="*/ 7 w 60"/>
                <a:gd name="T15" fmla="*/ 79 h 86"/>
                <a:gd name="T16" fmla="*/ 0 w 60"/>
                <a:gd name="T17" fmla="*/ 64 h 86"/>
                <a:gd name="T18" fmla="*/ 7 w 60"/>
                <a:gd name="T19" fmla="*/ 26 h 86"/>
                <a:gd name="T20" fmla="*/ 33 w 60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86"/>
                <a:gd name="T35" fmla="*/ 60 w 60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86">
                  <a:moveTo>
                    <a:pt x="33" y="0"/>
                  </a:moveTo>
                  <a:lnTo>
                    <a:pt x="48" y="0"/>
                  </a:lnTo>
                  <a:lnTo>
                    <a:pt x="60" y="15"/>
                  </a:lnTo>
                  <a:lnTo>
                    <a:pt x="60" y="34"/>
                  </a:lnTo>
                  <a:lnTo>
                    <a:pt x="60" y="56"/>
                  </a:lnTo>
                  <a:lnTo>
                    <a:pt x="45" y="75"/>
                  </a:lnTo>
                  <a:lnTo>
                    <a:pt x="26" y="86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7" y="2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37"/>
            <p:cNvSpPr>
              <a:spLocks/>
            </p:cNvSpPr>
            <p:nvPr/>
          </p:nvSpPr>
          <p:spPr bwMode="auto">
            <a:xfrm>
              <a:off x="2399" y="2522"/>
              <a:ext cx="45" cy="72"/>
            </a:xfrm>
            <a:custGeom>
              <a:avLst/>
              <a:gdLst>
                <a:gd name="T0" fmla="*/ 30 w 45"/>
                <a:gd name="T1" fmla="*/ 0 h 72"/>
                <a:gd name="T2" fmla="*/ 34 w 45"/>
                <a:gd name="T3" fmla="*/ 0 h 72"/>
                <a:gd name="T4" fmla="*/ 41 w 45"/>
                <a:gd name="T5" fmla="*/ 8 h 72"/>
                <a:gd name="T6" fmla="*/ 30 w 45"/>
                <a:gd name="T7" fmla="*/ 8 h 72"/>
                <a:gd name="T8" fmla="*/ 26 w 45"/>
                <a:gd name="T9" fmla="*/ 15 h 72"/>
                <a:gd name="T10" fmla="*/ 19 w 45"/>
                <a:gd name="T11" fmla="*/ 27 h 72"/>
                <a:gd name="T12" fmla="*/ 26 w 45"/>
                <a:gd name="T13" fmla="*/ 38 h 72"/>
                <a:gd name="T14" fmla="*/ 30 w 45"/>
                <a:gd name="T15" fmla="*/ 38 h 72"/>
                <a:gd name="T16" fmla="*/ 37 w 45"/>
                <a:gd name="T17" fmla="*/ 38 h 72"/>
                <a:gd name="T18" fmla="*/ 45 w 45"/>
                <a:gd name="T19" fmla="*/ 34 h 72"/>
                <a:gd name="T20" fmla="*/ 34 w 45"/>
                <a:gd name="T21" fmla="*/ 53 h 72"/>
                <a:gd name="T22" fmla="*/ 19 w 45"/>
                <a:gd name="T23" fmla="*/ 72 h 72"/>
                <a:gd name="T24" fmla="*/ 7 w 45"/>
                <a:gd name="T25" fmla="*/ 64 h 72"/>
                <a:gd name="T26" fmla="*/ 0 w 45"/>
                <a:gd name="T27" fmla="*/ 60 h 72"/>
                <a:gd name="T28" fmla="*/ 4 w 45"/>
                <a:gd name="T29" fmla="*/ 23 h 72"/>
                <a:gd name="T30" fmla="*/ 30 w 45"/>
                <a:gd name="T31" fmla="*/ 0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72"/>
                <a:gd name="T50" fmla="*/ 45 w 45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72">
                  <a:moveTo>
                    <a:pt x="30" y="0"/>
                  </a:moveTo>
                  <a:lnTo>
                    <a:pt x="34" y="0"/>
                  </a:lnTo>
                  <a:lnTo>
                    <a:pt x="41" y="8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7" y="38"/>
                  </a:lnTo>
                  <a:lnTo>
                    <a:pt x="45" y="34"/>
                  </a:lnTo>
                  <a:lnTo>
                    <a:pt x="34" y="53"/>
                  </a:lnTo>
                  <a:lnTo>
                    <a:pt x="19" y="72"/>
                  </a:lnTo>
                  <a:lnTo>
                    <a:pt x="7" y="64"/>
                  </a:lnTo>
                  <a:lnTo>
                    <a:pt x="0" y="60"/>
                  </a:lnTo>
                  <a:lnTo>
                    <a:pt x="4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38"/>
            <p:cNvSpPr>
              <a:spLocks/>
            </p:cNvSpPr>
            <p:nvPr/>
          </p:nvSpPr>
          <p:spPr bwMode="auto">
            <a:xfrm>
              <a:off x="2406" y="2766"/>
              <a:ext cx="203" cy="680"/>
            </a:xfrm>
            <a:custGeom>
              <a:avLst/>
              <a:gdLst>
                <a:gd name="T0" fmla="*/ 64 w 203"/>
                <a:gd name="T1" fmla="*/ 312 h 680"/>
                <a:gd name="T2" fmla="*/ 79 w 203"/>
                <a:gd name="T3" fmla="*/ 286 h 680"/>
                <a:gd name="T4" fmla="*/ 90 w 203"/>
                <a:gd name="T5" fmla="*/ 263 h 680"/>
                <a:gd name="T6" fmla="*/ 98 w 203"/>
                <a:gd name="T7" fmla="*/ 237 h 680"/>
                <a:gd name="T8" fmla="*/ 105 w 203"/>
                <a:gd name="T9" fmla="*/ 210 h 680"/>
                <a:gd name="T10" fmla="*/ 109 w 203"/>
                <a:gd name="T11" fmla="*/ 180 h 680"/>
                <a:gd name="T12" fmla="*/ 113 w 203"/>
                <a:gd name="T13" fmla="*/ 154 h 680"/>
                <a:gd name="T14" fmla="*/ 98 w 203"/>
                <a:gd name="T15" fmla="*/ 147 h 680"/>
                <a:gd name="T16" fmla="*/ 87 w 203"/>
                <a:gd name="T17" fmla="*/ 139 h 680"/>
                <a:gd name="T18" fmla="*/ 98 w 203"/>
                <a:gd name="T19" fmla="*/ 117 h 680"/>
                <a:gd name="T20" fmla="*/ 113 w 203"/>
                <a:gd name="T21" fmla="*/ 94 h 680"/>
                <a:gd name="T22" fmla="*/ 121 w 203"/>
                <a:gd name="T23" fmla="*/ 72 h 680"/>
                <a:gd name="T24" fmla="*/ 124 w 203"/>
                <a:gd name="T25" fmla="*/ 49 h 680"/>
                <a:gd name="T26" fmla="*/ 128 w 203"/>
                <a:gd name="T27" fmla="*/ 23 h 680"/>
                <a:gd name="T28" fmla="*/ 132 w 203"/>
                <a:gd name="T29" fmla="*/ 0 h 680"/>
                <a:gd name="T30" fmla="*/ 143 w 203"/>
                <a:gd name="T31" fmla="*/ 12 h 680"/>
                <a:gd name="T32" fmla="*/ 154 w 203"/>
                <a:gd name="T33" fmla="*/ 27 h 680"/>
                <a:gd name="T34" fmla="*/ 154 w 203"/>
                <a:gd name="T35" fmla="*/ 45 h 680"/>
                <a:gd name="T36" fmla="*/ 154 w 203"/>
                <a:gd name="T37" fmla="*/ 68 h 680"/>
                <a:gd name="T38" fmla="*/ 147 w 203"/>
                <a:gd name="T39" fmla="*/ 87 h 680"/>
                <a:gd name="T40" fmla="*/ 139 w 203"/>
                <a:gd name="T41" fmla="*/ 105 h 680"/>
                <a:gd name="T42" fmla="*/ 132 w 203"/>
                <a:gd name="T43" fmla="*/ 132 h 680"/>
                <a:gd name="T44" fmla="*/ 132 w 203"/>
                <a:gd name="T45" fmla="*/ 162 h 680"/>
                <a:gd name="T46" fmla="*/ 124 w 203"/>
                <a:gd name="T47" fmla="*/ 188 h 680"/>
                <a:gd name="T48" fmla="*/ 124 w 203"/>
                <a:gd name="T49" fmla="*/ 218 h 680"/>
                <a:gd name="T50" fmla="*/ 117 w 203"/>
                <a:gd name="T51" fmla="*/ 244 h 680"/>
                <a:gd name="T52" fmla="*/ 113 w 203"/>
                <a:gd name="T53" fmla="*/ 274 h 680"/>
                <a:gd name="T54" fmla="*/ 113 w 203"/>
                <a:gd name="T55" fmla="*/ 301 h 680"/>
                <a:gd name="T56" fmla="*/ 113 w 203"/>
                <a:gd name="T57" fmla="*/ 331 h 680"/>
                <a:gd name="T58" fmla="*/ 109 w 203"/>
                <a:gd name="T59" fmla="*/ 357 h 680"/>
                <a:gd name="T60" fmla="*/ 105 w 203"/>
                <a:gd name="T61" fmla="*/ 383 h 680"/>
                <a:gd name="T62" fmla="*/ 98 w 203"/>
                <a:gd name="T63" fmla="*/ 406 h 680"/>
                <a:gd name="T64" fmla="*/ 90 w 203"/>
                <a:gd name="T65" fmla="*/ 432 h 680"/>
                <a:gd name="T66" fmla="*/ 94 w 203"/>
                <a:gd name="T67" fmla="*/ 432 h 680"/>
                <a:gd name="T68" fmla="*/ 98 w 203"/>
                <a:gd name="T69" fmla="*/ 432 h 680"/>
                <a:gd name="T70" fmla="*/ 109 w 203"/>
                <a:gd name="T71" fmla="*/ 406 h 680"/>
                <a:gd name="T72" fmla="*/ 121 w 203"/>
                <a:gd name="T73" fmla="*/ 379 h 680"/>
                <a:gd name="T74" fmla="*/ 124 w 203"/>
                <a:gd name="T75" fmla="*/ 402 h 680"/>
                <a:gd name="T76" fmla="*/ 132 w 203"/>
                <a:gd name="T77" fmla="*/ 428 h 680"/>
                <a:gd name="T78" fmla="*/ 136 w 203"/>
                <a:gd name="T79" fmla="*/ 454 h 680"/>
                <a:gd name="T80" fmla="*/ 143 w 203"/>
                <a:gd name="T81" fmla="*/ 481 h 680"/>
                <a:gd name="T82" fmla="*/ 147 w 203"/>
                <a:gd name="T83" fmla="*/ 507 h 680"/>
                <a:gd name="T84" fmla="*/ 154 w 203"/>
                <a:gd name="T85" fmla="*/ 533 h 680"/>
                <a:gd name="T86" fmla="*/ 166 w 203"/>
                <a:gd name="T87" fmla="*/ 556 h 680"/>
                <a:gd name="T88" fmla="*/ 181 w 203"/>
                <a:gd name="T89" fmla="*/ 582 h 680"/>
                <a:gd name="T90" fmla="*/ 203 w 203"/>
                <a:gd name="T91" fmla="*/ 646 h 680"/>
                <a:gd name="T92" fmla="*/ 169 w 203"/>
                <a:gd name="T93" fmla="*/ 665 h 680"/>
                <a:gd name="T94" fmla="*/ 132 w 203"/>
                <a:gd name="T95" fmla="*/ 676 h 680"/>
                <a:gd name="T96" fmla="*/ 90 w 203"/>
                <a:gd name="T97" fmla="*/ 680 h 680"/>
                <a:gd name="T98" fmla="*/ 53 w 203"/>
                <a:gd name="T99" fmla="*/ 676 h 680"/>
                <a:gd name="T100" fmla="*/ 42 w 203"/>
                <a:gd name="T101" fmla="*/ 650 h 680"/>
                <a:gd name="T102" fmla="*/ 38 w 203"/>
                <a:gd name="T103" fmla="*/ 627 h 680"/>
                <a:gd name="T104" fmla="*/ 30 w 203"/>
                <a:gd name="T105" fmla="*/ 605 h 680"/>
                <a:gd name="T106" fmla="*/ 27 w 203"/>
                <a:gd name="T107" fmla="*/ 582 h 680"/>
                <a:gd name="T108" fmla="*/ 15 w 203"/>
                <a:gd name="T109" fmla="*/ 544 h 680"/>
                <a:gd name="T110" fmla="*/ 8 w 203"/>
                <a:gd name="T111" fmla="*/ 511 h 680"/>
                <a:gd name="T112" fmla="*/ 0 w 203"/>
                <a:gd name="T113" fmla="*/ 477 h 680"/>
                <a:gd name="T114" fmla="*/ 8 w 203"/>
                <a:gd name="T115" fmla="*/ 443 h 680"/>
                <a:gd name="T116" fmla="*/ 19 w 203"/>
                <a:gd name="T117" fmla="*/ 409 h 680"/>
                <a:gd name="T118" fmla="*/ 34 w 203"/>
                <a:gd name="T119" fmla="*/ 376 h 680"/>
                <a:gd name="T120" fmla="*/ 49 w 203"/>
                <a:gd name="T121" fmla="*/ 342 h 680"/>
                <a:gd name="T122" fmla="*/ 64 w 203"/>
                <a:gd name="T123" fmla="*/ 312 h 6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3"/>
                <a:gd name="T187" fmla="*/ 0 h 680"/>
                <a:gd name="T188" fmla="*/ 203 w 203"/>
                <a:gd name="T189" fmla="*/ 680 h 6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3" h="680">
                  <a:moveTo>
                    <a:pt x="64" y="312"/>
                  </a:moveTo>
                  <a:lnTo>
                    <a:pt x="79" y="286"/>
                  </a:lnTo>
                  <a:lnTo>
                    <a:pt x="90" y="263"/>
                  </a:lnTo>
                  <a:lnTo>
                    <a:pt x="98" y="237"/>
                  </a:lnTo>
                  <a:lnTo>
                    <a:pt x="105" y="210"/>
                  </a:lnTo>
                  <a:lnTo>
                    <a:pt x="109" y="180"/>
                  </a:lnTo>
                  <a:lnTo>
                    <a:pt x="113" y="154"/>
                  </a:lnTo>
                  <a:lnTo>
                    <a:pt x="98" y="147"/>
                  </a:lnTo>
                  <a:lnTo>
                    <a:pt x="87" y="139"/>
                  </a:lnTo>
                  <a:lnTo>
                    <a:pt x="98" y="117"/>
                  </a:lnTo>
                  <a:lnTo>
                    <a:pt x="113" y="94"/>
                  </a:lnTo>
                  <a:lnTo>
                    <a:pt x="121" y="72"/>
                  </a:lnTo>
                  <a:lnTo>
                    <a:pt x="124" y="49"/>
                  </a:lnTo>
                  <a:lnTo>
                    <a:pt x="128" y="23"/>
                  </a:lnTo>
                  <a:lnTo>
                    <a:pt x="132" y="0"/>
                  </a:lnTo>
                  <a:lnTo>
                    <a:pt x="143" y="12"/>
                  </a:lnTo>
                  <a:lnTo>
                    <a:pt x="154" y="27"/>
                  </a:lnTo>
                  <a:lnTo>
                    <a:pt x="154" y="45"/>
                  </a:lnTo>
                  <a:lnTo>
                    <a:pt x="154" y="68"/>
                  </a:lnTo>
                  <a:lnTo>
                    <a:pt x="147" y="87"/>
                  </a:lnTo>
                  <a:lnTo>
                    <a:pt x="139" y="105"/>
                  </a:lnTo>
                  <a:lnTo>
                    <a:pt x="132" y="132"/>
                  </a:lnTo>
                  <a:lnTo>
                    <a:pt x="132" y="162"/>
                  </a:lnTo>
                  <a:lnTo>
                    <a:pt x="124" y="188"/>
                  </a:lnTo>
                  <a:lnTo>
                    <a:pt x="124" y="218"/>
                  </a:lnTo>
                  <a:lnTo>
                    <a:pt x="117" y="244"/>
                  </a:lnTo>
                  <a:lnTo>
                    <a:pt x="113" y="274"/>
                  </a:lnTo>
                  <a:lnTo>
                    <a:pt x="113" y="301"/>
                  </a:lnTo>
                  <a:lnTo>
                    <a:pt x="113" y="331"/>
                  </a:lnTo>
                  <a:lnTo>
                    <a:pt x="109" y="357"/>
                  </a:lnTo>
                  <a:lnTo>
                    <a:pt x="105" y="383"/>
                  </a:lnTo>
                  <a:lnTo>
                    <a:pt x="98" y="40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8" y="432"/>
                  </a:lnTo>
                  <a:lnTo>
                    <a:pt x="109" y="406"/>
                  </a:lnTo>
                  <a:lnTo>
                    <a:pt x="121" y="379"/>
                  </a:lnTo>
                  <a:lnTo>
                    <a:pt x="124" y="402"/>
                  </a:lnTo>
                  <a:lnTo>
                    <a:pt x="132" y="428"/>
                  </a:lnTo>
                  <a:lnTo>
                    <a:pt x="136" y="454"/>
                  </a:lnTo>
                  <a:lnTo>
                    <a:pt x="143" y="481"/>
                  </a:lnTo>
                  <a:lnTo>
                    <a:pt x="147" y="507"/>
                  </a:lnTo>
                  <a:lnTo>
                    <a:pt x="154" y="533"/>
                  </a:lnTo>
                  <a:lnTo>
                    <a:pt x="166" y="556"/>
                  </a:lnTo>
                  <a:lnTo>
                    <a:pt x="181" y="582"/>
                  </a:lnTo>
                  <a:lnTo>
                    <a:pt x="203" y="646"/>
                  </a:lnTo>
                  <a:lnTo>
                    <a:pt x="169" y="665"/>
                  </a:lnTo>
                  <a:lnTo>
                    <a:pt x="132" y="676"/>
                  </a:lnTo>
                  <a:lnTo>
                    <a:pt x="90" y="680"/>
                  </a:lnTo>
                  <a:lnTo>
                    <a:pt x="53" y="676"/>
                  </a:lnTo>
                  <a:lnTo>
                    <a:pt x="42" y="650"/>
                  </a:lnTo>
                  <a:lnTo>
                    <a:pt x="38" y="627"/>
                  </a:lnTo>
                  <a:lnTo>
                    <a:pt x="30" y="605"/>
                  </a:lnTo>
                  <a:lnTo>
                    <a:pt x="27" y="582"/>
                  </a:lnTo>
                  <a:lnTo>
                    <a:pt x="15" y="544"/>
                  </a:lnTo>
                  <a:lnTo>
                    <a:pt x="8" y="511"/>
                  </a:lnTo>
                  <a:lnTo>
                    <a:pt x="0" y="477"/>
                  </a:lnTo>
                  <a:lnTo>
                    <a:pt x="8" y="443"/>
                  </a:lnTo>
                  <a:lnTo>
                    <a:pt x="19" y="409"/>
                  </a:lnTo>
                  <a:lnTo>
                    <a:pt x="34" y="376"/>
                  </a:lnTo>
                  <a:lnTo>
                    <a:pt x="49" y="342"/>
                  </a:lnTo>
                  <a:lnTo>
                    <a:pt x="64" y="312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9"/>
            <p:cNvSpPr>
              <a:spLocks/>
            </p:cNvSpPr>
            <p:nvPr/>
          </p:nvSpPr>
          <p:spPr bwMode="auto">
            <a:xfrm>
              <a:off x="2406" y="2680"/>
              <a:ext cx="83" cy="34"/>
            </a:xfrm>
            <a:custGeom>
              <a:avLst/>
              <a:gdLst>
                <a:gd name="T0" fmla="*/ 0 w 83"/>
                <a:gd name="T1" fmla="*/ 7 h 34"/>
                <a:gd name="T2" fmla="*/ 19 w 83"/>
                <a:gd name="T3" fmla="*/ 7 h 34"/>
                <a:gd name="T4" fmla="*/ 42 w 83"/>
                <a:gd name="T5" fmla="*/ 7 h 34"/>
                <a:gd name="T6" fmla="*/ 60 w 83"/>
                <a:gd name="T7" fmla="*/ 4 h 34"/>
                <a:gd name="T8" fmla="*/ 83 w 83"/>
                <a:gd name="T9" fmla="*/ 0 h 34"/>
                <a:gd name="T10" fmla="*/ 75 w 83"/>
                <a:gd name="T11" fmla="*/ 15 h 34"/>
                <a:gd name="T12" fmla="*/ 72 w 83"/>
                <a:gd name="T13" fmla="*/ 30 h 34"/>
                <a:gd name="T14" fmla="*/ 42 w 83"/>
                <a:gd name="T15" fmla="*/ 34 h 34"/>
                <a:gd name="T16" fmla="*/ 12 w 83"/>
                <a:gd name="T17" fmla="*/ 26 h 34"/>
                <a:gd name="T18" fmla="*/ 4 w 83"/>
                <a:gd name="T19" fmla="*/ 15 h 34"/>
                <a:gd name="T20" fmla="*/ 0 w 83"/>
                <a:gd name="T21" fmla="*/ 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34"/>
                <a:gd name="T35" fmla="*/ 83 w 83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34">
                  <a:moveTo>
                    <a:pt x="0" y="7"/>
                  </a:moveTo>
                  <a:lnTo>
                    <a:pt x="19" y="7"/>
                  </a:lnTo>
                  <a:lnTo>
                    <a:pt x="42" y="7"/>
                  </a:lnTo>
                  <a:lnTo>
                    <a:pt x="60" y="4"/>
                  </a:lnTo>
                  <a:lnTo>
                    <a:pt x="83" y="0"/>
                  </a:lnTo>
                  <a:lnTo>
                    <a:pt x="75" y="15"/>
                  </a:lnTo>
                  <a:lnTo>
                    <a:pt x="72" y="30"/>
                  </a:lnTo>
                  <a:lnTo>
                    <a:pt x="42" y="34"/>
                  </a:lnTo>
                  <a:lnTo>
                    <a:pt x="12" y="26"/>
                  </a:lnTo>
                  <a:lnTo>
                    <a:pt x="4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40"/>
            <p:cNvSpPr>
              <a:spLocks/>
            </p:cNvSpPr>
            <p:nvPr/>
          </p:nvSpPr>
          <p:spPr bwMode="auto">
            <a:xfrm>
              <a:off x="2410" y="2838"/>
              <a:ext cx="49" cy="153"/>
            </a:xfrm>
            <a:custGeom>
              <a:avLst/>
              <a:gdLst>
                <a:gd name="T0" fmla="*/ 30 w 49"/>
                <a:gd name="T1" fmla="*/ 0 h 153"/>
                <a:gd name="T2" fmla="*/ 38 w 49"/>
                <a:gd name="T3" fmla="*/ 15 h 153"/>
                <a:gd name="T4" fmla="*/ 49 w 49"/>
                <a:gd name="T5" fmla="*/ 30 h 153"/>
                <a:gd name="T6" fmla="*/ 26 w 49"/>
                <a:gd name="T7" fmla="*/ 153 h 153"/>
                <a:gd name="T8" fmla="*/ 15 w 49"/>
                <a:gd name="T9" fmla="*/ 127 h 153"/>
                <a:gd name="T10" fmla="*/ 11 w 49"/>
                <a:gd name="T11" fmla="*/ 105 h 153"/>
                <a:gd name="T12" fmla="*/ 4 w 49"/>
                <a:gd name="T13" fmla="*/ 82 h 153"/>
                <a:gd name="T14" fmla="*/ 0 w 49"/>
                <a:gd name="T15" fmla="*/ 60 h 153"/>
                <a:gd name="T16" fmla="*/ 19 w 49"/>
                <a:gd name="T17" fmla="*/ 30 h 153"/>
                <a:gd name="T18" fmla="*/ 30 w 49"/>
                <a:gd name="T19" fmla="*/ 0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53"/>
                <a:gd name="T32" fmla="*/ 49 w 49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53">
                  <a:moveTo>
                    <a:pt x="30" y="0"/>
                  </a:moveTo>
                  <a:lnTo>
                    <a:pt x="38" y="15"/>
                  </a:lnTo>
                  <a:lnTo>
                    <a:pt x="49" y="30"/>
                  </a:lnTo>
                  <a:lnTo>
                    <a:pt x="26" y="153"/>
                  </a:lnTo>
                  <a:lnTo>
                    <a:pt x="15" y="127"/>
                  </a:lnTo>
                  <a:lnTo>
                    <a:pt x="11" y="105"/>
                  </a:lnTo>
                  <a:lnTo>
                    <a:pt x="4" y="82"/>
                  </a:lnTo>
                  <a:lnTo>
                    <a:pt x="0" y="60"/>
                  </a:lnTo>
                  <a:lnTo>
                    <a:pt x="19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41"/>
            <p:cNvSpPr>
              <a:spLocks/>
            </p:cNvSpPr>
            <p:nvPr/>
          </p:nvSpPr>
          <p:spPr bwMode="auto">
            <a:xfrm>
              <a:off x="2403" y="2755"/>
              <a:ext cx="112" cy="454"/>
            </a:xfrm>
            <a:custGeom>
              <a:avLst/>
              <a:gdLst>
                <a:gd name="T0" fmla="*/ 37 w 112"/>
                <a:gd name="T1" fmla="*/ 315 h 454"/>
                <a:gd name="T2" fmla="*/ 45 w 112"/>
                <a:gd name="T3" fmla="*/ 300 h 454"/>
                <a:gd name="T4" fmla="*/ 45 w 112"/>
                <a:gd name="T5" fmla="*/ 285 h 454"/>
                <a:gd name="T6" fmla="*/ 41 w 112"/>
                <a:gd name="T7" fmla="*/ 278 h 454"/>
                <a:gd name="T8" fmla="*/ 41 w 112"/>
                <a:gd name="T9" fmla="*/ 274 h 454"/>
                <a:gd name="T10" fmla="*/ 37 w 112"/>
                <a:gd name="T11" fmla="*/ 251 h 454"/>
                <a:gd name="T12" fmla="*/ 37 w 112"/>
                <a:gd name="T13" fmla="*/ 229 h 454"/>
                <a:gd name="T14" fmla="*/ 41 w 112"/>
                <a:gd name="T15" fmla="*/ 206 h 454"/>
                <a:gd name="T16" fmla="*/ 45 w 112"/>
                <a:gd name="T17" fmla="*/ 188 h 454"/>
                <a:gd name="T18" fmla="*/ 56 w 112"/>
                <a:gd name="T19" fmla="*/ 150 h 454"/>
                <a:gd name="T20" fmla="*/ 67 w 112"/>
                <a:gd name="T21" fmla="*/ 116 h 454"/>
                <a:gd name="T22" fmla="*/ 75 w 112"/>
                <a:gd name="T23" fmla="*/ 83 h 454"/>
                <a:gd name="T24" fmla="*/ 86 w 112"/>
                <a:gd name="T25" fmla="*/ 53 h 454"/>
                <a:gd name="T26" fmla="*/ 93 w 112"/>
                <a:gd name="T27" fmla="*/ 23 h 454"/>
                <a:gd name="T28" fmla="*/ 101 w 112"/>
                <a:gd name="T29" fmla="*/ 0 h 454"/>
                <a:gd name="T30" fmla="*/ 112 w 112"/>
                <a:gd name="T31" fmla="*/ 4 h 454"/>
                <a:gd name="T32" fmla="*/ 112 w 112"/>
                <a:gd name="T33" fmla="*/ 19 h 454"/>
                <a:gd name="T34" fmla="*/ 108 w 112"/>
                <a:gd name="T35" fmla="*/ 38 h 454"/>
                <a:gd name="T36" fmla="*/ 112 w 112"/>
                <a:gd name="T37" fmla="*/ 56 h 454"/>
                <a:gd name="T38" fmla="*/ 105 w 112"/>
                <a:gd name="T39" fmla="*/ 79 h 454"/>
                <a:gd name="T40" fmla="*/ 97 w 112"/>
                <a:gd name="T41" fmla="*/ 105 h 454"/>
                <a:gd name="T42" fmla="*/ 86 w 112"/>
                <a:gd name="T43" fmla="*/ 128 h 454"/>
                <a:gd name="T44" fmla="*/ 75 w 112"/>
                <a:gd name="T45" fmla="*/ 150 h 454"/>
                <a:gd name="T46" fmla="*/ 86 w 112"/>
                <a:gd name="T47" fmla="*/ 161 h 454"/>
                <a:gd name="T48" fmla="*/ 105 w 112"/>
                <a:gd name="T49" fmla="*/ 173 h 454"/>
                <a:gd name="T50" fmla="*/ 93 w 112"/>
                <a:gd name="T51" fmla="*/ 203 h 454"/>
                <a:gd name="T52" fmla="*/ 86 w 112"/>
                <a:gd name="T53" fmla="*/ 240 h 454"/>
                <a:gd name="T54" fmla="*/ 71 w 112"/>
                <a:gd name="T55" fmla="*/ 274 h 454"/>
                <a:gd name="T56" fmla="*/ 60 w 112"/>
                <a:gd name="T57" fmla="*/ 315 h 454"/>
                <a:gd name="T58" fmla="*/ 41 w 112"/>
                <a:gd name="T59" fmla="*/ 349 h 454"/>
                <a:gd name="T60" fmla="*/ 30 w 112"/>
                <a:gd name="T61" fmla="*/ 387 h 454"/>
                <a:gd name="T62" fmla="*/ 11 w 112"/>
                <a:gd name="T63" fmla="*/ 420 h 454"/>
                <a:gd name="T64" fmla="*/ 0 w 112"/>
                <a:gd name="T65" fmla="*/ 454 h 454"/>
                <a:gd name="T66" fmla="*/ 3 w 112"/>
                <a:gd name="T67" fmla="*/ 424 h 454"/>
                <a:gd name="T68" fmla="*/ 11 w 112"/>
                <a:gd name="T69" fmla="*/ 394 h 454"/>
                <a:gd name="T70" fmla="*/ 18 w 112"/>
                <a:gd name="T71" fmla="*/ 364 h 454"/>
                <a:gd name="T72" fmla="*/ 33 w 112"/>
                <a:gd name="T73" fmla="*/ 345 h 454"/>
                <a:gd name="T74" fmla="*/ 37 w 112"/>
                <a:gd name="T75" fmla="*/ 330 h 454"/>
                <a:gd name="T76" fmla="*/ 37 w 112"/>
                <a:gd name="T77" fmla="*/ 315 h 4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2"/>
                <a:gd name="T118" fmla="*/ 0 h 454"/>
                <a:gd name="T119" fmla="*/ 112 w 112"/>
                <a:gd name="T120" fmla="*/ 454 h 4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2" h="454">
                  <a:moveTo>
                    <a:pt x="37" y="315"/>
                  </a:moveTo>
                  <a:lnTo>
                    <a:pt x="45" y="300"/>
                  </a:lnTo>
                  <a:lnTo>
                    <a:pt x="45" y="285"/>
                  </a:lnTo>
                  <a:lnTo>
                    <a:pt x="41" y="278"/>
                  </a:lnTo>
                  <a:lnTo>
                    <a:pt x="41" y="274"/>
                  </a:lnTo>
                  <a:lnTo>
                    <a:pt x="37" y="251"/>
                  </a:lnTo>
                  <a:lnTo>
                    <a:pt x="37" y="229"/>
                  </a:lnTo>
                  <a:lnTo>
                    <a:pt x="41" y="206"/>
                  </a:lnTo>
                  <a:lnTo>
                    <a:pt x="45" y="188"/>
                  </a:lnTo>
                  <a:lnTo>
                    <a:pt x="56" y="150"/>
                  </a:lnTo>
                  <a:lnTo>
                    <a:pt x="67" y="116"/>
                  </a:lnTo>
                  <a:lnTo>
                    <a:pt x="75" y="83"/>
                  </a:lnTo>
                  <a:lnTo>
                    <a:pt x="86" y="53"/>
                  </a:lnTo>
                  <a:lnTo>
                    <a:pt x="93" y="23"/>
                  </a:lnTo>
                  <a:lnTo>
                    <a:pt x="101" y="0"/>
                  </a:lnTo>
                  <a:lnTo>
                    <a:pt x="112" y="4"/>
                  </a:lnTo>
                  <a:lnTo>
                    <a:pt x="112" y="19"/>
                  </a:lnTo>
                  <a:lnTo>
                    <a:pt x="108" y="38"/>
                  </a:lnTo>
                  <a:lnTo>
                    <a:pt x="112" y="56"/>
                  </a:lnTo>
                  <a:lnTo>
                    <a:pt x="105" y="79"/>
                  </a:lnTo>
                  <a:lnTo>
                    <a:pt x="97" y="105"/>
                  </a:lnTo>
                  <a:lnTo>
                    <a:pt x="86" y="128"/>
                  </a:lnTo>
                  <a:lnTo>
                    <a:pt x="75" y="150"/>
                  </a:lnTo>
                  <a:lnTo>
                    <a:pt x="86" y="161"/>
                  </a:lnTo>
                  <a:lnTo>
                    <a:pt x="105" y="173"/>
                  </a:lnTo>
                  <a:lnTo>
                    <a:pt x="93" y="203"/>
                  </a:lnTo>
                  <a:lnTo>
                    <a:pt x="86" y="240"/>
                  </a:lnTo>
                  <a:lnTo>
                    <a:pt x="71" y="274"/>
                  </a:lnTo>
                  <a:lnTo>
                    <a:pt x="60" y="315"/>
                  </a:lnTo>
                  <a:lnTo>
                    <a:pt x="41" y="349"/>
                  </a:lnTo>
                  <a:lnTo>
                    <a:pt x="30" y="387"/>
                  </a:lnTo>
                  <a:lnTo>
                    <a:pt x="11" y="420"/>
                  </a:lnTo>
                  <a:lnTo>
                    <a:pt x="0" y="454"/>
                  </a:lnTo>
                  <a:lnTo>
                    <a:pt x="3" y="424"/>
                  </a:lnTo>
                  <a:lnTo>
                    <a:pt x="11" y="394"/>
                  </a:lnTo>
                  <a:lnTo>
                    <a:pt x="18" y="364"/>
                  </a:lnTo>
                  <a:lnTo>
                    <a:pt x="33" y="345"/>
                  </a:lnTo>
                  <a:lnTo>
                    <a:pt x="37" y="330"/>
                  </a:lnTo>
                  <a:lnTo>
                    <a:pt x="37" y="315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42"/>
            <p:cNvSpPr>
              <a:spLocks/>
            </p:cNvSpPr>
            <p:nvPr/>
          </p:nvSpPr>
          <p:spPr bwMode="auto">
            <a:xfrm>
              <a:off x="2421" y="2721"/>
              <a:ext cx="45" cy="27"/>
            </a:xfrm>
            <a:custGeom>
              <a:avLst/>
              <a:gdLst>
                <a:gd name="T0" fmla="*/ 45 w 45"/>
                <a:gd name="T1" fmla="*/ 8 h 27"/>
                <a:gd name="T2" fmla="*/ 42 w 45"/>
                <a:gd name="T3" fmla="*/ 15 h 27"/>
                <a:gd name="T4" fmla="*/ 30 w 45"/>
                <a:gd name="T5" fmla="*/ 27 h 27"/>
                <a:gd name="T6" fmla="*/ 23 w 45"/>
                <a:gd name="T7" fmla="*/ 23 h 27"/>
                <a:gd name="T8" fmla="*/ 15 w 45"/>
                <a:gd name="T9" fmla="*/ 23 h 27"/>
                <a:gd name="T10" fmla="*/ 4 w 45"/>
                <a:gd name="T11" fmla="*/ 12 h 27"/>
                <a:gd name="T12" fmla="*/ 0 w 45"/>
                <a:gd name="T13" fmla="*/ 0 h 27"/>
                <a:gd name="T14" fmla="*/ 23 w 45"/>
                <a:gd name="T15" fmla="*/ 4 h 27"/>
                <a:gd name="T16" fmla="*/ 45 w 45"/>
                <a:gd name="T17" fmla="*/ 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7"/>
                <a:gd name="T29" fmla="*/ 45 w 45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7">
                  <a:moveTo>
                    <a:pt x="45" y="8"/>
                  </a:moveTo>
                  <a:lnTo>
                    <a:pt x="42" y="15"/>
                  </a:lnTo>
                  <a:lnTo>
                    <a:pt x="30" y="27"/>
                  </a:lnTo>
                  <a:lnTo>
                    <a:pt x="23" y="23"/>
                  </a:lnTo>
                  <a:lnTo>
                    <a:pt x="15" y="23"/>
                  </a:lnTo>
                  <a:lnTo>
                    <a:pt x="4" y="12"/>
                  </a:lnTo>
                  <a:lnTo>
                    <a:pt x="0" y="0"/>
                  </a:lnTo>
                  <a:lnTo>
                    <a:pt x="23" y="4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43"/>
            <p:cNvSpPr>
              <a:spLocks/>
            </p:cNvSpPr>
            <p:nvPr/>
          </p:nvSpPr>
          <p:spPr bwMode="auto">
            <a:xfrm>
              <a:off x="2425" y="2774"/>
              <a:ext cx="56" cy="79"/>
            </a:xfrm>
            <a:custGeom>
              <a:avLst/>
              <a:gdLst>
                <a:gd name="T0" fmla="*/ 53 w 56"/>
                <a:gd name="T1" fmla="*/ 0 h 79"/>
                <a:gd name="T2" fmla="*/ 56 w 56"/>
                <a:gd name="T3" fmla="*/ 11 h 79"/>
                <a:gd name="T4" fmla="*/ 56 w 56"/>
                <a:gd name="T5" fmla="*/ 30 h 79"/>
                <a:gd name="T6" fmla="*/ 45 w 56"/>
                <a:gd name="T7" fmla="*/ 52 h 79"/>
                <a:gd name="T8" fmla="*/ 34 w 56"/>
                <a:gd name="T9" fmla="*/ 79 h 79"/>
                <a:gd name="T10" fmla="*/ 15 w 56"/>
                <a:gd name="T11" fmla="*/ 52 h 79"/>
                <a:gd name="T12" fmla="*/ 0 w 56"/>
                <a:gd name="T13" fmla="*/ 26 h 79"/>
                <a:gd name="T14" fmla="*/ 26 w 56"/>
                <a:gd name="T15" fmla="*/ 19 h 79"/>
                <a:gd name="T16" fmla="*/ 53 w 56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79"/>
                <a:gd name="T29" fmla="*/ 56 w 56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79">
                  <a:moveTo>
                    <a:pt x="53" y="0"/>
                  </a:moveTo>
                  <a:lnTo>
                    <a:pt x="56" y="11"/>
                  </a:lnTo>
                  <a:lnTo>
                    <a:pt x="56" y="30"/>
                  </a:lnTo>
                  <a:lnTo>
                    <a:pt x="45" y="52"/>
                  </a:lnTo>
                  <a:lnTo>
                    <a:pt x="34" y="79"/>
                  </a:lnTo>
                  <a:lnTo>
                    <a:pt x="15" y="52"/>
                  </a:lnTo>
                  <a:lnTo>
                    <a:pt x="0" y="26"/>
                  </a:lnTo>
                  <a:lnTo>
                    <a:pt x="26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44"/>
            <p:cNvSpPr>
              <a:spLocks/>
            </p:cNvSpPr>
            <p:nvPr/>
          </p:nvSpPr>
          <p:spPr bwMode="auto">
            <a:xfrm>
              <a:off x="2433" y="2545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4 h 7"/>
                <a:gd name="T4" fmla="*/ 0 w 3"/>
                <a:gd name="T5" fmla="*/ 7 h 7"/>
                <a:gd name="T6" fmla="*/ 0 w 3"/>
                <a:gd name="T7" fmla="*/ 0 h 7"/>
                <a:gd name="T8" fmla="*/ 3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45"/>
            <p:cNvSpPr>
              <a:spLocks/>
            </p:cNvSpPr>
            <p:nvPr/>
          </p:nvSpPr>
          <p:spPr bwMode="auto">
            <a:xfrm>
              <a:off x="2481" y="2609"/>
              <a:ext cx="27" cy="30"/>
            </a:xfrm>
            <a:custGeom>
              <a:avLst/>
              <a:gdLst>
                <a:gd name="T0" fmla="*/ 19 w 27"/>
                <a:gd name="T1" fmla="*/ 0 h 30"/>
                <a:gd name="T2" fmla="*/ 27 w 27"/>
                <a:gd name="T3" fmla="*/ 0 h 30"/>
                <a:gd name="T4" fmla="*/ 19 w 27"/>
                <a:gd name="T5" fmla="*/ 7 h 30"/>
                <a:gd name="T6" fmla="*/ 15 w 27"/>
                <a:gd name="T7" fmla="*/ 15 h 30"/>
                <a:gd name="T8" fmla="*/ 8 w 27"/>
                <a:gd name="T9" fmla="*/ 22 h 30"/>
                <a:gd name="T10" fmla="*/ 0 w 27"/>
                <a:gd name="T11" fmla="*/ 30 h 30"/>
                <a:gd name="T12" fmla="*/ 4 w 27"/>
                <a:gd name="T13" fmla="*/ 11 h 30"/>
                <a:gd name="T14" fmla="*/ 19 w 27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0"/>
                <a:gd name="T26" fmla="*/ 27 w 27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0">
                  <a:moveTo>
                    <a:pt x="19" y="0"/>
                  </a:moveTo>
                  <a:lnTo>
                    <a:pt x="27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4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6"/>
            <p:cNvSpPr>
              <a:spLocks/>
            </p:cNvSpPr>
            <p:nvPr/>
          </p:nvSpPr>
          <p:spPr bwMode="auto">
            <a:xfrm>
              <a:off x="2530" y="2770"/>
              <a:ext cx="241" cy="477"/>
            </a:xfrm>
            <a:custGeom>
              <a:avLst/>
              <a:gdLst>
                <a:gd name="T0" fmla="*/ 42 w 241"/>
                <a:gd name="T1" fmla="*/ 221 h 477"/>
                <a:gd name="T2" fmla="*/ 42 w 241"/>
                <a:gd name="T3" fmla="*/ 199 h 477"/>
                <a:gd name="T4" fmla="*/ 42 w 241"/>
                <a:gd name="T5" fmla="*/ 195 h 477"/>
                <a:gd name="T6" fmla="*/ 34 w 241"/>
                <a:gd name="T7" fmla="*/ 195 h 477"/>
                <a:gd name="T8" fmla="*/ 30 w 241"/>
                <a:gd name="T9" fmla="*/ 206 h 477"/>
                <a:gd name="T10" fmla="*/ 15 w 241"/>
                <a:gd name="T11" fmla="*/ 225 h 477"/>
                <a:gd name="T12" fmla="*/ 8 w 241"/>
                <a:gd name="T13" fmla="*/ 244 h 477"/>
                <a:gd name="T14" fmla="*/ 8 w 241"/>
                <a:gd name="T15" fmla="*/ 233 h 477"/>
                <a:gd name="T16" fmla="*/ 15 w 241"/>
                <a:gd name="T17" fmla="*/ 218 h 477"/>
                <a:gd name="T18" fmla="*/ 15 w 241"/>
                <a:gd name="T19" fmla="*/ 199 h 477"/>
                <a:gd name="T20" fmla="*/ 19 w 241"/>
                <a:gd name="T21" fmla="*/ 188 h 477"/>
                <a:gd name="T22" fmla="*/ 19 w 241"/>
                <a:gd name="T23" fmla="*/ 158 h 477"/>
                <a:gd name="T24" fmla="*/ 23 w 241"/>
                <a:gd name="T25" fmla="*/ 128 h 477"/>
                <a:gd name="T26" fmla="*/ 27 w 241"/>
                <a:gd name="T27" fmla="*/ 98 h 477"/>
                <a:gd name="T28" fmla="*/ 42 w 241"/>
                <a:gd name="T29" fmla="*/ 75 h 477"/>
                <a:gd name="T30" fmla="*/ 42 w 241"/>
                <a:gd name="T31" fmla="*/ 56 h 477"/>
                <a:gd name="T32" fmla="*/ 42 w 241"/>
                <a:gd name="T33" fmla="*/ 38 h 477"/>
                <a:gd name="T34" fmla="*/ 38 w 241"/>
                <a:gd name="T35" fmla="*/ 15 h 477"/>
                <a:gd name="T36" fmla="*/ 34 w 241"/>
                <a:gd name="T37" fmla="*/ 0 h 477"/>
                <a:gd name="T38" fmla="*/ 45 w 241"/>
                <a:gd name="T39" fmla="*/ 0 h 477"/>
                <a:gd name="T40" fmla="*/ 53 w 241"/>
                <a:gd name="T41" fmla="*/ 11 h 477"/>
                <a:gd name="T42" fmla="*/ 53 w 241"/>
                <a:gd name="T43" fmla="*/ 38 h 477"/>
                <a:gd name="T44" fmla="*/ 57 w 241"/>
                <a:gd name="T45" fmla="*/ 68 h 477"/>
                <a:gd name="T46" fmla="*/ 60 w 241"/>
                <a:gd name="T47" fmla="*/ 94 h 477"/>
                <a:gd name="T48" fmla="*/ 68 w 241"/>
                <a:gd name="T49" fmla="*/ 128 h 477"/>
                <a:gd name="T50" fmla="*/ 68 w 241"/>
                <a:gd name="T51" fmla="*/ 154 h 477"/>
                <a:gd name="T52" fmla="*/ 75 w 241"/>
                <a:gd name="T53" fmla="*/ 184 h 477"/>
                <a:gd name="T54" fmla="*/ 79 w 241"/>
                <a:gd name="T55" fmla="*/ 180 h 477"/>
                <a:gd name="T56" fmla="*/ 83 w 241"/>
                <a:gd name="T57" fmla="*/ 176 h 477"/>
                <a:gd name="T58" fmla="*/ 98 w 241"/>
                <a:gd name="T59" fmla="*/ 191 h 477"/>
                <a:gd name="T60" fmla="*/ 113 w 241"/>
                <a:gd name="T61" fmla="*/ 210 h 477"/>
                <a:gd name="T62" fmla="*/ 120 w 241"/>
                <a:gd name="T63" fmla="*/ 244 h 477"/>
                <a:gd name="T64" fmla="*/ 136 w 241"/>
                <a:gd name="T65" fmla="*/ 278 h 477"/>
                <a:gd name="T66" fmla="*/ 158 w 241"/>
                <a:gd name="T67" fmla="*/ 308 h 477"/>
                <a:gd name="T68" fmla="*/ 192 w 241"/>
                <a:gd name="T69" fmla="*/ 330 h 477"/>
                <a:gd name="T70" fmla="*/ 218 w 241"/>
                <a:gd name="T71" fmla="*/ 353 h 477"/>
                <a:gd name="T72" fmla="*/ 241 w 241"/>
                <a:gd name="T73" fmla="*/ 383 h 477"/>
                <a:gd name="T74" fmla="*/ 207 w 241"/>
                <a:gd name="T75" fmla="*/ 402 h 477"/>
                <a:gd name="T76" fmla="*/ 184 w 241"/>
                <a:gd name="T77" fmla="*/ 424 h 477"/>
                <a:gd name="T78" fmla="*/ 162 w 241"/>
                <a:gd name="T79" fmla="*/ 450 h 477"/>
                <a:gd name="T80" fmla="*/ 139 w 241"/>
                <a:gd name="T81" fmla="*/ 477 h 477"/>
                <a:gd name="T82" fmla="*/ 128 w 241"/>
                <a:gd name="T83" fmla="*/ 465 h 477"/>
                <a:gd name="T84" fmla="*/ 120 w 241"/>
                <a:gd name="T85" fmla="*/ 454 h 477"/>
                <a:gd name="T86" fmla="*/ 102 w 241"/>
                <a:gd name="T87" fmla="*/ 428 h 477"/>
                <a:gd name="T88" fmla="*/ 79 w 241"/>
                <a:gd name="T89" fmla="*/ 409 h 477"/>
                <a:gd name="T90" fmla="*/ 49 w 241"/>
                <a:gd name="T91" fmla="*/ 394 h 477"/>
                <a:gd name="T92" fmla="*/ 30 w 241"/>
                <a:gd name="T93" fmla="*/ 379 h 477"/>
                <a:gd name="T94" fmla="*/ 12 w 241"/>
                <a:gd name="T95" fmla="*/ 368 h 477"/>
                <a:gd name="T96" fmla="*/ 4 w 241"/>
                <a:gd name="T97" fmla="*/ 349 h 477"/>
                <a:gd name="T98" fmla="*/ 0 w 241"/>
                <a:gd name="T99" fmla="*/ 327 h 477"/>
                <a:gd name="T100" fmla="*/ 8 w 241"/>
                <a:gd name="T101" fmla="*/ 304 h 477"/>
                <a:gd name="T102" fmla="*/ 12 w 241"/>
                <a:gd name="T103" fmla="*/ 274 h 477"/>
                <a:gd name="T104" fmla="*/ 23 w 241"/>
                <a:gd name="T105" fmla="*/ 252 h 477"/>
                <a:gd name="T106" fmla="*/ 30 w 241"/>
                <a:gd name="T107" fmla="*/ 229 h 477"/>
                <a:gd name="T108" fmla="*/ 42 w 241"/>
                <a:gd name="T109" fmla="*/ 221 h 4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1"/>
                <a:gd name="T166" fmla="*/ 0 h 477"/>
                <a:gd name="T167" fmla="*/ 241 w 241"/>
                <a:gd name="T168" fmla="*/ 477 h 4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1" h="477">
                  <a:moveTo>
                    <a:pt x="42" y="221"/>
                  </a:moveTo>
                  <a:lnTo>
                    <a:pt x="42" y="199"/>
                  </a:lnTo>
                  <a:lnTo>
                    <a:pt x="42" y="195"/>
                  </a:lnTo>
                  <a:lnTo>
                    <a:pt x="34" y="195"/>
                  </a:lnTo>
                  <a:lnTo>
                    <a:pt x="30" y="206"/>
                  </a:lnTo>
                  <a:lnTo>
                    <a:pt x="15" y="225"/>
                  </a:lnTo>
                  <a:lnTo>
                    <a:pt x="8" y="244"/>
                  </a:lnTo>
                  <a:lnTo>
                    <a:pt x="8" y="233"/>
                  </a:lnTo>
                  <a:lnTo>
                    <a:pt x="15" y="218"/>
                  </a:lnTo>
                  <a:lnTo>
                    <a:pt x="15" y="199"/>
                  </a:lnTo>
                  <a:lnTo>
                    <a:pt x="19" y="188"/>
                  </a:lnTo>
                  <a:lnTo>
                    <a:pt x="19" y="158"/>
                  </a:lnTo>
                  <a:lnTo>
                    <a:pt x="23" y="128"/>
                  </a:lnTo>
                  <a:lnTo>
                    <a:pt x="27" y="98"/>
                  </a:lnTo>
                  <a:lnTo>
                    <a:pt x="42" y="75"/>
                  </a:lnTo>
                  <a:lnTo>
                    <a:pt x="42" y="56"/>
                  </a:lnTo>
                  <a:lnTo>
                    <a:pt x="42" y="38"/>
                  </a:lnTo>
                  <a:lnTo>
                    <a:pt x="38" y="15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3" y="11"/>
                  </a:lnTo>
                  <a:lnTo>
                    <a:pt x="53" y="38"/>
                  </a:lnTo>
                  <a:lnTo>
                    <a:pt x="57" y="68"/>
                  </a:lnTo>
                  <a:lnTo>
                    <a:pt x="60" y="94"/>
                  </a:lnTo>
                  <a:lnTo>
                    <a:pt x="68" y="128"/>
                  </a:lnTo>
                  <a:lnTo>
                    <a:pt x="68" y="154"/>
                  </a:lnTo>
                  <a:lnTo>
                    <a:pt x="75" y="184"/>
                  </a:lnTo>
                  <a:lnTo>
                    <a:pt x="79" y="180"/>
                  </a:lnTo>
                  <a:lnTo>
                    <a:pt x="83" y="176"/>
                  </a:lnTo>
                  <a:lnTo>
                    <a:pt x="98" y="191"/>
                  </a:lnTo>
                  <a:lnTo>
                    <a:pt x="113" y="210"/>
                  </a:lnTo>
                  <a:lnTo>
                    <a:pt x="120" y="244"/>
                  </a:lnTo>
                  <a:lnTo>
                    <a:pt x="136" y="278"/>
                  </a:lnTo>
                  <a:lnTo>
                    <a:pt x="158" y="308"/>
                  </a:lnTo>
                  <a:lnTo>
                    <a:pt x="192" y="330"/>
                  </a:lnTo>
                  <a:lnTo>
                    <a:pt x="218" y="353"/>
                  </a:lnTo>
                  <a:lnTo>
                    <a:pt x="241" y="383"/>
                  </a:lnTo>
                  <a:lnTo>
                    <a:pt x="207" y="402"/>
                  </a:lnTo>
                  <a:lnTo>
                    <a:pt x="184" y="424"/>
                  </a:lnTo>
                  <a:lnTo>
                    <a:pt x="162" y="450"/>
                  </a:lnTo>
                  <a:lnTo>
                    <a:pt x="139" y="477"/>
                  </a:lnTo>
                  <a:lnTo>
                    <a:pt x="128" y="465"/>
                  </a:lnTo>
                  <a:lnTo>
                    <a:pt x="120" y="454"/>
                  </a:lnTo>
                  <a:lnTo>
                    <a:pt x="102" y="428"/>
                  </a:lnTo>
                  <a:lnTo>
                    <a:pt x="79" y="409"/>
                  </a:lnTo>
                  <a:lnTo>
                    <a:pt x="49" y="394"/>
                  </a:lnTo>
                  <a:lnTo>
                    <a:pt x="30" y="379"/>
                  </a:lnTo>
                  <a:lnTo>
                    <a:pt x="12" y="368"/>
                  </a:lnTo>
                  <a:lnTo>
                    <a:pt x="4" y="349"/>
                  </a:lnTo>
                  <a:lnTo>
                    <a:pt x="0" y="327"/>
                  </a:lnTo>
                  <a:lnTo>
                    <a:pt x="8" y="304"/>
                  </a:lnTo>
                  <a:lnTo>
                    <a:pt x="12" y="274"/>
                  </a:lnTo>
                  <a:lnTo>
                    <a:pt x="23" y="252"/>
                  </a:lnTo>
                  <a:lnTo>
                    <a:pt x="30" y="229"/>
                  </a:lnTo>
                  <a:lnTo>
                    <a:pt x="42" y="221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7"/>
            <p:cNvSpPr>
              <a:spLocks/>
            </p:cNvSpPr>
            <p:nvPr/>
          </p:nvSpPr>
          <p:spPr bwMode="auto">
            <a:xfrm>
              <a:off x="2684" y="3220"/>
              <a:ext cx="49" cy="38"/>
            </a:xfrm>
            <a:custGeom>
              <a:avLst/>
              <a:gdLst>
                <a:gd name="T0" fmla="*/ 27 w 49"/>
                <a:gd name="T1" fmla="*/ 0 h 38"/>
                <a:gd name="T2" fmla="*/ 38 w 49"/>
                <a:gd name="T3" fmla="*/ 0 h 38"/>
                <a:gd name="T4" fmla="*/ 49 w 49"/>
                <a:gd name="T5" fmla="*/ 8 h 38"/>
                <a:gd name="T6" fmla="*/ 23 w 49"/>
                <a:gd name="T7" fmla="*/ 23 h 38"/>
                <a:gd name="T8" fmla="*/ 0 w 49"/>
                <a:gd name="T9" fmla="*/ 38 h 38"/>
                <a:gd name="T10" fmla="*/ 8 w 49"/>
                <a:gd name="T11" fmla="*/ 12 h 38"/>
                <a:gd name="T12" fmla="*/ 27 w 49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8"/>
                <a:gd name="T23" fmla="*/ 49 w 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8">
                  <a:moveTo>
                    <a:pt x="27" y="0"/>
                  </a:moveTo>
                  <a:lnTo>
                    <a:pt x="38" y="0"/>
                  </a:lnTo>
                  <a:lnTo>
                    <a:pt x="49" y="8"/>
                  </a:lnTo>
                  <a:lnTo>
                    <a:pt x="23" y="23"/>
                  </a:lnTo>
                  <a:lnTo>
                    <a:pt x="0" y="38"/>
                  </a:lnTo>
                  <a:lnTo>
                    <a:pt x="8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1A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8"/>
            <p:cNvSpPr>
              <a:spLocks/>
            </p:cNvSpPr>
            <p:nvPr/>
          </p:nvSpPr>
          <p:spPr bwMode="auto">
            <a:xfrm>
              <a:off x="2729" y="3168"/>
              <a:ext cx="68" cy="52"/>
            </a:xfrm>
            <a:custGeom>
              <a:avLst/>
              <a:gdLst>
                <a:gd name="T0" fmla="*/ 68 w 68"/>
                <a:gd name="T1" fmla="*/ 4 h 52"/>
                <a:gd name="T2" fmla="*/ 38 w 68"/>
                <a:gd name="T3" fmla="*/ 22 h 52"/>
                <a:gd name="T4" fmla="*/ 15 w 68"/>
                <a:gd name="T5" fmla="*/ 52 h 52"/>
                <a:gd name="T6" fmla="*/ 0 w 68"/>
                <a:gd name="T7" fmla="*/ 41 h 52"/>
                <a:gd name="T8" fmla="*/ 15 w 68"/>
                <a:gd name="T9" fmla="*/ 26 h 52"/>
                <a:gd name="T10" fmla="*/ 30 w 68"/>
                <a:gd name="T11" fmla="*/ 11 h 52"/>
                <a:gd name="T12" fmla="*/ 45 w 68"/>
                <a:gd name="T13" fmla="*/ 0 h 52"/>
                <a:gd name="T14" fmla="*/ 68 w 68"/>
                <a:gd name="T15" fmla="*/ 4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52"/>
                <a:gd name="T26" fmla="*/ 68 w 68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52">
                  <a:moveTo>
                    <a:pt x="68" y="4"/>
                  </a:moveTo>
                  <a:lnTo>
                    <a:pt x="38" y="22"/>
                  </a:lnTo>
                  <a:lnTo>
                    <a:pt x="15" y="52"/>
                  </a:lnTo>
                  <a:lnTo>
                    <a:pt x="0" y="41"/>
                  </a:lnTo>
                  <a:lnTo>
                    <a:pt x="15" y="26"/>
                  </a:lnTo>
                  <a:lnTo>
                    <a:pt x="30" y="11"/>
                  </a:lnTo>
                  <a:lnTo>
                    <a:pt x="45" y="0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9"/>
            <p:cNvSpPr>
              <a:spLocks/>
            </p:cNvSpPr>
            <p:nvPr/>
          </p:nvSpPr>
          <p:spPr bwMode="auto">
            <a:xfrm>
              <a:off x="2763" y="3134"/>
              <a:ext cx="188" cy="248"/>
            </a:xfrm>
            <a:custGeom>
              <a:avLst/>
              <a:gdLst>
                <a:gd name="T0" fmla="*/ 34 w 188"/>
                <a:gd name="T1" fmla="*/ 56 h 248"/>
                <a:gd name="T2" fmla="*/ 57 w 188"/>
                <a:gd name="T3" fmla="*/ 38 h 248"/>
                <a:gd name="T4" fmla="*/ 87 w 188"/>
                <a:gd name="T5" fmla="*/ 8 h 248"/>
                <a:gd name="T6" fmla="*/ 132 w 188"/>
                <a:gd name="T7" fmla="*/ 8 h 248"/>
                <a:gd name="T8" fmla="*/ 154 w 188"/>
                <a:gd name="T9" fmla="*/ 15 h 248"/>
                <a:gd name="T10" fmla="*/ 120 w 188"/>
                <a:gd name="T11" fmla="*/ 38 h 248"/>
                <a:gd name="T12" fmla="*/ 90 w 188"/>
                <a:gd name="T13" fmla="*/ 60 h 248"/>
                <a:gd name="T14" fmla="*/ 79 w 188"/>
                <a:gd name="T15" fmla="*/ 86 h 248"/>
                <a:gd name="T16" fmla="*/ 68 w 188"/>
                <a:gd name="T17" fmla="*/ 98 h 248"/>
                <a:gd name="T18" fmla="*/ 94 w 188"/>
                <a:gd name="T19" fmla="*/ 90 h 248"/>
                <a:gd name="T20" fmla="*/ 120 w 188"/>
                <a:gd name="T21" fmla="*/ 75 h 248"/>
                <a:gd name="T22" fmla="*/ 139 w 188"/>
                <a:gd name="T23" fmla="*/ 113 h 248"/>
                <a:gd name="T24" fmla="*/ 165 w 188"/>
                <a:gd name="T25" fmla="*/ 158 h 248"/>
                <a:gd name="T26" fmla="*/ 188 w 188"/>
                <a:gd name="T27" fmla="*/ 214 h 248"/>
                <a:gd name="T28" fmla="*/ 173 w 188"/>
                <a:gd name="T29" fmla="*/ 206 h 248"/>
                <a:gd name="T30" fmla="*/ 150 w 188"/>
                <a:gd name="T31" fmla="*/ 158 h 248"/>
                <a:gd name="T32" fmla="*/ 135 w 188"/>
                <a:gd name="T33" fmla="*/ 150 h 248"/>
                <a:gd name="T34" fmla="*/ 143 w 188"/>
                <a:gd name="T35" fmla="*/ 169 h 248"/>
                <a:gd name="T36" fmla="*/ 113 w 188"/>
                <a:gd name="T37" fmla="*/ 150 h 248"/>
                <a:gd name="T38" fmla="*/ 79 w 188"/>
                <a:gd name="T39" fmla="*/ 139 h 248"/>
                <a:gd name="T40" fmla="*/ 60 w 188"/>
                <a:gd name="T41" fmla="*/ 116 h 248"/>
                <a:gd name="T42" fmla="*/ 45 w 188"/>
                <a:gd name="T43" fmla="*/ 109 h 248"/>
                <a:gd name="T44" fmla="*/ 57 w 188"/>
                <a:gd name="T45" fmla="*/ 128 h 248"/>
                <a:gd name="T46" fmla="*/ 90 w 188"/>
                <a:gd name="T47" fmla="*/ 150 h 248"/>
                <a:gd name="T48" fmla="*/ 117 w 188"/>
                <a:gd name="T49" fmla="*/ 173 h 248"/>
                <a:gd name="T50" fmla="*/ 154 w 188"/>
                <a:gd name="T51" fmla="*/ 191 h 248"/>
                <a:gd name="T52" fmla="*/ 158 w 188"/>
                <a:gd name="T53" fmla="*/ 214 h 248"/>
                <a:gd name="T54" fmla="*/ 128 w 188"/>
                <a:gd name="T55" fmla="*/ 195 h 248"/>
                <a:gd name="T56" fmla="*/ 75 w 188"/>
                <a:gd name="T57" fmla="*/ 173 h 248"/>
                <a:gd name="T58" fmla="*/ 30 w 188"/>
                <a:gd name="T59" fmla="*/ 154 h 248"/>
                <a:gd name="T60" fmla="*/ 4 w 188"/>
                <a:gd name="T61" fmla="*/ 113 h 248"/>
                <a:gd name="T62" fmla="*/ 0 w 188"/>
                <a:gd name="T63" fmla="*/ 71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248"/>
                <a:gd name="T98" fmla="*/ 188 w 18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248">
                  <a:moveTo>
                    <a:pt x="23" y="53"/>
                  </a:moveTo>
                  <a:lnTo>
                    <a:pt x="34" y="56"/>
                  </a:lnTo>
                  <a:lnTo>
                    <a:pt x="45" y="56"/>
                  </a:lnTo>
                  <a:lnTo>
                    <a:pt x="57" y="38"/>
                  </a:lnTo>
                  <a:lnTo>
                    <a:pt x="72" y="23"/>
                  </a:lnTo>
                  <a:lnTo>
                    <a:pt x="87" y="8"/>
                  </a:lnTo>
                  <a:lnTo>
                    <a:pt x="113" y="11"/>
                  </a:lnTo>
                  <a:lnTo>
                    <a:pt x="132" y="8"/>
                  </a:lnTo>
                  <a:lnTo>
                    <a:pt x="154" y="0"/>
                  </a:lnTo>
                  <a:lnTo>
                    <a:pt x="154" y="15"/>
                  </a:lnTo>
                  <a:lnTo>
                    <a:pt x="147" y="30"/>
                  </a:lnTo>
                  <a:lnTo>
                    <a:pt x="120" y="38"/>
                  </a:lnTo>
                  <a:lnTo>
                    <a:pt x="94" y="41"/>
                  </a:lnTo>
                  <a:lnTo>
                    <a:pt x="90" y="60"/>
                  </a:lnTo>
                  <a:lnTo>
                    <a:pt x="87" y="75"/>
                  </a:lnTo>
                  <a:lnTo>
                    <a:pt x="79" y="86"/>
                  </a:lnTo>
                  <a:lnTo>
                    <a:pt x="68" y="94"/>
                  </a:lnTo>
                  <a:lnTo>
                    <a:pt x="68" y="98"/>
                  </a:lnTo>
                  <a:lnTo>
                    <a:pt x="75" y="101"/>
                  </a:lnTo>
                  <a:lnTo>
                    <a:pt x="94" y="90"/>
                  </a:lnTo>
                  <a:lnTo>
                    <a:pt x="105" y="68"/>
                  </a:lnTo>
                  <a:lnTo>
                    <a:pt x="120" y="75"/>
                  </a:lnTo>
                  <a:lnTo>
                    <a:pt x="132" y="94"/>
                  </a:lnTo>
                  <a:lnTo>
                    <a:pt x="139" y="113"/>
                  </a:lnTo>
                  <a:lnTo>
                    <a:pt x="150" y="135"/>
                  </a:lnTo>
                  <a:lnTo>
                    <a:pt x="165" y="158"/>
                  </a:lnTo>
                  <a:lnTo>
                    <a:pt x="180" y="184"/>
                  </a:lnTo>
                  <a:lnTo>
                    <a:pt x="188" y="214"/>
                  </a:lnTo>
                  <a:lnTo>
                    <a:pt x="184" y="248"/>
                  </a:lnTo>
                  <a:lnTo>
                    <a:pt x="173" y="206"/>
                  </a:lnTo>
                  <a:lnTo>
                    <a:pt x="154" y="173"/>
                  </a:lnTo>
                  <a:lnTo>
                    <a:pt x="150" y="158"/>
                  </a:lnTo>
                  <a:lnTo>
                    <a:pt x="143" y="146"/>
                  </a:lnTo>
                  <a:lnTo>
                    <a:pt x="135" y="150"/>
                  </a:lnTo>
                  <a:lnTo>
                    <a:pt x="135" y="154"/>
                  </a:lnTo>
                  <a:lnTo>
                    <a:pt x="143" y="169"/>
                  </a:lnTo>
                  <a:lnTo>
                    <a:pt x="120" y="161"/>
                  </a:lnTo>
                  <a:lnTo>
                    <a:pt x="113" y="150"/>
                  </a:lnTo>
                  <a:lnTo>
                    <a:pt x="94" y="143"/>
                  </a:lnTo>
                  <a:lnTo>
                    <a:pt x="79" y="139"/>
                  </a:lnTo>
                  <a:lnTo>
                    <a:pt x="64" y="131"/>
                  </a:lnTo>
                  <a:lnTo>
                    <a:pt x="60" y="116"/>
                  </a:lnTo>
                  <a:lnTo>
                    <a:pt x="53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57" y="128"/>
                  </a:lnTo>
                  <a:lnTo>
                    <a:pt x="75" y="150"/>
                  </a:lnTo>
                  <a:lnTo>
                    <a:pt x="90" y="150"/>
                  </a:lnTo>
                  <a:lnTo>
                    <a:pt x="105" y="161"/>
                  </a:lnTo>
                  <a:lnTo>
                    <a:pt x="117" y="173"/>
                  </a:lnTo>
                  <a:lnTo>
                    <a:pt x="139" y="176"/>
                  </a:lnTo>
                  <a:lnTo>
                    <a:pt x="154" y="191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4" y="218"/>
                  </a:lnTo>
                  <a:lnTo>
                    <a:pt x="128" y="195"/>
                  </a:lnTo>
                  <a:lnTo>
                    <a:pt x="98" y="180"/>
                  </a:lnTo>
                  <a:lnTo>
                    <a:pt x="75" y="173"/>
                  </a:lnTo>
                  <a:lnTo>
                    <a:pt x="53" y="169"/>
                  </a:lnTo>
                  <a:lnTo>
                    <a:pt x="30" y="154"/>
                  </a:lnTo>
                  <a:lnTo>
                    <a:pt x="15" y="135"/>
                  </a:lnTo>
                  <a:lnTo>
                    <a:pt x="4" y="113"/>
                  </a:lnTo>
                  <a:lnTo>
                    <a:pt x="4" y="94"/>
                  </a:lnTo>
                  <a:lnTo>
                    <a:pt x="0" y="7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50"/>
            <p:cNvSpPr>
              <a:spLocks/>
            </p:cNvSpPr>
            <p:nvPr/>
          </p:nvSpPr>
          <p:spPr bwMode="auto">
            <a:xfrm>
              <a:off x="2771" y="4072"/>
              <a:ext cx="304" cy="72"/>
            </a:xfrm>
            <a:custGeom>
              <a:avLst/>
              <a:gdLst>
                <a:gd name="T0" fmla="*/ 15 w 304"/>
                <a:gd name="T1" fmla="*/ 45 h 72"/>
                <a:gd name="T2" fmla="*/ 41 w 304"/>
                <a:gd name="T3" fmla="*/ 38 h 72"/>
                <a:gd name="T4" fmla="*/ 71 w 304"/>
                <a:gd name="T5" fmla="*/ 38 h 72"/>
                <a:gd name="T6" fmla="*/ 101 w 304"/>
                <a:gd name="T7" fmla="*/ 38 h 72"/>
                <a:gd name="T8" fmla="*/ 131 w 304"/>
                <a:gd name="T9" fmla="*/ 34 h 72"/>
                <a:gd name="T10" fmla="*/ 142 w 304"/>
                <a:gd name="T11" fmla="*/ 27 h 72"/>
                <a:gd name="T12" fmla="*/ 157 w 304"/>
                <a:gd name="T13" fmla="*/ 19 h 72"/>
                <a:gd name="T14" fmla="*/ 172 w 304"/>
                <a:gd name="T15" fmla="*/ 23 h 72"/>
                <a:gd name="T16" fmla="*/ 195 w 304"/>
                <a:gd name="T17" fmla="*/ 23 h 72"/>
                <a:gd name="T18" fmla="*/ 210 w 304"/>
                <a:gd name="T19" fmla="*/ 4 h 72"/>
                <a:gd name="T20" fmla="*/ 233 w 304"/>
                <a:gd name="T21" fmla="*/ 0 h 72"/>
                <a:gd name="T22" fmla="*/ 229 w 304"/>
                <a:gd name="T23" fmla="*/ 19 h 72"/>
                <a:gd name="T24" fmla="*/ 233 w 304"/>
                <a:gd name="T25" fmla="*/ 38 h 72"/>
                <a:gd name="T26" fmla="*/ 244 w 304"/>
                <a:gd name="T27" fmla="*/ 42 h 72"/>
                <a:gd name="T28" fmla="*/ 255 w 304"/>
                <a:gd name="T29" fmla="*/ 45 h 72"/>
                <a:gd name="T30" fmla="*/ 270 w 304"/>
                <a:gd name="T31" fmla="*/ 27 h 72"/>
                <a:gd name="T32" fmla="*/ 285 w 304"/>
                <a:gd name="T33" fmla="*/ 12 h 72"/>
                <a:gd name="T34" fmla="*/ 296 w 304"/>
                <a:gd name="T35" fmla="*/ 19 h 72"/>
                <a:gd name="T36" fmla="*/ 304 w 304"/>
                <a:gd name="T37" fmla="*/ 42 h 72"/>
                <a:gd name="T38" fmla="*/ 300 w 304"/>
                <a:gd name="T39" fmla="*/ 57 h 72"/>
                <a:gd name="T40" fmla="*/ 289 w 304"/>
                <a:gd name="T41" fmla="*/ 64 h 72"/>
                <a:gd name="T42" fmla="*/ 270 w 304"/>
                <a:gd name="T43" fmla="*/ 60 h 72"/>
                <a:gd name="T44" fmla="*/ 251 w 304"/>
                <a:gd name="T45" fmla="*/ 64 h 72"/>
                <a:gd name="T46" fmla="*/ 229 w 304"/>
                <a:gd name="T47" fmla="*/ 57 h 72"/>
                <a:gd name="T48" fmla="*/ 210 w 304"/>
                <a:gd name="T49" fmla="*/ 72 h 72"/>
                <a:gd name="T50" fmla="*/ 0 w 304"/>
                <a:gd name="T51" fmla="*/ 68 h 72"/>
                <a:gd name="T52" fmla="*/ 3 w 304"/>
                <a:gd name="T53" fmla="*/ 53 h 72"/>
                <a:gd name="T54" fmla="*/ 15 w 304"/>
                <a:gd name="T55" fmla="*/ 45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4"/>
                <a:gd name="T85" fmla="*/ 0 h 72"/>
                <a:gd name="T86" fmla="*/ 304 w 304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4" h="72">
                  <a:moveTo>
                    <a:pt x="15" y="45"/>
                  </a:moveTo>
                  <a:lnTo>
                    <a:pt x="41" y="38"/>
                  </a:lnTo>
                  <a:lnTo>
                    <a:pt x="71" y="38"/>
                  </a:lnTo>
                  <a:lnTo>
                    <a:pt x="101" y="38"/>
                  </a:lnTo>
                  <a:lnTo>
                    <a:pt x="131" y="34"/>
                  </a:lnTo>
                  <a:lnTo>
                    <a:pt x="142" y="27"/>
                  </a:lnTo>
                  <a:lnTo>
                    <a:pt x="157" y="19"/>
                  </a:lnTo>
                  <a:lnTo>
                    <a:pt x="172" y="23"/>
                  </a:lnTo>
                  <a:lnTo>
                    <a:pt x="195" y="23"/>
                  </a:lnTo>
                  <a:lnTo>
                    <a:pt x="210" y="4"/>
                  </a:lnTo>
                  <a:lnTo>
                    <a:pt x="233" y="0"/>
                  </a:lnTo>
                  <a:lnTo>
                    <a:pt x="229" y="19"/>
                  </a:lnTo>
                  <a:lnTo>
                    <a:pt x="233" y="38"/>
                  </a:lnTo>
                  <a:lnTo>
                    <a:pt x="244" y="42"/>
                  </a:lnTo>
                  <a:lnTo>
                    <a:pt x="255" y="45"/>
                  </a:lnTo>
                  <a:lnTo>
                    <a:pt x="270" y="27"/>
                  </a:lnTo>
                  <a:lnTo>
                    <a:pt x="285" y="12"/>
                  </a:lnTo>
                  <a:lnTo>
                    <a:pt x="296" y="19"/>
                  </a:lnTo>
                  <a:lnTo>
                    <a:pt x="304" y="42"/>
                  </a:lnTo>
                  <a:lnTo>
                    <a:pt x="300" y="57"/>
                  </a:lnTo>
                  <a:lnTo>
                    <a:pt x="289" y="64"/>
                  </a:lnTo>
                  <a:lnTo>
                    <a:pt x="270" y="60"/>
                  </a:lnTo>
                  <a:lnTo>
                    <a:pt x="251" y="64"/>
                  </a:lnTo>
                  <a:lnTo>
                    <a:pt x="229" y="57"/>
                  </a:lnTo>
                  <a:lnTo>
                    <a:pt x="210" y="72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51"/>
            <p:cNvSpPr>
              <a:spLocks/>
            </p:cNvSpPr>
            <p:nvPr/>
          </p:nvSpPr>
          <p:spPr bwMode="auto">
            <a:xfrm>
              <a:off x="2778" y="4155"/>
              <a:ext cx="196" cy="4"/>
            </a:xfrm>
            <a:custGeom>
              <a:avLst/>
              <a:gdLst>
                <a:gd name="T0" fmla="*/ 196 w 196"/>
                <a:gd name="T1" fmla="*/ 0 h 4"/>
                <a:gd name="T2" fmla="*/ 169 w 196"/>
                <a:gd name="T3" fmla="*/ 0 h 4"/>
                <a:gd name="T4" fmla="*/ 147 w 196"/>
                <a:gd name="T5" fmla="*/ 0 h 4"/>
                <a:gd name="T6" fmla="*/ 120 w 196"/>
                <a:gd name="T7" fmla="*/ 0 h 4"/>
                <a:gd name="T8" fmla="*/ 98 w 196"/>
                <a:gd name="T9" fmla="*/ 4 h 4"/>
                <a:gd name="T10" fmla="*/ 72 w 196"/>
                <a:gd name="T11" fmla="*/ 4 h 4"/>
                <a:gd name="T12" fmla="*/ 45 w 196"/>
                <a:gd name="T13" fmla="*/ 4 h 4"/>
                <a:gd name="T14" fmla="*/ 23 w 196"/>
                <a:gd name="T15" fmla="*/ 0 h 4"/>
                <a:gd name="T16" fmla="*/ 0 w 196"/>
                <a:gd name="T17" fmla="*/ 0 h 4"/>
                <a:gd name="T18" fmla="*/ 196 w 196"/>
                <a:gd name="T19" fmla="*/ 0 h 4"/>
                <a:gd name="T20" fmla="*/ 196 w 19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"/>
                <a:gd name="T34" fmla="*/ 0 h 4"/>
                <a:gd name="T35" fmla="*/ 196 w 19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" h="4">
                  <a:moveTo>
                    <a:pt x="196" y="0"/>
                  </a:moveTo>
                  <a:lnTo>
                    <a:pt x="169" y="0"/>
                  </a:lnTo>
                  <a:lnTo>
                    <a:pt x="147" y="0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2" y="4"/>
                  </a:lnTo>
                  <a:lnTo>
                    <a:pt x="45" y="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52"/>
            <p:cNvSpPr>
              <a:spLocks/>
            </p:cNvSpPr>
            <p:nvPr/>
          </p:nvSpPr>
          <p:spPr bwMode="auto">
            <a:xfrm>
              <a:off x="2850" y="2537"/>
              <a:ext cx="296" cy="469"/>
            </a:xfrm>
            <a:custGeom>
              <a:avLst/>
              <a:gdLst>
                <a:gd name="T0" fmla="*/ 7 w 296"/>
                <a:gd name="T1" fmla="*/ 293 h 469"/>
                <a:gd name="T2" fmla="*/ 22 w 296"/>
                <a:gd name="T3" fmla="*/ 241 h 469"/>
                <a:gd name="T4" fmla="*/ 48 w 296"/>
                <a:gd name="T5" fmla="*/ 192 h 469"/>
                <a:gd name="T6" fmla="*/ 71 w 296"/>
                <a:gd name="T7" fmla="*/ 154 h 469"/>
                <a:gd name="T8" fmla="*/ 93 w 296"/>
                <a:gd name="T9" fmla="*/ 109 h 469"/>
                <a:gd name="T10" fmla="*/ 101 w 296"/>
                <a:gd name="T11" fmla="*/ 60 h 469"/>
                <a:gd name="T12" fmla="*/ 124 w 296"/>
                <a:gd name="T13" fmla="*/ 38 h 469"/>
                <a:gd name="T14" fmla="*/ 157 w 296"/>
                <a:gd name="T15" fmla="*/ 27 h 469"/>
                <a:gd name="T16" fmla="*/ 195 w 296"/>
                <a:gd name="T17" fmla="*/ 8 h 469"/>
                <a:gd name="T18" fmla="*/ 225 w 296"/>
                <a:gd name="T19" fmla="*/ 4 h 469"/>
                <a:gd name="T20" fmla="*/ 240 w 296"/>
                <a:gd name="T21" fmla="*/ 19 h 469"/>
                <a:gd name="T22" fmla="*/ 266 w 296"/>
                <a:gd name="T23" fmla="*/ 27 h 469"/>
                <a:gd name="T24" fmla="*/ 293 w 296"/>
                <a:gd name="T25" fmla="*/ 53 h 469"/>
                <a:gd name="T26" fmla="*/ 293 w 296"/>
                <a:gd name="T27" fmla="*/ 102 h 469"/>
                <a:gd name="T28" fmla="*/ 293 w 296"/>
                <a:gd name="T29" fmla="*/ 162 h 469"/>
                <a:gd name="T30" fmla="*/ 293 w 296"/>
                <a:gd name="T31" fmla="*/ 203 h 469"/>
                <a:gd name="T32" fmla="*/ 293 w 296"/>
                <a:gd name="T33" fmla="*/ 199 h 469"/>
                <a:gd name="T34" fmla="*/ 263 w 296"/>
                <a:gd name="T35" fmla="*/ 214 h 469"/>
                <a:gd name="T36" fmla="*/ 244 w 296"/>
                <a:gd name="T37" fmla="*/ 237 h 469"/>
                <a:gd name="T38" fmla="*/ 232 w 296"/>
                <a:gd name="T39" fmla="*/ 237 h 469"/>
                <a:gd name="T40" fmla="*/ 217 w 296"/>
                <a:gd name="T41" fmla="*/ 199 h 469"/>
                <a:gd name="T42" fmla="*/ 210 w 296"/>
                <a:gd name="T43" fmla="*/ 143 h 469"/>
                <a:gd name="T44" fmla="*/ 202 w 296"/>
                <a:gd name="T45" fmla="*/ 98 h 469"/>
                <a:gd name="T46" fmla="*/ 195 w 296"/>
                <a:gd name="T47" fmla="*/ 87 h 469"/>
                <a:gd name="T48" fmla="*/ 199 w 296"/>
                <a:gd name="T49" fmla="*/ 109 h 469"/>
                <a:gd name="T50" fmla="*/ 180 w 296"/>
                <a:gd name="T51" fmla="*/ 102 h 469"/>
                <a:gd name="T52" fmla="*/ 154 w 296"/>
                <a:gd name="T53" fmla="*/ 87 h 469"/>
                <a:gd name="T54" fmla="*/ 180 w 296"/>
                <a:gd name="T55" fmla="*/ 120 h 469"/>
                <a:gd name="T56" fmla="*/ 195 w 296"/>
                <a:gd name="T57" fmla="*/ 166 h 469"/>
                <a:gd name="T58" fmla="*/ 180 w 296"/>
                <a:gd name="T59" fmla="*/ 196 h 469"/>
                <a:gd name="T60" fmla="*/ 157 w 296"/>
                <a:gd name="T61" fmla="*/ 241 h 469"/>
                <a:gd name="T62" fmla="*/ 131 w 296"/>
                <a:gd name="T63" fmla="*/ 278 h 469"/>
                <a:gd name="T64" fmla="*/ 124 w 296"/>
                <a:gd name="T65" fmla="*/ 297 h 469"/>
                <a:gd name="T66" fmla="*/ 52 w 296"/>
                <a:gd name="T67" fmla="*/ 353 h 469"/>
                <a:gd name="T68" fmla="*/ 56 w 296"/>
                <a:gd name="T69" fmla="*/ 361 h 469"/>
                <a:gd name="T70" fmla="*/ 86 w 296"/>
                <a:gd name="T71" fmla="*/ 338 h 469"/>
                <a:gd name="T72" fmla="*/ 86 w 296"/>
                <a:gd name="T73" fmla="*/ 361 h 469"/>
                <a:gd name="T74" fmla="*/ 109 w 296"/>
                <a:gd name="T75" fmla="*/ 327 h 469"/>
                <a:gd name="T76" fmla="*/ 150 w 296"/>
                <a:gd name="T77" fmla="*/ 301 h 469"/>
                <a:gd name="T78" fmla="*/ 195 w 296"/>
                <a:gd name="T79" fmla="*/ 278 h 469"/>
                <a:gd name="T80" fmla="*/ 240 w 296"/>
                <a:gd name="T81" fmla="*/ 248 h 469"/>
                <a:gd name="T82" fmla="*/ 251 w 296"/>
                <a:gd name="T83" fmla="*/ 282 h 469"/>
                <a:gd name="T84" fmla="*/ 259 w 296"/>
                <a:gd name="T85" fmla="*/ 334 h 469"/>
                <a:gd name="T86" fmla="*/ 240 w 296"/>
                <a:gd name="T87" fmla="*/ 361 h 469"/>
                <a:gd name="T88" fmla="*/ 221 w 296"/>
                <a:gd name="T89" fmla="*/ 391 h 469"/>
                <a:gd name="T90" fmla="*/ 180 w 296"/>
                <a:gd name="T91" fmla="*/ 398 h 469"/>
                <a:gd name="T92" fmla="*/ 154 w 296"/>
                <a:gd name="T93" fmla="*/ 424 h 469"/>
                <a:gd name="T94" fmla="*/ 93 w 296"/>
                <a:gd name="T95" fmla="*/ 466 h 469"/>
                <a:gd name="T96" fmla="*/ 33 w 296"/>
                <a:gd name="T97" fmla="*/ 458 h 469"/>
                <a:gd name="T98" fmla="*/ 0 w 296"/>
                <a:gd name="T99" fmla="*/ 417 h 469"/>
                <a:gd name="T100" fmla="*/ 3 w 296"/>
                <a:gd name="T101" fmla="*/ 372 h 469"/>
                <a:gd name="T102" fmla="*/ 11 w 296"/>
                <a:gd name="T103" fmla="*/ 327 h 4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6"/>
                <a:gd name="T157" fmla="*/ 0 h 469"/>
                <a:gd name="T158" fmla="*/ 296 w 296"/>
                <a:gd name="T159" fmla="*/ 469 h 4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6" h="469">
                  <a:moveTo>
                    <a:pt x="11" y="327"/>
                  </a:moveTo>
                  <a:lnTo>
                    <a:pt x="7" y="293"/>
                  </a:lnTo>
                  <a:lnTo>
                    <a:pt x="15" y="267"/>
                  </a:lnTo>
                  <a:lnTo>
                    <a:pt x="22" y="241"/>
                  </a:lnTo>
                  <a:lnTo>
                    <a:pt x="37" y="218"/>
                  </a:lnTo>
                  <a:lnTo>
                    <a:pt x="48" y="192"/>
                  </a:lnTo>
                  <a:lnTo>
                    <a:pt x="60" y="173"/>
                  </a:lnTo>
                  <a:lnTo>
                    <a:pt x="71" y="154"/>
                  </a:lnTo>
                  <a:lnTo>
                    <a:pt x="86" y="143"/>
                  </a:lnTo>
                  <a:lnTo>
                    <a:pt x="93" y="109"/>
                  </a:lnTo>
                  <a:lnTo>
                    <a:pt x="101" y="75"/>
                  </a:lnTo>
                  <a:lnTo>
                    <a:pt x="101" y="60"/>
                  </a:lnTo>
                  <a:lnTo>
                    <a:pt x="112" y="49"/>
                  </a:lnTo>
                  <a:lnTo>
                    <a:pt x="124" y="38"/>
                  </a:lnTo>
                  <a:lnTo>
                    <a:pt x="146" y="34"/>
                  </a:lnTo>
                  <a:lnTo>
                    <a:pt x="157" y="27"/>
                  </a:lnTo>
                  <a:lnTo>
                    <a:pt x="176" y="19"/>
                  </a:lnTo>
                  <a:lnTo>
                    <a:pt x="195" y="8"/>
                  </a:lnTo>
                  <a:lnTo>
                    <a:pt x="210" y="0"/>
                  </a:lnTo>
                  <a:lnTo>
                    <a:pt x="225" y="4"/>
                  </a:lnTo>
                  <a:lnTo>
                    <a:pt x="232" y="23"/>
                  </a:lnTo>
                  <a:lnTo>
                    <a:pt x="240" y="19"/>
                  </a:lnTo>
                  <a:lnTo>
                    <a:pt x="251" y="4"/>
                  </a:lnTo>
                  <a:lnTo>
                    <a:pt x="266" y="27"/>
                  </a:lnTo>
                  <a:lnTo>
                    <a:pt x="293" y="45"/>
                  </a:lnTo>
                  <a:lnTo>
                    <a:pt x="293" y="53"/>
                  </a:lnTo>
                  <a:lnTo>
                    <a:pt x="293" y="75"/>
                  </a:lnTo>
                  <a:lnTo>
                    <a:pt x="293" y="102"/>
                  </a:lnTo>
                  <a:lnTo>
                    <a:pt x="293" y="135"/>
                  </a:lnTo>
                  <a:lnTo>
                    <a:pt x="293" y="162"/>
                  </a:lnTo>
                  <a:lnTo>
                    <a:pt x="293" y="184"/>
                  </a:lnTo>
                  <a:lnTo>
                    <a:pt x="293" y="203"/>
                  </a:lnTo>
                  <a:lnTo>
                    <a:pt x="296" y="214"/>
                  </a:lnTo>
                  <a:lnTo>
                    <a:pt x="293" y="199"/>
                  </a:lnTo>
                  <a:lnTo>
                    <a:pt x="281" y="199"/>
                  </a:lnTo>
                  <a:lnTo>
                    <a:pt x="263" y="214"/>
                  </a:lnTo>
                  <a:lnTo>
                    <a:pt x="247" y="233"/>
                  </a:lnTo>
                  <a:lnTo>
                    <a:pt x="244" y="237"/>
                  </a:lnTo>
                  <a:lnTo>
                    <a:pt x="247" y="241"/>
                  </a:lnTo>
                  <a:lnTo>
                    <a:pt x="232" y="237"/>
                  </a:lnTo>
                  <a:lnTo>
                    <a:pt x="225" y="222"/>
                  </a:lnTo>
                  <a:lnTo>
                    <a:pt x="217" y="199"/>
                  </a:lnTo>
                  <a:lnTo>
                    <a:pt x="214" y="173"/>
                  </a:lnTo>
                  <a:lnTo>
                    <a:pt x="210" y="143"/>
                  </a:lnTo>
                  <a:lnTo>
                    <a:pt x="206" y="117"/>
                  </a:lnTo>
                  <a:lnTo>
                    <a:pt x="202" y="98"/>
                  </a:lnTo>
                  <a:lnTo>
                    <a:pt x="199" y="90"/>
                  </a:lnTo>
                  <a:lnTo>
                    <a:pt x="195" y="87"/>
                  </a:lnTo>
                  <a:lnTo>
                    <a:pt x="191" y="94"/>
                  </a:lnTo>
                  <a:lnTo>
                    <a:pt x="199" y="109"/>
                  </a:lnTo>
                  <a:lnTo>
                    <a:pt x="199" y="132"/>
                  </a:lnTo>
                  <a:lnTo>
                    <a:pt x="180" y="102"/>
                  </a:lnTo>
                  <a:lnTo>
                    <a:pt x="157" y="83"/>
                  </a:lnTo>
                  <a:lnTo>
                    <a:pt x="154" y="87"/>
                  </a:lnTo>
                  <a:lnTo>
                    <a:pt x="165" y="98"/>
                  </a:lnTo>
                  <a:lnTo>
                    <a:pt x="180" y="120"/>
                  </a:lnTo>
                  <a:lnTo>
                    <a:pt x="187" y="143"/>
                  </a:lnTo>
                  <a:lnTo>
                    <a:pt x="195" y="166"/>
                  </a:lnTo>
                  <a:lnTo>
                    <a:pt x="187" y="177"/>
                  </a:lnTo>
                  <a:lnTo>
                    <a:pt x="180" y="196"/>
                  </a:lnTo>
                  <a:lnTo>
                    <a:pt x="169" y="218"/>
                  </a:lnTo>
                  <a:lnTo>
                    <a:pt x="157" y="241"/>
                  </a:lnTo>
                  <a:lnTo>
                    <a:pt x="142" y="259"/>
                  </a:lnTo>
                  <a:lnTo>
                    <a:pt x="131" y="278"/>
                  </a:lnTo>
                  <a:lnTo>
                    <a:pt x="124" y="289"/>
                  </a:lnTo>
                  <a:lnTo>
                    <a:pt x="124" y="297"/>
                  </a:lnTo>
                  <a:lnTo>
                    <a:pt x="86" y="323"/>
                  </a:lnTo>
                  <a:lnTo>
                    <a:pt x="52" y="353"/>
                  </a:lnTo>
                  <a:lnTo>
                    <a:pt x="48" y="357"/>
                  </a:lnTo>
                  <a:lnTo>
                    <a:pt x="56" y="361"/>
                  </a:lnTo>
                  <a:lnTo>
                    <a:pt x="71" y="353"/>
                  </a:lnTo>
                  <a:lnTo>
                    <a:pt x="86" y="338"/>
                  </a:lnTo>
                  <a:lnTo>
                    <a:pt x="82" y="346"/>
                  </a:lnTo>
                  <a:lnTo>
                    <a:pt x="86" y="361"/>
                  </a:lnTo>
                  <a:lnTo>
                    <a:pt x="97" y="346"/>
                  </a:lnTo>
                  <a:lnTo>
                    <a:pt x="109" y="327"/>
                  </a:lnTo>
                  <a:lnTo>
                    <a:pt x="127" y="312"/>
                  </a:lnTo>
                  <a:lnTo>
                    <a:pt x="150" y="301"/>
                  </a:lnTo>
                  <a:lnTo>
                    <a:pt x="172" y="286"/>
                  </a:lnTo>
                  <a:lnTo>
                    <a:pt x="195" y="278"/>
                  </a:lnTo>
                  <a:lnTo>
                    <a:pt x="217" y="267"/>
                  </a:lnTo>
                  <a:lnTo>
                    <a:pt x="240" y="248"/>
                  </a:lnTo>
                  <a:lnTo>
                    <a:pt x="247" y="259"/>
                  </a:lnTo>
                  <a:lnTo>
                    <a:pt x="251" y="282"/>
                  </a:lnTo>
                  <a:lnTo>
                    <a:pt x="251" y="304"/>
                  </a:lnTo>
                  <a:lnTo>
                    <a:pt x="259" y="334"/>
                  </a:lnTo>
                  <a:lnTo>
                    <a:pt x="247" y="346"/>
                  </a:lnTo>
                  <a:lnTo>
                    <a:pt x="240" y="361"/>
                  </a:lnTo>
                  <a:lnTo>
                    <a:pt x="232" y="376"/>
                  </a:lnTo>
                  <a:lnTo>
                    <a:pt x="221" y="391"/>
                  </a:lnTo>
                  <a:lnTo>
                    <a:pt x="199" y="391"/>
                  </a:lnTo>
                  <a:lnTo>
                    <a:pt x="180" y="398"/>
                  </a:lnTo>
                  <a:lnTo>
                    <a:pt x="165" y="409"/>
                  </a:lnTo>
                  <a:lnTo>
                    <a:pt x="154" y="424"/>
                  </a:lnTo>
                  <a:lnTo>
                    <a:pt x="124" y="451"/>
                  </a:lnTo>
                  <a:lnTo>
                    <a:pt x="93" y="466"/>
                  </a:lnTo>
                  <a:lnTo>
                    <a:pt x="63" y="469"/>
                  </a:lnTo>
                  <a:lnTo>
                    <a:pt x="33" y="458"/>
                  </a:lnTo>
                  <a:lnTo>
                    <a:pt x="7" y="436"/>
                  </a:lnTo>
                  <a:lnTo>
                    <a:pt x="0" y="417"/>
                  </a:lnTo>
                  <a:lnTo>
                    <a:pt x="0" y="394"/>
                  </a:lnTo>
                  <a:lnTo>
                    <a:pt x="3" y="372"/>
                  </a:lnTo>
                  <a:lnTo>
                    <a:pt x="7" y="349"/>
                  </a:lnTo>
                  <a:lnTo>
                    <a:pt x="11" y="327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53"/>
            <p:cNvSpPr>
              <a:spLocks/>
            </p:cNvSpPr>
            <p:nvPr/>
          </p:nvSpPr>
          <p:spPr bwMode="auto">
            <a:xfrm>
              <a:off x="2857" y="2128"/>
              <a:ext cx="331" cy="331"/>
            </a:xfrm>
            <a:custGeom>
              <a:avLst/>
              <a:gdLst>
                <a:gd name="T0" fmla="*/ 49 w 331"/>
                <a:gd name="T1" fmla="*/ 79 h 331"/>
                <a:gd name="T2" fmla="*/ 60 w 331"/>
                <a:gd name="T3" fmla="*/ 38 h 331"/>
                <a:gd name="T4" fmla="*/ 71 w 331"/>
                <a:gd name="T5" fmla="*/ 38 h 331"/>
                <a:gd name="T6" fmla="*/ 90 w 331"/>
                <a:gd name="T7" fmla="*/ 60 h 331"/>
                <a:gd name="T8" fmla="*/ 120 w 331"/>
                <a:gd name="T9" fmla="*/ 68 h 331"/>
                <a:gd name="T10" fmla="*/ 143 w 331"/>
                <a:gd name="T11" fmla="*/ 68 h 331"/>
                <a:gd name="T12" fmla="*/ 128 w 331"/>
                <a:gd name="T13" fmla="*/ 57 h 331"/>
                <a:gd name="T14" fmla="*/ 128 w 331"/>
                <a:gd name="T15" fmla="*/ 30 h 331"/>
                <a:gd name="T16" fmla="*/ 165 w 331"/>
                <a:gd name="T17" fmla="*/ 0 h 331"/>
                <a:gd name="T18" fmla="*/ 195 w 331"/>
                <a:gd name="T19" fmla="*/ 23 h 331"/>
                <a:gd name="T20" fmla="*/ 184 w 331"/>
                <a:gd name="T21" fmla="*/ 53 h 331"/>
                <a:gd name="T22" fmla="*/ 203 w 331"/>
                <a:gd name="T23" fmla="*/ 87 h 331"/>
                <a:gd name="T24" fmla="*/ 214 w 331"/>
                <a:gd name="T25" fmla="*/ 128 h 331"/>
                <a:gd name="T26" fmla="*/ 214 w 331"/>
                <a:gd name="T27" fmla="*/ 165 h 331"/>
                <a:gd name="T28" fmla="*/ 244 w 331"/>
                <a:gd name="T29" fmla="*/ 165 h 331"/>
                <a:gd name="T30" fmla="*/ 263 w 331"/>
                <a:gd name="T31" fmla="*/ 147 h 331"/>
                <a:gd name="T32" fmla="*/ 271 w 331"/>
                <a:gd name="T33" fmla="*/ 135 h 331"/>
                <a:gd name="T34" fmla="*/ 278 w 331"/>
                <a:gd name="T35" fmla="*/ 105 h 331"/>
                <a:gd name="T36" fmla="*/ 282 w 331"/>
                <a:gd name="T37" fmla="*/ 98 h 331"/>
                <a:gd name="T38" fmla="*/ 267 w 331"/>
                <a:gd name="T39" fmla="*/ 105 h 331"/>
                <a:gd name="T40" fmla="*/ 263 w 331"/>
                <a:gd name="T41" fmla="*/ 102 h 331"/>
                <a:gd name="T42" fmla="*/ 293 w 331"/>
                <a:gd name="T43" fmla="*/ 90 h 331"/>
                <a:gd name="T44" fmla="*/ 297 w 331"/>
                <a:gd name="T45" fmla="*/ 132 h 331"/>
                <a:gd name="T46" fmla="*/ 282 w 331"/>
                <a:gd name="T47" fmla="*/ 162 h 331"/>
                <a:gd name="T48" fmla="*/ 278 w 331"/>
                <a:gd name="T49" fmla="*/ 165 h 331"/>
                <a:gd name="T50" fmla="*/ 282 w 331"/>
                <a:gd name="T51" fmla="*/ 199 h 331"/>
                <a:gd name="T52" fmla="*/ 301 w 331"/>
                <a:gd name="T53" fmla="*/ 256 h 331"/>
                <a:gd name="T54" fmla="*/ 331 w 331"/>
                <a:gd name="T55" fmla="*/ 286 h 331"/>
                <a:gd name="T56" fmla="*/ 278 w 331"/>
                <a:gd name="T57" fmla="*/ 331 h 331"/>
                <a:gd name="T58" fmla="*/ 237 w 331"/>
                <a:gd name="T59" fmla="*/ 286 h 331"/>
                <a:gd name="T60" fmla="*/ 263 w 331"/>
                <a:gd name="T61" fmla="*/ 225 h 331"/>
                <a:gd name="T62" fmla="*/ 256 w 331"/>
                <a:gd name="T63" fmla="*/ 218 h 331"/>
                <a:gd name="T64" fmla="*/ 229 w 331"/>
                <a:gd name="T65" fmla="*/ 271 h 331"/>
                <a:gd name="T66" fmla="*/ 188 w 331"/>
                <a:gd name="T67" fmla="*/ 308 h 331"/>
                <a:gd name="T68" fmla="*/ 117 w 331"/>
                <a:gd name="T69" fmla="*/ 331 h 331"/>
                <a:gd name="T70" fmla="*/ 105 w 331"/>
                <a:gd name="T71" fmla="*/ 304 h 331"/>
                <a:gd name="T72" fmla="*/ 90 w 331"/>
                <a:gd name="T73" fmla="*/ 304 h 331"/>
                <a:gd name="T74" fmla="*/ 139 w 331"/>
                <a:gd name="T75" fmla="*/ 271 h 331"/>
                <a:gd name="T76" fmla="*/ 180 w 331"/>
                <a:gd name="T77" fmla="*/ 241 h 331"/>
                <a:gd name="T78" fmla="*/ 162 w 331"/>
                <a:gd name="T79" fmla="*/ 218 h 331"/>
                <a:gd name="T80" fmla="*/ 150 w 331"/>
                <a:gd name="T81" fmla="*/ 241 h 331"/>
                <a:gd name="T82" fmla="*/ 113 w 331"/>
                <a:gd name="T83" fmla="*/ 267 h 331"/>
                <a:gd name="T84" fmla="*/ 75 w 331"/>
                <a:gd name="T85" fmla="*/ 278 h 331"/>
                <a:gd name="T86" fmla="*/ 38 w 331"/>
                <a:gd name="T87" fmla="*/ 244 h 331"/>
                <a:gd name="T88" fmla="*/ 0 w 331"/>
                <a:gd name="T89" fmla="*/ 241 h 331"/>
                <a:gd name="T90" fmla="*/ 38 w 331"/>
                <a:gd name="T91" fmla="*/ 173 h 331"/>
                <a:gd name="T92" fmla="*/ 49 w 331"/>
                <a:gd name="T93" fmla="*/ 109 h 3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1"/>
                <a:gd name="T142" fmla="*/ 0 h 331"/>
                <a:gd name="T143" fmla="*/ 331 w 331"/>
                <a:gd name="T144" fmla="*/ 331 h 3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1" h="331">
                  <a:moveTo>
                    <a:pt x="49" y="109"/>
                  </a:moveTo>
                  <a:lnTo>
                    <a:pt x="49" y="79"/>
                  </a:lnTo>
                  <a:lnTo>
                    <a:pt x="56" y="53"/>
                  </a:lnTo>
                  <a:lnTo>
                    <a:pt x="60" y="38"/>
                  </a:lnTo>
                  <a:lnTo>
                    <a:pt x="64" y="30"/>
                  </a:lnTo>
                  <a:lnTo>
                    <a:pt x="71" y="38"/>
                  </a:lnTo>
                  <a:lnTo>
                    <a:pt x="90" y="45"/>
                  </a:lnTo>
                  <a:lnTo>
                    <a:pt x="90" y="60"/>
                  </a:lnTo>
                  <a:lnTo>
                    <a:pt x="102" y="68"/>
                  </a:lnTo>
                  <a:lnTo>
                    <a:pt x="120" y="68"/>
                  </a:lnTo>
                  <a:lnTo>
                    <a:pt x="143" y="75"/>
                  </a:lnTo>
                  <a:lnTo>
                    <a:pt x="143" y="68"/>
                  </a:lnTo>
                  <a:lnTo>
                    <a:pt x="147" y="68"/>
                  </a:lnTo>
                  <a:lnTo>
                    <a:pt x="128" y="57"/>
                  </a:lnTo>
                  <a:lnTo>
                    <a:pt x="109" y="45"/>
                  </a:lnTo>
                  <a:lnTo>
                    <a:pt x="128" y="30"/>
                  </a:lnTo>
                  <a:lnTo>
                    <a:pt x="147" y="15"/>
                  </a:lnTo>
                  <a:lnTo>
                    <a:pt x="165" y="0"/>
                  </a:lnTo>
                  <a:lnTo>
                    <a:pt x="192" y="8"/>
                  </a:lnTo>
                  <a:lnTo>
                    <a:pt x="195" y="23"/>
                  </a:lnTo>
                  <a:lnTo>
                    <a:pt x="192" y="38"/>
                  </a:lnTo>
                  <a:lnTo>
                    <a:pt x="184" y="53"/>
                  </a:lnTo>
                  <a:lnTo>
                    <a:pt x="192" y="72"/>
                  </a:lnTo>
                  <a:lnTo>
                    <a:pt x="203" y="87"/>
                  </a:lnTo>
                  <a:lnTo>
                    <a:pt x="214" y="105"/>
                  </a:lnTo>
                  <a:lnTo>
                    <a:pt x="214" y="128"/>
                  </a:lnTo>
                  <a:lnTo>
                    <a:pt x="210" y="150"/>
                  </a:lnTo>
                  <a:lnTo>
                    <a:pt x="214" y="165"/>
                  </a:lnTo>
                  <a:lnTo>
                    <a:pt x="233" y="165"/>
                  </a:lnTo>
                  <a:lnTo>
                    <a:pt x="244" y="165"/>
                  </a:lnTo>
                  <a:lnTo>
                    <a:pt x="259" y="162"/>
                  </a:lnTo>
                  <a:lnTo>
                    <a:pt x="263" y="147"/>
                  </a:lnTo>
                  <a:lnTo>
                    <a:pt x="267" y="150"/>
                  </a:lnTo>
                  <a:lnTo>
                    <a:pt x="271" y="135"/>
                  </a:lnTo>
                  <a:lnTo>
                    <a:pt x="274" y="117"/>
                  </a:lnTo>
                  <a:lnTo>
                    <a:pt x="278" y="105"/>
                  </a:lnTo>
                  <a:lnTo>
                    <a:pt x="286" y="105"/>
                  </a:lnTo>
                  <a:lnTo>
                    <a:pt x="282" y="98"/>
                  </a:lnTo>
                  <a:lnTo>
                    <a:pt x="278" y="94"/>
                  </a:lnTo>
                  <a:lnTo>
                    <a:pt x="267" y="105"/>
                  </a:lnTo>
                  <a:lnTo>
                    <a:pt x="259" y="124"/>
                  </a:lnTo>
                  <a:lnTo>
                    <a:pt x="263" y="102"/>
                  </a:lnTo>
                  <a:lnTo>
                    <a:pt x="282" y="90"/>
                  </a:lnTo>
                  <a:lnTo>
                    <a:pt x="293" y="90"/>
                  </a:lnTo>
                  <a:lnTo>
                    <a:pt x="301" y="102"/>
                  </a:lnTo>
                  <a:lnTo>
                    <a:pt x="297" y="132"/>
                  </a:lnTo>
                  <a:lnTo>
                    <a:pt x="289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6" y="173"/>
                  </a:lnTo>
                  <a:lnTo>
                    <a:pt x="282" y="199"/>
                  </a:lnTo>
                  <a:lnTo>
                    <a:pt x="289" y="229"/>
                  </a:lnTo>
                  <a:lnTo>
                    <a:pt x="301" y="256"/>
                  </a:lnTo>
                  <a:lnTo>
                    <a:pt x="319" y="282"/>
                  </a:lnTo>
                  <a:lnTo>
                    <a:pt x="331" y="286"/>
                  </a:lnTo>
                  <a:lnTo>
                    <a:pt x="304" y="312"/>
                  </a:lnTo>
                  <a:lnTo>
                    <a:pt x="278" y="331"/>
                  </a:lnTo>
                  <a:lnTo>
                    <a:pt x="252" y="308"/>
                  </a:lnTo>
                  <a:lnTo>
                    <a:pt x="237" y="286"/>
                  </a:lnTo>
                  <a:lnTo>
                    <a:pt x="252" y="256"/>
                  </a:lnTo>
                  <a:lnTo>
                    <a:pt x="263" y="225"/>
                  </a:lnTo>
                  <a:lnTo>
                    <a:pt x="259" y="218"/>
                  </a:lnTo>
                  <a:lnTo>
                    <a:pt x="256" y="218"/>
                  </a:lnTo>
                  <a:lnTo>
                    <a:pt x="240" y="244"/>
                  </a:lnTo>
                  <a:lnTo>
                    <a:pt x="229" y="271"/>
                  </a:lnTo>
                  <a:lnTo>
                    <a:pt x="207" y="289"/>
                  </a:lnTo>
                  <a:lnTo>
                    <a:pt x="188" y="308"/>
                  </a:lnTo>
                  <a:lnTo>
                    <a:pt x="150" y="323"/>
                  </a:lnTo>
                  <a:lnTo>
                    <a:pt x="117" y="331"/>
                  </a:lnTo>
                  <a:lnTo>
                    <a:pt x="113" y="312"/>
                  </a:lnTo>
                  <a:lnTo>
                    <a:pt x="105" y="304"/>
                  </a:lnTo>
                  <a:lnTo>
                    <a:pt x="94" y="308"/>
                  </a:lnTo>
                  <a:lnTo>
                    <a:pt x="90" y="304"/>
                  </a:lnTo>
                  <a:lnTo>
                    <a:pt x="113" y="286"/>
                  </a:lnTo>
                  <a:lnTo>
                    <a:pt x="139" y="271"/>
                  </a:lnTo>
                  <a:lnTo>
                    <a:pt x="169" y="237"/>
                  </a:lnTo>
                  <a:lnTo>
                    <a:pt x="180" y="241"/>
                  </a:lnTo>
                  <a:lnTo>
                    <a:pt x="173" y="225"/>
                  </a:lnTo>
                  <a:lnTo>
                    <a:pt x="162" y="218"/>
                  </a:lnTo>
                  <a:lnTo>
                    <a:pt x="154" y="225"/>
                  </a:lnTo>
                  <a:lnTo>
                    <a:pt x="150" y="241"/>
                  </a:lnTo>
                  <a:lnTo>
                    <a:pt x="132" y="252"/>
                  </a:lnTo>
                  <a:lnTo>
                    <a:pt x="113" y="267"/>
                  </a:lnTo>
                  <a:lnTo>
                    <a:pt x="94" y="274"/>
                  </a:lnTo>
                  <a:lnTo>
                    <a:pt x="75" y="278"/>
                  </a:lnTo>
                  <a:lnTo>
                    <a:pt x="56" y="256"/>
                  </a:lnTo>
                  <a:lnTo>
                    <a:pt x="38" y="244"/>
                  </a:lnTo>
                  <a:lnTo>
                    <a:pt x="19" y="241"/>
                  </a:lnTo>
                  <a:lnTo>
                    <a:pt x="0" y="241"/>
                  </a:lnTo>
                  <a:lnTo>
                    <a:pt x="15" y="207"/>
                  </a:lnTo>
                  <a:lnTo>
                    <a:pt x="38" y="173"/>
                  </a:lnTo>
                  <a:lnTo>
                    <a:pt x="49" y="139"/>
                  </a:lnTo>
                  <a:lnTo>
                    <a:pt x="49" y="109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54"/>
            <p:cNvSpPr>
              <a:spLocks/>
            </p:cNvSpPr>
            <p:nvPr/>
          </p:nvSpPr>
          <p:spPr bwMode="auto">
            <a:xfrm>
              <a:off x="2876" y="2155"/>
              <a:ext cx="30" cy="71"/>
            </a:xfrm>
            <a:custGeom>
              <a:avLst/>
              <a:gdLst>
                <a:gd name="T0" fmla="*/ 30 w 30"/>
                <a:gd name="T1" fmla="*/ 0 h 71"/>
                <a:gd name="T2" fmla="*/ 26 w 30"/>
                <a:gd name="T3" fmla="*/ 11 h 71"/>
                <a:gd name="T4" fmla="*/ 22 w 30"/>
                <a:gd name="T5" fmla="*/ 33 h 71"/>
                <a:gd name="T6" fmla="*/ 19 w 30"/>
                <a:gd name="T7" fmla="*/ 52 h 71"/>
                <a:gd name="T8" fmla="*/ 22 w 30"/>
                <a:gd name="T9" fmla="*/ 71 h 71"/>
                <a:gd name="T10" fmla="*/ 4 w 30"/>
                <a:gd name="T11" fmla="*/ 63 h 71"/>
                <a:gd name="T12" fmla="*/ 0 w 30"/>
                <a:gd name="T13" fmla="*/ 48 h 71"/>
                <a:gd name="T14" fmla="*/ 7 w 30"/>
                <a:gd name="T15" fmla="*/ 18 h 71"/>
                <a:gd name="T16" fmla="*/ 30 w 30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71"/>
                <a:gd name="T29" fmla="*/ 30 w 3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71">
                  <a:moveTo>
                    <a:pt x="30" y="0"/>
                  </a:moveTo>
                  <a:lnTo>
                    <a:pt x="26" y="11"/>
                  </a:lnTo>
                  <a:lnTo>
                    <a:pt x="22" y="33"/>
                  </a:lnTo>
                  <a:lnTo>
                    <a:pt x="19" y="52"/>
                  </a:lnTo>
                  <a:lnTo>
                    <a:pt x="22" y="71"/>
                  </a:lnTo>
                  <a:lnTo>
                    <a:pt x="4" y="63"/>
                  </a:lnTo>
                  <a:lnTo>
                    <a:pt x="0" y="48"/>
                  </a:lnTo>
                  <a:lnTo>
                    <a:pt x="7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5"/>
            <p:cNvSpPr>
              <a:spLocks/>
            </p:cNvSpPr>
            <p:nvPr/>
          </p:nvSpPr>
          <p:spPr bwMode="auto">
            <a:xfrm>
              <a:off x="2898" y="3348"/>
              <a:ext cx="30" cy="34"/>
            </a:xfrm>
            <a:custGeom>
              <a:avLst/>
              <a:gdLst>
                <a:gd name="T0" fmla="*/ 0 w 30"/>
                <a:gd name="T1" fmla="*/ 0 h 34"/>
                <a:gd name="T2" fmla="*/ 8 w 30"/>
                <a:gd name="T3" fmla="*/ 11 h 34"/>
                <a:gd name="T4" fmla="*/ 23 w 30"/>
                <a:gd name="T5" fmla="*/ 15 h 34"/>
                <a:gd name="T6" fmla="*/ 30 w 30"/>
                <a:gd name="T7" fmla="*/ 11 h 34"/>
                <a:gd name="T8" fmla="*/ 30 w 30"/>
                <a:gd name="T9" fmla="*/ 26 h 34"/>
                <a:gd name="T10" fmla="*/ 19 w 30"/>
                <a:gd name="T11" fmla="*/ 34 h 34"/>
                <a:gd name="T12" fmla="*/ 4 w 30"/>
                <a:gd name="T13" fmla="*/ 19 h 34"/>
                <a:gd name="T14" fmla="*/ 0 w 30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4"/>
                <a:gd name="T26" fmla="*/ 30 w 30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4">
                  <a:moveTo>
                    <a:pt x="0" y="0"/>
                  </a:moveTo>
                  <a:lnTo>
                    <a:pt x="8" y="11"/>
                  </a:lnTo>
                  <a:lnTo>
                    <a:pt x="23" y="15"/>
                  </a:lnTo>
                  <a:lnTo>
                    <a:pt x="30" y="11"/>
                  </a:lnTo>
                  <a:lnTo>
                    <a:pt x="30" y="26"/>
                  </a:lnTo>
                  <a:lnTo>
                    <a:pt x="19" y="34"/>
                  </a:lnTo>
                  <a:lnTo>
                    <a:pt x="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6"/>
            <p:cNvSpPr>
              <a:spLocks/>
            </p:cNvSpPr>
            <p:nvPr/>
          </p:nvSpPr>
          <p:spPr bwMode="auto">
            <a:xfrm>
              <a:off x="2906" y="2361"/>
              <a:ext cx="30" cy="15"/>
            </a:xfrm>
            <a:custGeom>
              <a:avLst/>
              <a:gdLst>
                <a:gd name="T0" fmla="*/ 0 w 30"/>
                <a:gd name="T1" fmla="*/ 4 h 15"/>
                <a:gd name="T2" fmla="*/ 11 w 30"/>
                <a:gd name="T3" fmla="*/ 0 h 15"/>
                <a:gd name="T4" fmla="*/ 30 w 30"/>
                <a:gd name="T5" fmla="*/ 8 h 15"/>
                <a:gd name="T6" fmla="*/ 30 w 30"/>
                <a:gd name="T7" fmla="*/ 15 h 15"/>
                <a:gd name="T8" fmla="*/ 11 w 30"/>
                <a:gd name="T9" fmla="*/ 15 h 15"/>
                <a:gd name="T10" fmla="*/ 0 w 30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5"/>
                <a:gd name="T20" fmla="*/ 30 w 3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5">
                  <a:moveTo>
                    <a:pt x="0" y="4"/>
                  </a:moveTo>
                  <a:lnTo>
                    <a:pt x="11" y="0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11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7"/>
            <p:cNvSpPr>
              <a:spLocks/>
            </p:cNvSpPr>
            <p:nvPr/>
          </p:nvSpPr>
          <p:spPr bwMode="auto">
            <a:xfrm>
              <a:off x="2951" y="3033"/>
              <a:ext cx="624" cy="1156"/>
            </a:xfrm>
            <a:custGeom>
              <a:avLst/>
              <a:gdLst>
                <a:gd name="T0" fmla="*/ 169 w 624"/>
                <a:gd name="T1" fmla="*/ 581 h 1156"/>
                <a:gd name="T2" fmla="*/ 192 w 624"/>
                <a:gd name="T3" fmla="*/ 510 h 1156"/>
                <a:gd name="T4" fmla="*/ 210 w 624"/>
                <a:gd name="T5" fmla="*/ 428 h 1156"/>
                <a:gd name="T6" fmla="*/ 237 w 624"/>
                <a:gd name="T7" fmla="*/ 349 h 1156"/>
                <a:gd name="T8" fmla="*/ 267 w 624"/>
                <a:gd name="T9" fmla="*/ 262 h 1156"/>
                <a:gd name="T10" fmla="*/ 285 w 624"/>
                <a:gd name="T11" fmla="*/ 176 h 1156"/>
                <a:gd name="T12" fmla="*/ 301 w 624"/>
                <a:gd name="T13" fmla="*/ 97 h 1156"/>
                <a:gd name="T14" fmla="*/ 342 w 624"/>
                <a:gd name="T15" fmla="*/ 97 h 1156"/>
                <a:gd name="T16" fmla="*/ 424 w 624"/>
                <a:gd name="T17" fmla="*/ 116 h 1156"/>
                <a:gd name="T18" fmla="*/ 492 w 624"/>
                <a:gd name="T19" fmla="*/ 94 h 1156"/>
                <a:gd name="T20" fmla="*/ 563 w 624"/>
                <a:gd name="T21" fmla="*/ 45 h 1156"/>
                <a:gd name="T22" fmla="*/ 609 w 624"/>
                <a:gd name="T23" fmla="*/ 11 h 1156"/>
                <a:gd name="T24" fmla="*/ 624 w 624"/>
                <a:gd name="T25" fmla="*/ 71 h 1156"/>
                <a:gd name="T26" fmla="*/ 624 w 624"/>
                <a:gd name="T27" fmla="*/ 142 h 1156"/>
                <a:gd name="T28" fmla="*/ 616 w 624"/>
                <a:gd name="T29" fmla="*/ 217 h 1156"/>
                <a:gd name="T30" fmla="*/ 609 w 624"/>
                <a:gd name="T31" fmla="*/ 289 h 1156"/>
                <a:gd name="T32" fmla="*/ 605 w 624"/>
                <a:gd name="T33" fmla="*/ 353 h 1156"/>
                <a:gd name="T34" fmla="*/ 597 w 624"/>
                <a:gd name="T35" fmla="*/ 420 h 1156"/>
                <a:gd name="T36" fmla="*/ 586 w 624"/>
                <a:gd name="T37" fmla="*/ 503 h 1156"/>
                <a:gd name="T38" fmla="*/ 567 w 624"/>
                <a:gd name="T39" fmla="*/ 581 h 1156"/>
                <a:gd name="T40" fmla="*/ 575 w 624"/>
                <a:gd name="T41" fmla="*/ 589 h 1156"/>
                <a:gd name="T42" fmla="*/ 590 w 624"/>
                <a:gd name="T43" fmla="*/ 578 h 1156"/>
                <a:gd name="T44" fmla="*/ 586 w 624"/>
                <a:gd name="T45" fmla="*/ 638 h 1156"/>
                <a:gd name="T46" fmla="*/ 586 w 624"/>
                <a:gd name="T47" fmla="*/ 754 h 1156"/>
                <a:gd name="T48" fmla="*/ 582 w 624"/>
                <a:gd name="T49" fmla="*/ 855 h 1156"/>
                <a:gd name="T50" fmla="*/ 594 w 624"/>
                <a:gd name="T51" fmla="*/ 949 h 1156"/>
                <a:gd name="T52" fmla="*/ 612 w 624"/>
                <a:gd name="T53" fmla="*/ 1047 h 1156"/>
                <a:gd name="T54" fmla="*/ 616 w 624"/>
                <a:gd name="T55" fmla="*/ 1088 h 1156"/>
                <a:gd name="T56" fmla="*/ 609 w 624"/>
                <a:gd name="T57" fmla="*/ 1156 h 1156"/>
                <a:gd name="T58" fmla="*/ 526 w 624"/>
                <a:gd name="T59" fmla="*/ 1137 h 1156"/>
                <a:gd name="T60" fmla="*/ 485 w 624"/>
                <a:gd name="T61" fmla="*/ 1107 h 1156"/>
                <a:gd name="T62" fmla="*/ 492 w 624"/>
                <a:gd name="T63" fmla="*/ 1028 h 1156"/>
                <a:gd name="T64" fmla="*/ 485 w 624"/>
                <a:gd name="T65" fmla="*/ 949 h 1156"/>
                <a:gd name="T66" fmla="*/ 481 w 624"/>
                <a:gd name="T67" fmla="*/ 882 h 1156"/>
                <a:gd name="T68" fmla="*/ 496 w 624"/>
                <a:gd name="T69" fmla="*/ 807 h 1156"/>
                <a:gd name="T70" fmla="*/ 507 w 624"/>
                <a:gd name="T71" fmla="*/ 743 h 1156"/>
                <a:gd name="T72" fmla="*/ 488 w 624"/>
                <a:gd name="T73" fmla="*/ 679 h 1156"/>
                <a:gd name="T74" fmla="*/ 488 w 624"/>
                <a:gd name="T75" fmla="*/ 600 h 1156"/>
                <a:gd name="T76" fmla="*/ 485 w 624"/>
                <a:gd name="T77" fmla="*/ 514 h 1156"/>
                <a:gd name="T78" fmla="*/ 477 w 624"/>
                <a:gd name="T79" fmla="*/ 431 h 1156"/>
                <a:gd name="T80" fmla="*/ 458 w 624"/>
                <a:gd name="T81" fmla="*/ 364 h 1156"/>
                <a:gd name="T82" fmla="*/ 455 w 624"/>
                <a:gd name="T83" fmla="*/ 277 h 1156"/>
                <a:gd name="T84" fmla="*/ 443 w 624"/>
                <a:gd name="T85" fmla="*/ 195 h 1156"/>
                <a:gd name="T86" fmla="*/ 409 w 624"/>
                <a:gd name="T87" fmla="*/ 195 h 1156"/>
                <a:gd name="T88" fmla="*/ 402 w 624"/>
                <a:gd name="T89" fmla="*/ 202 h 1156"/>
                <a:gd name="T90" fmla="*/ 394 w 624"/>
                <a:gd name="T91" fmla="*/ 274 h 1156"/>
                <a:gd name="T92" fmla="*/ 357 w 624"/>
                <a:gd name="T93" fmla="*/ 375 h 1156"/>
                <a:gd name="T94" fmla="*/ 323 w 624"/>
                <a:gd name="T95" fmla="*/ 476 h 1156"/>
                <a:gd name="T96" fmla="*/ 267 w 624"/>
                <a:gd name="T97" fmla="*/ 559 h 1156"/>
                <a:gd name="T98" fmla="*/ 244 w 624"/>
                <a:gd name="T99" fmla="*/ 619 h 1156"/>
                <a:gd name="T100" fmla="*/ 263 w 624"/>
                <a:gd name="T101" fmla="*/ 608 h 1156"/>
                <a:gd name="T102" fmla="*/ 259 w 624"/>
                <a:gd name="T103" fmla="*/ 672 h 1156"/>
                <a:gd name="T104" fmla="*/ 222 w 624"/>
                <a:gd name="T105" fmla="*/ 784 h 1156"/>
                <a:gd name="T106" fmla="*/ 184 w 624"/>
                <a:gd name="T107" fmla="*/ 900 h 1156"/>
                <a:gd name="T108" fmla="*/ 143 w 624"/>
                <a:gd name="T109" fmla="*/ 998 h 1156"/>
                <a:gd name="T110" fmla="*/ 131 w 624"/>
                <a:gd name="T111" fmla="*/ 1043 h 1156"/>
                <a:gd name="T112" fmla="*/ 68 w 624"/>
                <a:gd name="T113" fmla="*/ 1021 h 1156"/>
                <a:gd name="T114" fmla="*/ 0 w 624"/>
                <a:gd name="T115" fmla="*/ 1013 h 1156"/>
                <a:gd name="T116" fmla="*/ 23 w 624"/>
                <a:gd name="T117" fmla="*/ 949 h 1156"/>
                <a:gd name="T118" fmla="*/ 56 w 624"/>
                <a:gd name="T119" fmla="*/ 882 h 1156"/>
                <a:gd name="T120" fmla="*/ 90 w 624"/>
                <a:gd name="T121" fmla="*/ 803 h 1156"/>
                <a:gd name="T122" fmla="*/ 124 w 624"/>
                <a:gd name="T123" fmla="*/ 728 h 1156"/>
                <a:gd name="T124" fmla="*/ 143 w 624"/>
                <a:gd name="T125" fmla="*/ 649 h 1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4"/>
                <a:gd name="T190" fmla="*/ 0 h 1156"/>
                <a:gd name="T191" fmla="*/ 624 w 624"/>
                <a:gd name="T192" fmla="*/ 1156 h 1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4" h="1156">
                  <a:moveTo>
                    <a:pt x="150" y="626"/>
                  </a:moveTo>
                  <a:lnTo>
                    <a:pt x="158" y="604"/>
                  </a:lnTo>
                  <a:lnTo>
                    <a:pt x="169" y="581"/>
                  </a:lnTo>
                  <a:lnTo>
                    <a:pt x="177" y="559"/>
                  </a:lnTo>
                  <a:lnTo>
                    <a:pt x="188" y="540"/>
                  </a:lnTo>
                  <a:lnTo>
                    <a:pt x="192" y="510"/>
                  </a:lnTo>
                  <a:lnTo>
                    <a:pt x="199" y="484"/>
                  </a:lnTo>
                  <a:lnTo>
                    <a:pt x="203" y="454"/>
                  </a:lnTo>
                  <a:lnTo>
                    <a:pt x="210" y="428"/>
                  </a:lnTo>
                  <a:lnTo>
                    <a:pt x="214" y="398"/>
                  </a:lnTo>
                  <a:lnTo>
                    <a:pt x="225" y="371"/>
                  </a:lnTo>
                  <a:lnTo>
                    <a:pt x="237" y="349"/>
                  </a:lnTo>
                  <a:lnTo>
                    <a:pt x="255" y="326"/>
                  </a:lnTo>
                  <a:lnTo>
                    <a:pt x="259" y="292"/>
                  </a:lnTo>
                  <a:lnTo>
                    <a:pt x="267" y="262"/>
                  </a:lnTo>
                  <a:lnTo>
                    <a:pt x="270" y="232"/>
                  </a:lnTo>
                  <a:lnTo>
                    <a:pt x="285" y="206"/>
                  </a:lnTo>
                  <a:lnTo>
                    <a:pt x="285" y="176"/>
                  </a:lnTo>
                  <a:lnTo>
                    <a:pt x="293" y="150"/>
                  </a:lnTo>
                  <a:lnTo>
                    <a:pt x="297" y="124"/>
                  </a:lnTo>
                  <a:lnTo>
                    <a:pt x="301" y="97"/>
                  </a:lnTo>
                  <a:lnTo>
                    <a:pt x="304" y="90"/>
                  </a:lnTo>
                  <a:lnTo>
                    <a:pt x="304" y="82"/>
                  </a:lnTo>
                  <a:lnTo>
                    <a:pt x="342" y="97"/>
                  </a:lnTo>
                  <a:lnTo>
                    <a:pt x="383" y="112"/>
                  </a:lnTo>
                  <a:lnTo>
                    <a:pt x="402" y="120"/>
                  </a:lnTo>
                  <a:lnTo>
                    <a:pt x="424" y="116"/>
                  </a:lnTo>
                  <a:lnTo>
                    <a:pt x="443" y="109"/>
                  </a:lnTo>
                  <a:lnTo>
                    <a:pt x="466" y="109"/>
                  </a:lnTo>
                  <a:lnTo>
                    <a:pt x="492" y="94"/>
                  </a:lnTo>
                  <a:lnTo>
                    <a:pt x="522" y="86"/>
                  </a:lnTo>
                  <a:lnTo>
                    <a:pt x="541" y="64"/>
                  </a:lnTo>
                  <a:lnTo>
                    <a:pt x="563" y="45"/>
                  </a:lnTo>
                  <a:lnTo>
                    <a:pt x="582" y="22"/>
                  </a:lnTo>
                  <a:lnTo>
                    <a:pt x="601" y="0"/>
                  </a:lnTo>
                  <a:lnTo>
                    <a:pt x="609" y="11"/>
                  </a:lnTo>
                  <a:lnTo>
                    <a:pt x="616" y="30"/>
                  </a:lnTo>
                  <a:lnTo>
                    <a:pt x="620" y="49"/>
                  </a:lnTo>
                  <a:lnTo>
                    <a:pt x="624" y="71"/>
                  </a:lnTo>
                  <a:lnTo>
                    <a:pt x="624" y="94"/>
                  </a:lnTo>
                  <a:lnTo>
                    <a:pt x="624" y="116"/>
                  </a:lnTo>
                  <a:lnTo>
                    <a:pt x="624" y="142"/>
                  </a:lnTo>
                  <a:lnTo>
                    <a:pt x="624" y="169"/>
                  </a:lnTo>
                  <a:lnTo>
                    <a:pt x="620" y="191"/>
                  </a:lnTo>
                  <a:lnTo>
                    <a:pt x="616" y="217"/>
                  </a:lnTo>
                  <a:lnTo>
                    <a:pt x="612" y="244"/>
                  </a:lnTo>
                  <a:lnTo>
                    <a:pt x="612" y="270"/>
                  </a:lnTo>
                  <a:lnTo>
                    <a:pt x="609" y="289"/>
                  </a:lnTo>
                  <a:lnTo>
                    <a:pt x="605" y="311"/>
                  </a:lnTo>
                  <a:lnTo>
                    <a:pt x="605" y="330"/>
                  </a:lnTo>
                  <a:lnTo>
                    <a:pt x="605" y="353"/>
                  </a:lnTo>
                  <a:lnTo>
                    <a:pt x="605" y="371"/>
                  </a:lnTo>
                  <a:lnTo>
                    <a:pt x="601" y="394"/>
                  </a:lnTo>
                  <a:lnTo>
                    <a:pt x="597" y="420"/>
                  </a:lnTo>
                  <a:lnTo>
                    <a:pt x="594" y="446"/>
                  </a:lnTo>
                  <a:lnTo>
                    <a:pt x="590" y="473"/>
                  </a:lnTo>
                  <a:lnTo>
                    <a:pt x="586" y="503"/>
                  </a:lnTo>
                  <a:lnTo>
                    <a:pt x="578" y="529"/>
                  </a:lnTo>
                  <a:lnTo>
                    <a:pt x="575" y="555"/>
                  </a:lnTo>
                  <a:lnTo>
                    <a:pt x="567" y="581"/>
                  </a:lnTo>
                  <a:lnTo>
                    <a:pt x="563" y="611"/>
                  </a:lnTo>
                  <a:lnTo>
                    <a:pt x="567" y="615"/>
                  </a:lnTo>
                  <a:lnTo>
                    <a:pt x="575" y="589"/>
                  </a:lnTo>
                  <a:lnTo>
                    <a:pt x="586" y="563"/>
                  </a:lnTo>
                  <a:lnTo>
                    <a:pt x="590" y="578"/>
                  </a:lnTo>
                  <a:lnTo>
                    <a:pt x="590" y="600"/>
                  </a:lnTo>
                  <a:lnTo>
                    <a:pt x="586" y="619"/>
                  </a:lnTo>
                  <a:lnTo>
                    <a:pt x="586" y="638"/>
                  </a:lnTo>
                  <a:lnTo>
                    <a:pt x="582" y="675"/>
                  </a:lnTo>
                  <a:lnTo>
                    <a:pt x="582" y="717"/>
                  </a:lnTo>
                  <a:lnTo>
                    <a:pt x="586" y="754"/>
                  </a:lnTo>
                  <a:lnTo>
                    <a:pt x="590" y="795"/>
                  </a:lnTo>
                  <a:lnTo>
                    <a:pt x="582" y="825"/>
                  </a:lnTo>
                  <a:lnTo>
                    <a:pt x="582" y="855"/>
                  </a:lnTo>
                  <a:lnTo>
                    <a:pt x="582" y="885"/>
                  </a:lnTo>
                  <a:lnTo>
                    <a:pt x="590" y="919"/>
                  </a:lnTo>
                  <a:lnTo>
                    <a:pt x="594" y="949"/>
                  </a:lnTo>
                  <a:lnTo>
                    <a:pt x="601" y="983"/>
                  </a:lnTo>
                  <a:lnTo>
                    <a:pt x="605" y="1013"/>
                  </a:lnTo>
                  <a:lnTo>
                    <a:pt x="612" y="1047"/>
                  </a:lnTo>
                  <a:lnTo>
                    <a:pt x="609" y="1054"/>
                  </a:lnTo>
                  <a:lnTo>
                    <a:pt x="616" y="1066"/>
                  </a:lnTo>
                  <a:lnTo>
                    <a:pt x="616" y="1088"/>
                  </a:lnTo>
                  <a:lnTo>
                    <a:pt x="616" y="1111"/>
                  </a:lnTo>
                  <a:lnTo>
                    <a:pt x="609" y="1133"/>
                  </a:lnTo>
                  <a:lnTo>
                    <a:pt x="609" y="1156"/>
                  </a:lnTo>
                  <a:lnTo>
                    <a:pt x="586" y="1144"/>
                  </a:lnTo>
                  <a:lnTo>
                    <a:pt x="563" y="1137"/>
                  </a:lnTo>
                  <a:lnTo>
                    <a:pt x="526" y="1137"/>
                  </a:lnTo>
                  <a:lnTo>
                    <a:pt x="496" y="1148"/>
                  </a:lnTo>
                  <a:lnTo>
                    <a:pt x="485" y="1137"/>
                  </a:lnTo>
                  <a:lnTo>
                    <a:pt x="485" y="1107"/>
                  </a:lnTo>
                  <a:lnTo>
                    <a:pt x="488" y="1081"/>
                  </a:lnTo>
                  <a:lnTo>
                    <a:pt x="488" y="1054"/>
                  </a:lnTo>
                  <a:lnTo>
                    <a:pt x="492" y="1028"/>
                  </a:lnTo>
                  <a:lnTo>
                    <a:pt x="488" y="998"/>
                  </a:lnTo>
                  <a:lnTo>
                    <a:pt x="488" y="972"/>
                  </a:lnTo>
                  <a:lnTo>
                    <a:pt x="485" y="949"/>
                  </a:lnTo>
                  <a:lnTo>
                    <a:pt x="485" y="927"/>
                  </a:lnTo>
                  <a:lnTo>
                    <a:pt x="481" y="904"/>
                  </a:lnTo>
                  <a:lnTo>
                    <a:pt x="481" y="882"/>
                  </a:lnTo>
                  <a:lnTo>
                    <a:pt x="485" y="855"/>
                  </a:lnTo>
                  <a:lnTo>
                    <a:pt x="492" y="833"/>
                  </a:lnTo>
                  <a:lnTo>
                    <a:pt x="496" y="807"/>
                  </a:lnTo>
                  <a:lnTo>
                    <a:pt x="500" y="784"/>
                  </a:lnTo>
                  <a:lnTo>
                    <a:pt x="503" y="762"/>
                  </a:lnTo>
                  <a:lnTo>
                    <a:pt x="507" y="743"/>
                  </a:lnTo>
                  <a:lnTo>
                    <a:pt x="496" y="720"/>
                  </a:lnTo>
                  <a:lnTo>
                    <a:pt x="488" y="702"/>
                  </a:lnTo>
                  <a:lnTo>
                    <a:pt x="488" y="679"/>
                  </a:lnTo>
                  <a:lnTo>
                    <a:pt x="492" y="660"/>
                  </a:lnTo>
                  <a:lnTo>
                    <a:pt x="488" y="626"/>
                  </a:lnTo>
                  <a:lnTo>
                    <a:pt x="488" y="600"/>
                  </a:lnTo>
                  <a:lnTo>
                    <a:pt x="488" y="570"/>
                  </a:lnTo>
                  <a:lnTo>
                    <a:pt x="488" y="544"/>
                  </a:lnTo>
                  <a:lnTo>
                    <a:pt x="485" y="514"/>
                  </a:lnTo>
                  <a:lnTo>
                    <a:pt x="485" y="488"/>
                  </a:lnTo>
                  <a:lnTo>
                    <a:pt x="481" y="458"/>
                  </a:lnTo>
                  <a:lnTo>
                    <a:pt x="477" y="431"/>
                  </a:lnTo>
                  <a:lnTo>
                    <a:pt x="470" y="413"/>
                  </a:lnTo>
                  <a:lnTo>
                    <a:pt x="466" y="390"/>
                  </a:lnTo>
                  <a:lnTo>
                    <a:pt x="458" y="364"/>
                  </a:lnTo>
                  <a:lnTo>
                    <a:pt x="458" y="341"/>
                  </a:lnTo>
                  <a:lnTo>
                    <a:pt x="455" y="307"/>
                  </a:lnTo>
                  <a:lnTo>
                    <a:pt x="455" y="277"/>
                  </a:lnTo>
                  <a:lnTo>
                    <a:pt x="455" y="244"/>
                  </a:lnTo>
                  <a:lnTo>
                    <a:pt x="455" y="214"/>
                  </a:lnTo>
                  <a:lnTo>
                    <a:pt x="443" y="195"/>
                  </a:lnTo>
                  <a:lnTo>
                    <a:pt x="432" y="191"/>
                  </a:lnTo>
                  <a:lnTo>
                    <a:pt x="421" y="199"/>
                  </a:lnTo>
                  <a:lnTo>
                    <a:pt x="409" y="195"/>
                  </a:lnTo>
                  <a:lnTo>
                    <a:pt x="398" y="187"/>
                  </a:lnTo>
                  <a:lnTo>
                    <a:pt x="391" y="195"/>
                  </a:lnTo>
                  <a:lnTo>
                    <a:pt x="402" y="202"/>
                  </a:lnTo>
                  <a:lnTo>
                    <a:pt x="421" y="210"/>
                  </a:lnTo>
                  <a:lnTo>
                    <a:pt x="406" y="240"/>
                  </a:lnTo>
                  <a:lnTo>
                    <a:pt x="394" y="274"/>
                  </a:lnTo>
                  <a:lnTo>
                    <a:pt x="383" y="307"/>
                  </a:lnTo>
                  <a:lnTo>
                    <a:pt x="372" y="341"/>
                  </a:lnTo>
                  <a:lnTo>
                    <a:pt x="357" y="375"/>
                  </a:lnTo>
                  <a:lnTo>
                    <a:pt x="346" y="409"/>
                  </a:lnTo>
                  <a:lnTo>
                    <a:pt x="334" y="443"/>
                  </a:lnTo>
                  <a:lnTo>
                    <a:pt x="323" y="476"/>
                  </a:lnTo>
                  <a:lnTo>
                    <a:pt x="301" y="510"/>
                  </a:lnTo>
                  <a:lnTo>
                    <a:pt x="278" y="544"/>
                  </a:lnTo>
                  <a:lnTo>
                    <a:pt x="267" y="559"/>
                  </a:lnTo>
                  <a:lnTo>
                    <a:pt x="255" y="578"/>
                  </a:lnTo>
                  <a:lnTo>
                    <a:pt x="244" y="596"/>
                  </a:lnTo>
                  <a:lnTo>
                    <a:pt x="244" y="619"/>
                  </a:lnTo>
                  <a:lnTo>
                    <a:pt x="248" y="619"/>
                  </a:lnTo>
                  <a:lnTo>
                    <a:pt x="255" y="623"/>
                  </a:lnTo>
                  <a:lnTo>
                    <a:pt x="263" y="608"/>
                  </a:lnTo>
                  <a:lnTo>
                    <a:pt x="274" y="596"/>
                  </a:lnTo>
                  <a:lnTo>
                    <a:pt x="267" y="630"/>
                  </a:lnTo>
                  <a:lnTo>
                    <a:pt x="259" y="672"/>
                  </a:lnTo>
                  <a:lnTo>
                    <a:pt x="244" y="705"/>
                  </a:lnTo>
                  <a:lnTo>
                    <a:pt x="237" y="747"/>
                  </a:lnTo>
                  <a:lnTo>
                    <a:pt x="222" y="784"/>
                  </a:lnTo>
                  <a:lnTo>
                    <a:pt x="210" y="822"/>
                  </a:lnTo>
                  <a:lnTo>
                    <a:pt x="195" y="859"/>
                  </a:lnTo>
                  <a:lnTo>
                    <a:pt x="184" y="900"/>
                  </a:lnTo>
                  <a:lnTo>
                    <a:pt x="169" y="934"/>
                  </a:lnTo>
                  <a:lnTo>
                    <a:pt x="154" y="968"/>
                  </a:lnTo>
                  <a:lnTo>
                    <a:pt x="143" y="998"/>
                  </a:lnTo>
                  <a:lnTo>
                    <a:pt x="135" y="1024"/>
                  </a:lnTo>
                  <a:lnTo>
                    <a:pt x="131" y="1032"/>
                  </a:lnTo>
                  <a:lnTo>
                    <a:pt x="131" y="1043"/>
                  </a:lnTo>
                  <a:lnTo>
                    <a:pt x="113" y="1036"/>
                  </a:lnTo>
                  <a:lnTo>
                    <a:pt x="94" y="1028"/>
                  </a:lnTo>
                  <a:lnTo>
                    <a:pt x="68" y="1021"/>
                  </a:lnTo>
                  <a:lnTo>
                    <a:pt x="45" y="1017"/>
                  </a:lnTo>
                  <a:lnTo>
                    <a:pt x="23" y="1013"/>
                  </a:lnTo>
                  <a:lnTo>
                    <a:pt x="0" y="1013"/>
                  </a:lnTo>
                  <a:lnTo>
                    <a:pt x="4" y="991"/>
                  </a:lnTo>
                  <a:lnTo>
                    <a:pt x="15" y="972"/>
                  </a:lnTo>
                  <a:lnTo>
                    <a:pt x="23" y="949"/>
                  </a:lnTo>
                  <a:lnTo>
                    <a:pt x="34" y="930"/>
                  </a:lnTo>
                  <a:lnTo>
                    <a:pt x="45" y="904"/>
                  </a:lnTo>
                  <a:lnTo>
                    <a:pt x="56" y="882"/>
                  </a:lnTo>
                  <a:lnTo>
                    <a:pt x="68" y="855"/>
                  </a:lnTo>
                  <a:lnTo>
                    <a:pt x="83" y="833"/>
                  </a:lnTo>
                  <a:lnTo>
                    <a:pt x="90" y="803"/>
                  </a:lnTo>
                  <a:lnTo>
                    <a:pt x="101" y="780"/>
                  </a:lnTo>
                  <a:lnTo>
                    <a:pt x="113" y="750"/>
                  </a:lnTo>
                  <a:lnTo>
                    <a:pt x="124" y="728"/>
                  </a:lnTo>
                  <a:lnTo>
                    <a:pt x="131" y="698"/>
                  </a:lnTo>
                  <a:lnTo>
                    <a:pt x="139" y="672"/>
                  </a:lnTo>
                  <a:lnTo>
                    <a:pt x="143" y="649"/>
                  </a:lnTo>
                  <a:lnTo>
                    <a:pt x="150" y="626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8"/>
            <p:cNvSpPr>
              <a:spLocks/>
            </p:cNvSpPr>
            <p:nvPr/>
          </p:nvSpPr>
          <p:spPr bwMode="auto">
            <a:xfrm>
              <a:off x="2928" y="2203"/>
              <a:ext cx="94" cy="98"/>
            </a:xfrm>
            <a:custGeom>
              <a:avLst/>
              <a:gdLst>
                <a:gd name="T0" fmla="*/ 0 w 94"/>
                <a:gd name="T1" fmla="*/ 27 h 98"/>
                <a:gd name="T2" fmla="*/ 15 w 94"/>
                <a:gd name="T3" fmla="*/ 34 h 98"/>
                <a:gd name="T4" fmla="*/ 19 w 94"/>
                <a:gd name="T5" fmla="*/ 12 h 98"/>
                <a:gd name="T6" fmla="*/ 38 w 94"/>
                <a:gd name="T7" fmla="*/ 0 h 98"/>
                <a:gd name="T8" fmla="*/ 53 w 94"/>
                <a:gd name="T9" fmla="*/ 4 h 98"/>
                <a:gd name="T10" fmla="*/ 64 w 94"/>
                <a:gd name="T11" fmla="*/ 19 h 98"/>
                <a:gd name="T12" fmla="*/ 68 w 94"/>
                <a:gd name="T13" fmla="*/ 34 h 98"/>
                <a:gd name="T14" fmla="*/ 79 w 94"/>
                <a:gd name="T15" fmla="*/ 53 h 98"/>
                <a:gd name="T16" fmla="*/ 87 w 94"/>
                <a:gd name="T17" fmla="*/ 53 h 98"/>
                <a:gd name="T18" fmla="*/ 94 w 94"/>
                <a:gd name="T19" fmla="*/ 53 h 98"/>
                <a:gd name="T20" fmla="*/ 94 w 94"/>
                <a:gd name="T21" fmla="*/ 57 h 98"/>
                <a:gd name="T22" fmla="*/ 91 w 94"/>
                <a:gd name="T23" fmla="*/ 64 h 98"/>
                <a:gd name="T24" fmla="*/ 87 w 94"/>
                <a:gd name="T25" fmla="*/ 64 h 98"/>
                <a:gd name="T26" fmla="*/ 83 w 94"/>
                <a:gd name="T27" fmla="*/ 75 h 98"/>
                <a:gd name="T28" fmla="*/ 79 w 94"/>
                <a:gd name="T29" fmla="*/ 94 h 98"/>
                <a:gd name="T30" fmla="*/ 64 w 94"/>
                <a:gd name="T31" fmla="*/ 98 h 98"/>
                <a:gd name="T32" fmla="*/ 49 w 94"/>
                <a:gd name="T33" fmla="*/ 98 h 98"/>
                <a:gd name="T34" fmla="*/ 31 w 94"/>
                <a:gd name="T35" fmla="*/ 83 h 98"/>
                <a:gd name="T36" fmla="*/ 19 w 94"/>
                <a:gd name="T37" fmla="*/ 64 h 98"/>
                <a:gd name="T38" fmla="*/ 8 w 94"/>
                <a:gd name="T39" fmla="*/ 72 h 98"/>
                <a:gd name="T40" fmla="*/ 0 w 94"/>
                <a:gd name="T41" fmla="*/ 75 h 98"/>
                <a:gd name="T42" fmla="*/ 8 w 94"/>
                <a:gd name="T43" fmla="*/ 64 h 98"/>
                <a:gd name="T44" fmla="*/ 19 w 94"/>
                <a:gd name="T45" fmla="*/ 57 h 98"/>
                <a:gd name="T46" fmla="*/ 4 w 94"/>
                <a:gd name="T47" fmla="*/ 38 h 98"/>
                <a:gd name="T48" fmla="*/ 0 w 94"/>
                <a:gd name="T49" fmla="*/ 27 h 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"/>
                <a:gd name="T76" fmla="*/ 0 h 98"/>
                <a:gd name="T77" fmla="*/ 94 w 94"/>
                <a:gd name="T78" fmla="*/ 98 h 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" h="98">
                  <a:moveTo>
                    <a:pt x="0" y="27"/>
                  </a:moveTo>
                  <a:lnTo>
                    <a:pt x="15" y="34"/>
                  </a:lnTo>
                  <a:lnTo>
                    <a:pt x="19" y="12"/>
                  </a:lnTo>
                  <a:lnTo>
                    <a:pt x="38" y="0"/>
                  </a:lnTo>
                  <a:lnTo>
                    <a:pt x="53" y="4"/>
                  </a:lnTo>
                  <a:lnTo>
                    <a:pt x="64" y="19"/>
                  </a:lnTo>
                  <a:lnTo>
                    <a:pt x="68" y="34"/>
                  </a:lnTo>
                  <a:lnTo>
                    <a:pt x="79" y="53"/>
                  </a:lnTo>
                  <a:lnTo>
                    <a:pt x="87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3" y="75"/>
                  </a:lnTo>
                  <a:lnTo>
                    <a:pt x="79" y="94"/>
                  </a:lnTo>
                  <a:lnTo>
                    <a:pt x="64" y="98"/>
                  </a:lnTo>
                  <a:lnTo>
                    <a:pt x="49" y="98"/>
                  </a:lnTo>
                  <a:lnTo>
                    <a:pt x="31" y="83"/>
                  </a:lnTo>
                  <a:lnTo>
                    <a:pt x="19" y="64"/>
                  </a:lnTo>
                  <a:lnTo>
                    <a:pt x="8" y="72"/>
                  </a:lnTo>
                  <a:lnTo>
                    <a:pt x="0" y="75"/>
                  </a:lnTo>
                  <a:lnTo>
                    <a:pt x="8" y="64"/>
                  </a:lnTo>
                  <a:lnTo>
                    <a:pt x="19" y="57"/>
                  </a:lnTo>
                  <a:lnTo>
                    <a:pt x="4" y="3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9"/>
            <p:cNvSpPr>
              <a:spLocks/>
            </p:cNvSpPr>
            <p:nvPr/>
          </p:nvSpPr>
          <p:spPr bwMode="auto">
            <a:xfrm>
              <a:off x="2917" y="2061"/>
              <a:ext cx="203" cy="97"/>
            </a:xfrm>
            <a:custGeom>
              <a:avLst/>
              <a:gdLst>
                <a:gd name="T0" fmla="*/ 68 w 203"/>
                <a:gd name="T1" fmla="*/ 30 h 97"/>
                <a:gd name="T2" fmla="*/ 90 w 203"/>
                <a:gd name="T3" fmla="*/ 19 h 97"/>
                <a:gd name="T4" fmla="*/ 113 w 203"/>
                <a:gd name="T5" fmla="*/ 7 h 97"/>
                <a:gd name="T6" fmla="*/ 135 w 203"/>
                <a:gd name="T7" fmla="*/ 0 h 97"/>
                <a:gd name="T8" fmla="*/ 162 w 203"/>
                <a:gd name="T9" fmla="*/ 4 h 97"/>
                <a:gd name="T10" fmla="*/ 180 w 203"/>
                <a:gd name="T11" fmla="*/ 11 h 97"/>
                <a:gd name="T12" fmla="*/ 199 w 203"/>
                <a:gd name="T13" fmla="*/ 26 h 97"/>
                <a:gd name="T14" fmla="*/ 199 w 203"/>
                <a:gd name="T15" fmla="*/ 34 h 97"/>
                <a:gd name="T16" fmla="*/ 203 w 203"/>
                <a:gd name="T17" fmla="*/ 45 h 97"/>
                <a:gd name="T18" fmla="*/ 184 w 203"/>
                <a:gd name="T19" fmla="*/ 45 h 97"/>
                <a:gd name="T20" fmla="*/ 169 w 203"/>
                <a:gd name="T21" fmla="*/ 52 h 97"/>
                <a:gd name="T22" fmla="*/ 150 w 203"/>
                <a:gd name="T23" fmla="*/ 52 h 97"/>
                <a:gd name="T24" fmla="*/ 139 w 203"/>
                <a:gd name="T25" fmla="*/ 45 h 97"/>
                <a:gd name="T26" fmla="*/ 109 w 203"/>
                <a:gd name="T27" fmla="*/ 41 h 97"/>
                <a:gd name="T28" fmla="*/ 83 w 203"/>
                <a:gd name="T29" fmla="*/ 56 h 97"/>
                <a:gd name="T30" fmla="*/ 60 w 203"/>
                <a:gd name="T31" fmla="*/ 71 h 97"/>
                <a:gd name="T32" fmla="*/ 38 w 203"/>
                <a:gd name="T33" fmla="*/ 86 h 97"/>
                <a:gd name="T34" fmla="*/ 34 w 203"/>
                <a:gd name="T35" fmla="*/ 94 h 97"/>
                <a:gd name="T36" fmla="*/ 34 w 203"/>
                <a:gd name="T37" fmla="*/ 97 h 97"/>
                <a:gd name="T38" fmla="*/ 26 w 203"/>
                <a:gd name="T39" fmla="*/ 97 h 97"/>
                <a:gd name="T40" fmla="*/ 19 w 203"/>
                <a:gd name="T41" fmla="*/ 94 h 97"/>
                <a:gd name="T42" fmla="*/ 11 w 203"/>
                <a:gd name="T43" fmla="*/ 79 h 97"/>
                <a:gd name="T44" fmla="*/ 0 w 203"/>
                <a:gd name="T45" fmla="*/ 67 h 97"/>
                <a:gd name="T46" fmla="*/ 11 w 203"/>
                <a:gd name="T47" fmla="*/ 56 h 97"/>
                <a:gd name="T48" fmla="*/ 34 w 203"/>
                <a:gd name="T49" fmla="*/ 49 h 97"/>
                <a:gd name="T50" fmla="*/ 49 w 203"/>
                <a:gd name="T51" fmla="*/ 37 h 97"/>
                <a:gd name="T52" fmla="*/ 68 w 203"/>
                <a:gd name="T53" fmla="*/ 30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3"/>
                <a:gd name="T82" fmla="*/ 0 h 97"/>
                <a:gd name="T83" fmla="*/ 203 w 20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3" h="97">
                  <a:moveTo>
                    <a:pt x="68" y="30"/>
                  </a:moveTo>
                  <a:lnTo>
                    <a:pt x="90" y="19"/>
                  </a:lnTo>
                  <a:lnTo>
                    <a:pt x="113" y="7"/>
                  </a:lnTo>
                  <a:lnTo>
                    <a:pt x="135" y="0"/>
                  </a:lnTo>
                  <a:lnTo>
                    <a:pt x="162" y="4"/>
                  </a:lnTo>
                  <a:lnTo>
                    <a:pt x="180" y="11"/>
                  </a:lnTo>
                  <a:lnTo>
                    <a:pt x="199" y="26"/>
                  </a:lnTo>
                  <a:lnTo>
                    <a:pt x="199" y="34"/>
                  </a:lnTo>
                  <a:lnTo>
                    <a:pt x="203" y="45"/>
                  </a:lnTo>
                  <a:lnTo>
                    <a:pt x="184" y="45"/>
                  </a:lnTo>
                  <a:lnTo>
                    <a:pt x="169" y="52"/>
                  </a:lnTo>
                  <a:lnTo>
                    <a:pt x="150" y="52"/>
                  </a:lnTo>
                  <a:lnTo>
                    <a:pt x="139" y="45"/>
                  </a:lnTo>
                  <a:lnTo>
                    <a:pt x="109" y="41"/>
                  </a:lnTo>
                  <a:lnTo>
                    <a:pt x="83" y="56"/>
                  </a:lnTo>
                  <a:lnTo>
                    <a:pt x="60" y="71"/>
                  </a:lnTo>
                  <a:lnTo>
                    <a:pt x="38" y="86"/>
                  </a:lnTo>
                  <a:lnTo>
                    <a:pt x="34" y="94"/>
                  </a:lnTo>
                  <a:lnTo>
                    <a:pt x="34" y="97"/>
                  </a:lnTo>
                  <a:lnTo>
                    <a:pt x="26" y="97"/>
                  </a:lnTo>
                  <a:lnTo>
                    <a:pt x="19" y="94"/>
                  </a:lnTo>
                  <a:lnTo>
                    <a:pt x="11" y="79"/>
                  </a:lnTo>
                  <a:lnTo>
                    <a:pt x="0" y="67"/>
                  </a:lnTo>
                  <a:lnTo>
                    <a:pt x="11" y="56"/>
                  </a:lnTo>
                  <a:lnTo>
                    <a:pt x="34" y="49"/>
                  </a:lnTo>
                  <a:lnTo>
                    <a:pt x="49" y="37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60"/>
            <p:cNvSpPr>
              <a:spLocks/>
            </p:cNvSpPr>
            <p:nvPr/>
          </p:nvSpPr>
          <p:spPr bwMode="auto">
            <a:xfrm>
              <a:off x="2955" y="2211"/>
              <a:ext cx="41" cy="45"/>
            </a:xfrm>
            <a:custGeom>
              <a:avLst/>
              <a:gdLst>
                <a:gd name="T0" fmla="*/ 11 w 41"/>
                <a:gd name="T1" fmla="*/ 0 h 45"/>
                <a:gd name="T2" fmla="*/ 30 w 41"/>
                <a:gd name="T3" fmla="*/ 15 h 45"/>
                <a:gd name="T4" fmla="*/ 41 w 41"/>
                <a:gd name="T5" fmla="*/ 45 h 45"/>
                <a:gd name="T6" fmla="*/ 19 w 41"/>
                <a:gd name="T7" fmla="*/ 37 h 45"/>
                <a:gd name="T8" fmla="*/ 0 w 41"/>
                <a:gd name="T9" fmla="*/ 34 h 45"/>
                <a:gd name="T10" fmla="*/ 0 w 41"/>
                <a:gd name="T11" fmla="*/ 11 h 45"/>
                <a:gd name="T12" fmla="*/ 11 w 41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5"/>
                <a:gd name="T23" fmla="*/ 41 w 41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5">
                  <a:moveTo>
                    <a:pt x="11" y="0"/>
                  </a:moveTo>
                  <a:lnTo>
                    <a:pt x="30" y="15"/>
                  </a:lnTo>
                  <a:lnTo>
                    <a:pt x="41" y="45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61"/>
            <p:cNvSpPr>
              <a:spLocks/>
            </p:cNvSpPr>
            <p:nvPr/>
          </p:nvSpPr>
          <p:spPr bwMode="auto">
            <a:xfrm>
              <a:off x="2966" y="2263"/>
              <a:ext cx="8" cy="4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8 w 8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62"/>
            <p:cNvSpPr>
              <a:spLocks/>
            </p:cNvSpPr>
            <p:nvPr/>
          </p:nvSpPr>
          <p:spPr bwMode="auto">
            <a:xfrm>
              <a:off x="2974" y="2263"/>
              <a:ext cx="26" cy="30"/>
            </a:xfrm>
            <a:custGeom>
              <a:avLst/>
              <a:gdLst>
                <a:gd name="T0" fmla="*/ 11 w 26"/>
                <a:gd name="T1" fmla="*/ 12 h 30"/>
                <a:gd name="T2" fmla="*/ 11 w 26"/>
                <a:gd name="T3" fmla="*/ 0 h 30"/>
                <a:gd name="T4" fmla="*/ 26 w 26"/>
                <a:gd name="T5" fmla="*/ 8 h 30"/>
                <a:gd name="T6" fmla="*/ 26 w 26"/>
                <a:gd name="T7" fmla="*/ 27 h 30"/>
                <a:gd name="T8" fmla="*/ 15 w 26"/>
                <a:gd name="T9" fmla="*/ 30 h 30"/>
                <a:gd name="T10" fmla="*/ 3 w 26"/>
                <a:gd name="T11" fmla="*/ 30 h 30"/>
                <a:gd name="T12" fmla="*/ 0 w 26"/>
                <a:gd name="T13" fmla="*/ 27 h 30"/>
                <a:gd name="T14" fmla="*/ 7 w 26"/>
                <a:gd name="T15" fmla="*/ 19 h 30"/>
                <a:gd name="T16" fmla="*/ 11 w 26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30"/>
                <a:gd name="T29" fmla="*/ 26 w 2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30">
                  <a:moveTo>
                    <a:pt x="11" y="12"/>
                  </a:moveTo>
                  <a:lnTo>
                    <a:pt x="11" y="0"/>
                  </a:lnTo>
                  <a:lnTo>
                    <a:pt x="26" y="8"/>
                  </a:lnTo>
                  <a:lnTo>
                    <a:pt x="26" y="27"/>
                  </a:lnTo>
                  <a:lnTo>
                    <a:pt x="15" y="30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7" y="19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63"/>
            <p:cNvSpPr>
              <a:spLocks/>
            </p:cNvSpPr>
            <p:nvPr/>
          </p:nvSpPr>
          <p:spPr bwMode="auto">
            <a:xfrm>
              <a:off x="3011" y="4069"/>
              <a:ext cx="34" cy="37"/>
            </a:xfrm>
            <a:custGeom>
              <a:avLst/>
              <a:gdLst>
                <a:gd name="T0" fmla="*/ 11 w 34"/>
                <a:gd name="T1" fmla="*/ 0 h 37"/>
                <a:gd name="T2" fmla="*/ 23 w 34"/>
                <a:gd name="T3" fmla="*/ 0 h 37"/>
                <a:gd name="T4" fmla="*/ 34 w 34"/>
                <a:gd name="T5" fmla="*/ 7 h 37"/>
                <a:gd name="T6" fmla="*/ 26 w 34"/>
                <a:gd name="T7" fmla="*/ 22 h 37"/>
                <a:gd name="T8" fmla="*/ 15 w 34"/>
                <a:gd name="T9" fmla="*/ 37 h 37"/>
                <a:gd name="T10" fmla="*/ 8 w 34"/>
                <a:gd name="T11" fmla="*/ 37 h 37"/>
                <a:gd name="T12" fmla="*/ 4 w 34"/>
                <a:gd name="T13" fmla="*/ 33 h 37"/>
                <a:gd name="T14" fmla="*/ 0 w 34"/>
                <a:gd name="T15" fmla="*/ 11 h 37"/>
                <a:gd name="T16" fmla="*/ 11 w 3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37"/>
                <a:gd name="T29" fmla="*/ 34 w 3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37">
                  <a:moveTo>
                    <a:pt x="11" y="0"/>
                  </a:moveTo>
                  <a:lnTo>
                    <a:pt x="23" y="0"/>
                  </a:lnTo>
                  <a:lnTo>
                    <a:pt x="34" y="7"/>
                  </a:lnTo>
                  <a:lnTo>
                    <a:pt x="26" y="22"/>
                  </a:lnTo>
                  <a:lnTo>
                    <a:pt x="15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64"/>
            <p:cNvSpPr>
              <a:spLocks/>
            </p:cNvSpPr>
            <p:nvPr/>
          </p:nvSpPr>
          <p:spPr bwMode="auto">
            <a:xfrm>
              <a:off x="3019" y="4147"/>
              <a:ext cx="41" cy="12"/>
            </a:xfrm>
            <a:custGeom>
              <a:avLst/>
              <a:gdLst>
                <a:gd name="T0" fmla="*/ 41 w 41"/>
                <a:gd name="T1" fmla="*/ 4 h 12"/>
                <a:gd name="T2" fmla="*/ 41 w 41"/>
                <a:gd name="T3" fmla="*/ 12 h 12"/>
                <a:gd name="T4" fmla="*/ 18 w 41"/>
                <a:gd name="T5" fmla="*/ 12 h 12"/>
                <a:gd name="T6" fmla="*/ 0 w 41"/>
                <a:gd name="T7" fmla="*/ 12 h 12"/>
                <a:gd name="T8" fmla="*/ 15 w 41"/>
                <a:gd name="T9" fmla="*/ 0 h 12"/>
                <a:gd name="T10" fmla="*/ 41 w 41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12"/>
                <a:gd name="T20" fmla="*/ 41 w 4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12">
                  <a:moveTo>
                    <a:pt x="41" y="4"/>
                  </a:moveTo>
                  <a:lnTo>
                    <a:pt x="41" y="1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65"/>
            <p:cNvSpPr>
              <a:spLocks/>
            </p:cNvSpPr>
            <p:nvPr/>
          </p:nvSpPr>
          <p:spPr bwMode="auto">
            <a:xfrm>
              <a:off x="3071" y="2121"/>
              <a:ext cx="113" cy="154"/>
            </a:xfrm>
            <a:custGeom>
              <a:avLst/>
              <a:gdLst>
                <a:gd name="T0" fmla="*/ 26 w 113"/>
                <a:gd name="T1" fmla="*/ 0 h 154"/>
                <a:gd name="T2" fmla="*/ 53 w 113"/>
                <a:gd name="T3" fmla="*/ 0 h 154"/>
                <a:gd name="T4" fmla="*/ 79 w 113"/>
                <a:gd name="T5" fmla="*/ 11 h 154"/>
                <a:gd name="T6" fmla="*/ 94 w 113"/>
                <a:gd name="T7" fmla="*/ 26 h 154"/>
                <a:gd name="T8" fmla="*/ 105 w 113"/>
                <a:gd name="T9" fmla="*/ 49 h 154"/>
                <a:gd name="T10" fmla="*/ 109 w 113"/>
                <a:gd name="T11" fmla="*/ 71 h 154"/>
                <a:gd name="T12" fmla="*/ 113 w 113"/>
                <a:gd name="T13" fmla="*/ 97 h 154"/>
                <a:gd name="T14" fmla="*/ 105 w 113"/>
                <a:gd name="T15" fmla="*/ 120 h 154"/>
                <a:gd name="T16" fmla="*/ 98 w 113"/>
                <a:gd name="T17" fmla="*/ 146 h 154"/>
                <a:gd name="T18" fmla="*/ 98 w 113"/>
                <a:gd name="T19" fmla="*/ 116 h 154"/>
                <a:gd name="T20" fmla="*/ 87 w 113"/>
                <a:gd name="T21" fmla="*/ 90 h 154"/>
                <a:gd name="T22" fmla="*/ 72 w 113"/>
                <a:gd name="T23" fmla="*/ 82 h 154"/>
                <a:gd name="T24" fmla="*/ 57 w 113"/>
                <a:gd name="T25" fmla="*/ 86 h 154"/>
                <a:gd name="T26" fmla="*/ 34 w 113"/>
                <a:gd name="T27" fmla="*/ 116 h 154"/>
                <a:gd name="T28" fmla="*/ 34 w 113"/>
                <a:gd name="T29" fmla="*/ 154 h 154"/>
                <a:gd name="T30" fmla="*/ 19 w 113"/>
                <a:gd name="T31" fmla="*/ 142 h 154"/>
                <a:gd name="T32" fmla="*/ 15 w 113"/>
                <a:gd name="T33" fmla="*/ 131 h 154"/>
                <a:gd name="T34" fmla="*/ 15 w 113"/>
                <a:gd name="T35" fmla="*/ 112 h 154"/>
                <a:gd name="T36" fmla="*/ 15 w 113"/>
                <a:gd name="T37" fmla="*/ 97 h 154"/>
                <a:gd name="T38" fmla="*/ 0 w 113"/>
                <a:gd name="T39" fmla="*/ 71 h 154"/>
                <a:gd name="T40" fmla="*/ 4 w 113"/>
                <a:gd name="T41" fmla="*/ 49 h 154"/>
                <a:gd name="T42" fmla="*/ 0 w 113"/>
                <a:gd name="T43" fmla="*/ 26 h 154"/>
                <a:gd name="T44" fmla="*/ 8 w 113"/>
                <a:gd name="T45" fmla="*/ 7 h 154"/>
                <a:gd name="T46" fmla="*/ 26 w 113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"/>
                <a:gd name="T73" fmla="*/ 0 h 154"/>
                <a:gd name="T74" fmla="*/ 113 w 113"/>
                <a:gd name="T75" fmla="*/ 154 h 1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" h="154">
                  <a:moveTo>
                    <a:pt x="26" y="0"/>
                  </a:moveTo>
                  <a:lnTo>
                    <a:pt x="53" y="0"/>
                  </a:lnTo>
                  <a:lnTo>
                    <a:pt x="79" y="11"/>
                  </a:lnTo>
                  <a:lnTo>
                    <a:pt x="94" y="26"/>
                  </a:lnTo>
                  <a:lnTo>
                    <a:pt x="105" y="49"/>
                  </a:lnTo>
                  <a:lnTo>
                    <a:pt x="109" y="71"/>
                  </a:lnTo>
                  <a:lnTo>
                    <a:pt x="113" y="97"/>
                  </a:lnTo>
                  <a:lnTo>
                    <a:pt x="105" y="120"/>
                  </a:lnTo>
                  <a:lnTo>
                    <a:pt x="98" y="146"/>
                  </a:lnTo>
                  <a:lnTo>
                    <a:pt x="98" y="116"/>
                  </a:lnTo>
                  <a:lnTo>
                    <a:pt x="87" y="90"/>
                  </a:lnTo>
                  <a:lnTo>
                    <a:pt x="72" y="82"/>
                  </a:lnTo>
                  <a:lnTo>
                    <a:pt x="57" y="86"/>
                  </a:lnTo>
                  <a:lnTo>
                    <a:pt x="34" y="116"/>
                  </a:lnTo>
                  <a:lnTo>
                    <a:pt x="34" y="154"/>
                  </a:lnTo>
                  <a:lnTo>
                    <a:pt x="19" y="142"/>
                  </a:lnTo>
                  <a:lnTo>
                    <a:pt x="15" y="131"/>
                  </a:lnTo>
                  <a:lnTo>
                    <a:pt x="15" y="112"/>
                  </a:lnTo>
                  <a:lnTo>
                    <a:pt x="15" y="97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0" y="26"/>
                  </a:lnTo>
                  <a:lnTo>
                    <a:pt x="8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6"/>
            <p:cNvSpPr>
              <a:spLocks/>
            </p:cNvSpPr>
            <p:nvPr/>
          </p:nvSpPr>
          <p:spPr bwMode="auto">
            <a:xfrm>
              <a:off x="3075" y="2455"/>
              <a:ext cx="53" cy="90"/>
            </a:xfrm>
            <a:custGeom>
              <a:avLst/>
              <a:gdLst>
                <a:gd name="T0" fmla="*/ 19 w 53"/>
                <a:gd name="T1" fmla="*/ 0 h 90"/>
                <a:gd name="T2" fmla="*/ 34 w 53"/>
                <a:gd name="T3" fmla="*/ 4 h 90"/>
                <a:gd name="T4" fmla="*/ 53 w 53"/>
                <a:gd name="T5" fmla="*/ 11 h 90"/>
                <a:gd name="T6" fmla="*/ 26 w 53"/>
                <a:gd name="T7" fmla="*/ 49 h 90"/>
                <a:gd name="T8" fmla="*/ 7 w 53"/>
                <a:gd name="T9" fmla="*/ 90 h 90"/>
                <a:gd name="T10" fmla="*/ 0 w 53"/>
                <a:gd name="T11" fmla="*/ 86 h 90"/>
                <a:gd name="T12" fmla="*/ 0 w 53"/>
                <a:gd name="T13" fmla="*/ 64 h 90"/>
                <a:gd name="T14" fmla="*/ 7 w 53"/>
                <a:gd name="T15" fmla="*/ 41 h 90"/>
                <a:gd name="T16" fmla="*/ 11 w 53"/>
                <a:gd name="T17" fmla="*/ 19 h 90"/>
                <a:gd name="T18" fmla="*/ 19 w 53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90"/>
                <a:gd name="T32" fmla="*/ 53 w 53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90">
                  <a:moveTo>
                    <a:pt x="19" y="0"/>
                  </a:moveTo>
                  <a:lnTo>
                    <a:pt x="34" y="4"/>
                  </a:lnTo>
                  <a:lnTo>
                    <a:pt x="53" y="11"/>
                  </a:lnTo>
                  <a:lnTo>
                    <a:pt x="26" y="49"/>
                  </a:lnTo>
                  <a:lnTo>
                    <a:pt x="7" y="90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7" y="41"/>
                  </a:lnTo>
                  <a:lnTo>
                    <a:pt x="11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7"/>
            <p:cNvSpPr>
              <a:spLocks/>
            </p:cNvSpPr>
            <p:nvPr/>
          </p:nvSpPr>
          <p:spPr bwMode="auto">
            <a:xfrm>
              <a:off x="3082" y="2147"/>
              <a:ext cx="64" cy="60"/>
            </a:xfrm>
            <a:custGeom>
              <a:avLst/>
              <a:gdLst>
                <a:gd name="T0" fmla="*/ 4 w 64"/>
                <a:gd name="T1" fmla="*/ 11 h 60"/>
                <a:gd name="T2" fmla="*/ 8 w 64"/>
                <a:gd name="T3" fmla="*/ 8 h 60"/>
                <a:gd name="T4" fmla="*/ 12 w 64"/>
                <a:gd name="T5" fmla="*/ 8 h 60"/>
                <a:gd name="T6" fmla="*/ 12 w 64"/>
                <a:gd name="T7" fmla="*/ 8 h 60"/>
                <a:gd name="T8" fmla="*/ 27 w 64"/>
                <a:gd name="T9" fmla="*/ 4 h 60"/>
                <a:gd name="T10" fmla="*/ 46 w 64"/>
                <a:gd name="T11" fmla="*/ 0 h 60"/>
                <a:gd name="T12" fmla="*/ 57 w 64"/>
                <a:gd name="T13" fmla="*/ 11 h 60"/>
                <a:gd name="T14" fmla="*/ 64 w 64"/>
                <a:gd name="T15" fmla="*/ 30 h 60"/>
                <a:gd name="T16" fmla="*/ 61 w 64"/>
                <a:gd name="T17" fmla="*/ 38 h 60"/>
                <a:gd name="T18" fmla="*/ 49 w 64"/>
                <a:gd name="T19" fmla="*/ 23 h 60"/>
                <a:gd name="T20" fmla="*/ 42 w 64"/>
                <a:gd name="T21" fmla="*/ 30 h 60"/>
                <a:gd name="T22" fmla="*/ 46 w 64"/>
                <a:gd name="T23" fmla="*/ 45 h 60"/>
                <a:gd name="T24" fmla="*/ 38 w 64"/>
                <a:gd name="T25" fmla="*/ 38 h 60"/>
                <a:gd name="T26" fmla="*/ 34 w 64"/>
                <a:gd name="T27" fmla="*/ 34 h 60"/>
                <a:gd name="T28" fmla="*/ 31 w 64"/>
                <a:gd name="T29" fmla="*/ 26 h 60"/>
                <a:gd name="T30" fmla="*/ 27 w 64"/>
                <a:gd name="T31" fmla="*/ 30 h 60"/>
                <a:gd name="T32" fmla="*/ 27 w 64"/>
                <a:gd name="T33" fmla="*/ 45 h 60"/>
                <a:gd name="T34" fmla="*/ 23 w 64"/>
                <a:gd name="T35" fmla="*/ 60 h 60"/>
                <a:gd name="T36" fmla="*/ 12 w 64"/>
                <a:gd name="T37" fmla="*/ 38 h 60"/>
                <a:gd name="T38" fmla="*/ 0 w 64"/>
                <a:gd name="T39" fmla="*/ 15 h 60"/>
                <a:gd name="T40" fmla="*/ 4 w 64"/>
                <a:gd name="T41" fmla="*/ 11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60"/>
                <a:gd name="T65" fmla="*/ 64 w 64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60">
                  <a:moveTo>
                    <a:pt x="4" y="11"/>
                  </a:moveTo>
                  <a:lnTo>
                    <a:pt x="8" y="8"/>
                  </a:lnTo>
                  <a:lnTo>
                    <a:pt x="12" y="8"/>
                  </a:lnTo>
                  <a:lnTo>
                    <a:pt x="27" y="4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64" y="30"/>
                  </a:lnTo>
                  <a:lnTo>
                    <a:pt x="61" y="38"/>
                  </a:lnTo>
                  <a:lnTo>
                    <a:pt x="49" y="23"/>
                  </a:lnTo>
                  <a:lnTo>
                    <a:pt x="42" y="30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34" y="34"/>
                  </a:lnTo>
                  <a:lnTo>
                    <a:pt x="31" y="26"/>
                  </a:lnTo>
                  <a:lnTo>
                    <a:pt x="27" y="30"/>
                  </a:lnTo>
                  <a:lnTo>
                    <a:pt x="27" y="45"/>
                  </a:lnTo>
                  <a:lnTo>
                    <a:pt x="23" y="60"/>
                  </a:lnTo>
                  <a:lnTo>
                    <a:pt x="12" y="38"/>
                  </a:lnTo>
                  <a:lnTo>
                    <a:pt x="0" y="15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8"/>
            <p:cNvSpPr>
              <a:spLocks/>
            </p:cNvSpPr>
            <p:nvPr/>
          </p:nvSpPr>
          <p:spPr bwMode="auto">
            <a:xfrm>
              <a:off x="3101" y="2748"/>
              <a:ext cx="49" cy="123"/>
            </a:xfrm>
            <a:custGeom>
              <a:avLst/>
              <a:gdLst>
                <a:gd name="T0" fmla="*/ 30 w 49"/>
                <a:gd name="T1" fmla="*/ 0 h 123"/>
                <a:gd name="T2" fmla="*/ 27 w 49"/>
                <a:gd name="T3" fmla="*/ 22 h 123"/>
                <a:gd name="T4" fmla="*/ 27 w 49"/>
                <a:gd name="T5" fmla="*/ 48 h 123"/>
                <a:gd name="T6" fmla="*/ 34 w 49"/>
                <a:gd name="T7" fmla="*/ 67 h 123"/>
                <a:gd name="T8" fmla="*/ 49 w 49"/>
                <a:gd name="T9" fmla="*/ 90 h 123"/>
                <a:gd name="T10" fmla="*/ 34 w 49"/>
                <a:gd name="T11" fmla="*/ 105 h 123"/>
                <a:gd name="T12" fmla="*/ 19 w 49"/>
                <a:gd name="T13" fmla="*/ 123 h 123"/>
                <a:gd name="T14" fmla="*/ 8 w 49"/>
                <a:gd name="T15" fmla="*/ 101 h 123"/>
                <a:gd name="T16" fmla="*/ 4 w 49"/>
                <a:gd name="T17" fmla="*/ 71 h 123"/>
                <a:gd name="T18" fmla="*/ 0 w 49"/>
                <a:gd name="T19" fmla="*/ 41 h 123"/>
                <a:gd name="T20" fmla="*/ 8 w 49"/>
                <a:gd name="T21" fmla="*/ 26 h 123"/>
                <a:gd name="T22" fmla="*/ 15 w 49"/>
                <a:gd name="T23" fmla="*/ 11 h 123"/>
                <a:gd name="T24" fmla="*/ 30 w 49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23"/>
                <a:gd name="T41" fmla="*/ 49 w 49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23">
                  <a:moveTo>
                    <a:pt x="30" y="0"/>
                  </a:moveTo>
                  <a:lnTo>
                    <a:pt x="27" y="22"/>
                  </a:lnTo>
                  <a:lnTo>
                    <a:pt x="27" y="48"/>
                  </a:lnTo>
                  <a:lnTo>
                    <a:pt x="34" y="67"/>
                  </a:lnTo>
                  <a:lnTo>
                    <a:pt x="49" y="90"/>
                  </a:lnTo>
                  <a:lnTo>
                    <a:pt x="34" y="105"/>
                  </a:lnTo>
                  <a:lnTo>
                    <a:pt x="19" y="123"/>
                  </a:lnTo>
                  <a:lnTo>
                    <a:pt x="8" y="101"/>
                  </a:lnTo>
                  <a:lnTo>
                    <a:pt x="4" y="71"/>
                  </a:lnTo>
                  <a:lnTo>
                    <a:pt x="0" y="41"/>
                  </a:lnTo>
                  <a:lnTo>
                    <a:pt x="8" y="26"/>
                  </a:lnTo>
                  <a:lnTo>
                    <a:pt x="15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9"/>
            <p:cNvSpPr>
              <a:spLocks/>
            </p:cNvSpPr>
            <p:nvPr/>
          </p:nvSpPr>
          <p:spPr bwMode="auto">
            <a:xfrm>
              <a:off x="3116" y="2440"/>
              <a:ext cx="684" cy="664"/>
            </a:xfrm>
            <a:custGeom>
              <a:avLst/>
              <a:gdLst>
                <a:gd name="T0" fmla="*/ 72 w 684"/>
                <a:gd name="T1" fmla="*/ 60 h 664"/>
                <a:gd name="T2" fmla="*/ 117 w 684"/>
                <a:gd name="T3" fmla="*/ 94 h 664"/>
                <a:gd name="T4" fmla="*/ 128 w 684"/>
                <a:gd name="T5" fmla="*/ 56 h 664"/>
                <a:gd name="T6" fmla="*/ 169 w 684"/>
                <a:gd name="T7" fmla="*/ 11 h 664"/>
                <a:gd name="T8" fmla="*/ 282 w 684"/>
                <a:gd name="T9" fmla="*/ 0 h 664"/>
                <a:gd name="T10" fmla="*/ 331 w 684"/>
                <a:gd name="T11" fmla="*/ 52 h 664"/>
                <a:gd name="T12" fmla="*/ 376 w 684"/>
                <a:gd name="T13" fmla="*/ 120 h 664"/>
                <a:gd name="T14" fmla="*/ 413 w 684"/>
                <a:gd name="T15" fmla="*/ 232 h 664"/>
                <a:gd name="T16" fmla="*/ 451 w 684"/>
                <a:gd name="T17" fmla="*/ 311 h 664"/>
                <a:gd name="T18" fmla="*/ 489 w 684"/>
                <a:gd name="T19" fmla="*/ 315 h 664"/>
                <a:gd name="T20" fmla="*/ 537 w 684"/>
                <a:gd name="T21" fmla="*/ 413 h 664"/>
                <a:gd name="T22" fmla="*/ 598 w 684"/>
                <a:gd name="T23" fmla="*/ 465 h 664"/>
                <a:gd name="T24" fmla="*/ 654 w 684"/>
                <a:gd name="T25" fmla="*/ 533 h 664"/>
                <a:gd name="T26" fmla="*/ 650 w 684"/>
                <a:gd name="T27" fmla="*/ 597 h 664"/>
                <a:gd name="T28" fmla="*/ 594 w 684"/>
                <a:gd name="T29" fmla="*/ 619 h 664"/>
                <a:gd name="T30" fmla="*/ 511 w 684"/>
                <a:gd name="T31" fmla="*/ 563 h 664"/>
                <a:gd name="T32" fmla="*/ 451 w 684"/>
                <a:gd name="T33" fmla="*/ 476 h 664"/>
                <a:gd name="T34" fmla="*/ 380 w 684"/>
                <a:gd name="T35" fmla="*/ 368 h 664"/>
                <a:gd name="T36" fmla="*/ 316 w 684"/>
                <a:gd name="T37" fmla="*/ 293 h 664"/>
                <a:gd name="T38" fmla="*/ 278 w 684"/>
                <a:gd name="T39" fmla="*/ 255 h 664"/>
                <a:gd name="T40" fmla="*/ 267 w 684"/>
                <a:gd name="T41" fmla="*/ 315 h 664"/>
                <a:gd name="T42" fmla="*/ 259 w 684"/>
                <a:gd name="T43" fmla="*/ 383 h 664"/>
                <a:gd name="T44" fmla="*/ 263 w 684"/>
                <a:gd name="T45" fmla="*/ 435 h 664"/>
                <a:gd name="T46" fmla="*/ 267 w 684"/>
                <a:gd name="T47" fmla="*/ 409 h 664"/>
                <a:gd name="T48" fmla="*/ 274 w 684"/>
                <a:gd name="T49" fmla="*/ 315 h 664"/>
                <a:gd name="T50" fmla="*/ 301 w 684"/>
                <a:gd name="T51" fmla="*/ 345 h 664"/>
                <a:gd name="T52" fmla="*/ 297 w 684"/>
                <a:gd name="T53" fmla="*/ 296 h 664"/>
                <a:gd name="T54" fmla="*/ 353 w 684"/>
                <a:gd name="T55" fmla="*/ 383 h 664"/>
                <a:gd name="T56" fmla="*/ 372 w 684"/>
                <a:gd name="T57" fmla="*/ 461 h 664"/>
                <a:gd name="T58" fmla="*/ 387 w 684"/>
                <a:gd name="T59" fmla="*/ 499 h 664"/>
                <a:gd name="T60" fmla="*/ 413 w 684"/>
                <a:gd name="T61" fmla="*/ 574 h 664"/>
                <a:gd name="T62" fmla="*/ 346 w 684"/>
                <a:gd name="T63" fmla="*/ 638 h 664"/>
                <a:gd name="T64" fmla="*/ 244 w 684"/>
                <a:gd name="T65" fmla="*/ 664 h 664"/>
                <a:gd name="T66" fmla="*/ 184 w 684"/>
                <a:gd name="T67" fmla="*/ 664 h 664"/>
                <a:gd name="T68" fmla="*/ 113 w 684"/>
                <a:gd name="T69" fmla="*/ 638 h 664"/>
                <a:gd name="T70" fmla="*/ 38 w 684"/>
                <a:gd name="T71" fmla="*/ 548 h 664"/>
                <a:gd name="T72" fmla="*/ 19 w 684"/>
                <a:gd name="T73" fmla="*/ 454 h 664"/>
                <a:gd name="T74" fmla="*/ 27 w 684"/>
                <a:gd name="T75" fmla="*/ 420 h 664"/>
                <a:gd name="T76" fmla="*/ 57 w 684"/>
                <a:gd name="T77" fmla="*/ 435 h 664"/>
                <a:gd name="T78" fmla="*/ 83 w 684"/>
                <a:gd name="T79" fmla="*/ 521 h 664"/>
                <a:gd name="T80" fmla="*/ 154 w 684"/>
                <a:gd name="T81" fmla="*/ 551 h 664"/>
                <a:gd name="T82" fmla="*/ 222 w 684"/>
                <a:gd name="T83" fmla="*/ 570 h 664"/>
                <a:gd name="T84" fmla="*/ 214 w 684"/>
                <a:gd name="T85" fmla="*/ 503 h 664"/>
                <a:gd name="T86" fmla="*/ 188 w 684"/>
                <a:gd name="T87" fmla="*/ 416 h 664"/>
                <a:gd name="T88" fmla="*/ 147 w 684"/>
                <a:gd name="T89" fmla="*/ 345 h 664"/>
                <a:gd name="T90" fmla="*/ 169 w 684"/>
                <a:gd name="T91" fmla="*/ 315 h 664"/>
                <a:gd name="T92" fmla="*/ 237 w 684"/>
                <a:gd name="T93" fmla="*/ 300 h 664"/>
                <a:gd name="T94" fmla="*/ 241 w 684"/>
                <a:gd name="T95" fmla="*/ 244 h 664"/>
                <a:gd name="T96" fmla="*/ 173 w 684"/>
                <a:gd name="T97" fmla="*/ 278 h 664"/>
                <a:gd name="T98" fmla="*/ 214 w 684"/>
                <a:gd name="T99" fmla="*/ 236 h 664"/>
                <a:gd name="T100" fmla="*/ 290 w 684"/>
                <a:gd name="T101" fmla="*/ 184 h 664"/>
                <a:gd name="T102" fmla="*/ 252 w 684"/>
                <a:gd name="T103" fmla="*/ 135 h 664"/>
                <a:gd name="T104" fmla="*/ 207 w 684"/>
                <a:gd name="T105" fmla="*/ 165 h 664"/>
                <a:gd name="T106" fmla="*/ 211 w 684"/>
                <a:gd name="T107" fmla="*/ 150 h 664"/>
                <a:gd name="T108" fmla="*/ 214 w 684"/>
                <a:gd name="T109" fmla="*/ 97 h 664"/>
                <a:gd name="T110" fmla="*/ 154 w 684"/>
                <a:gd name="T111" fmla="*/ 146 h 664"/>
                <a:gd name="T112" fmla="*/ 94 w 684"/>
                <a:gd name="T113" fmla="*/ 191 h 664"/>
                <a:gd name="T114" fmla="*/ 68 w 684"/>
                <a:gd name="T115" fmla="*/ 154 h 664"/>
                <a:gd name="T116" fmla="*/ 79 w 684"/>
                <a:gd name="T117" fmla="*/ 82 h 664"/>
                <a:gd name="T118" fmla="*/ 53 w 684"/>
                <a:gd name="T119" fmla="*/ 64 h 664"/>
                <a:gd name="T120" fmla="*/ 12 w 684"/>
                <a:gd name="T121" fmla="*/ 60 h 6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84"/>
                <a:gd name="T184" fmla="*/ 0 h 664"/>
                <a:gd name="T185" fmla="*/ 684 w 684"/>
                <a:gd name="T186" fmla="*/ 664 h 6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84" h="664">
                  <a:moveTo>
                    <a:pt x="27" y="45"/>
                  </a:moveTo>
                  <a:lnTo>
                    <a:pt x="49" y="49"/>
                  </a:lnTo>
                  <a:lnTo>
                    <a:pt x="72" y="60"/>
                  </a:lnTo>
                  <a:lnTo>
                    <a:pt x="90" y="71"/>
                  </a:lnTo>
                  <a:lnTo>
                    <a:pt x="109" y="90"/>
                  </a:lnTo>
                  <a:lnTo>
                    <a:pt x="117" y="94"/>
                  </a:lnTo>
                  <a:lnTo>
                    <a:pt x="124" y="97"/>
                  </a:lnTo>
                  <a:lnTo>
                    <a:pt x="124" y="75"/>
                  </a:lnTo>
                  <a:lnTo>
                    <a:pt x="128" y="56"/>
                  </a:lnTo>
                  <a:lnTo>
                    <a:pt x="132" y="34"/>
                  </a:lnTo>
                  <a:lnTo>
                    <a:pt x="136" y="15"/>
                  </a:lnTo>
                  <a:lnTo>
                    <a:pt x="169" y="11"/>
                  </a:lnTo>
                  <a:lnTo>
                    <a:pt x="207" y="11"/>
                  </a:lnTo>
                  <a:lnTo>
                    <a:pt x="244" y="7"/>
                  </a:lnTo>
                  <a:lnTo>
                    <a:pt x="282" y="0"/>
                  </a:lnTo>
                  <a:lnTo>
                    <a:pt x="308" y="4"/>
                  </a:lnTo>
                  <a:lnTo>
                    <a:pt x="327" y="30"/>
                  </a:lnTo>
                  <a:lnTo>
                    <a:pt x="331" y="52"/>
                  </a:lnTo>
                  <a:lnTo>
                    <a:pt x="350" y="75"/>
                  </a:lnTo>
                  <a:lnTo>
                    <a:pt x="365" y="94"/>
                  </a:lnTo>
                  <a:lnTo>
                    <a:pt x="376" y="120"/>
                  </a:lnTo>
                  <a:lnTo>
                    <a:pt x="387" y="154"/>
                  </a:lnTo>
                  <a:lnTo>
                    <a:pt x="402" y="195"/>
                  </a:lnTo>
                  <a:lnTo>
                    <a:pt x="413" y="232"/>
                  </a:lnTo>
                  <a:lnTo>
                    <a:pt x="440" y="270"/>
                  </a:lnTo>
                  <a:lnTo>
                    <a:pt x="440" y="289"/>
                  </a:lnTo>
                  <a:lnTo>
                    <a:pt x="451" y="311"/>
                  </a:lnTo>
                  <a:lnTo>
                    <a:pt x="462" y="308"/>
                  </a:lnTo>
                  <a:lnTo>
                    <a:pt x="462" y="296"/>
                  </a:lnTo>
                  <a:lnTo>
                    <a:pt x="489" y="315"/>
                  </a:lnTo>
                  <a:lnTo>
                    <a:pt x="504" y="349"/>
                  </a:lnTo>
                  <a:lnTo>
                    <a:pt x="519" y="379"/>
                  </a:lnTo>
                  <a:lnTo>
                    <a:pt x="537" y="413"/>
                  </a:lnTo>
                  <a:lnTo>
                    <a:pt x="556" y="428"/>
                  </a:lnTo>
                  <a:lnTo>
                    <a:pt x="579" y="446"/>
                  </a:lnTo>
                  <a:lnTo>
                    <a:pt x="598" y="465"/>
                  </a:lnTo>
                  <a:lnTo>
                    <a:pt x="620" y="488"/>
                  </a:lnTo>
                  <a:lnTo>
                    <a:pt x="635" y="510"/>
                  </a:lnTo>
                  <a:lnTo>
                    <a:pt x="654" y="533"/>
                  </a:lnTo>
                  <a:lnTo>
                    <a:pt x="669" y="555"/>
                  </a:lnTo>
                  <a:lnTo>
                    <a:pt x="684" y="582"/>
                  </a:lnTo>
                  <a:lnTo>
                    <a:pt x="650" y="597"/>
                  </a:lnTo>
                  <a:lnTo>
                    <a:pt x="628" y="623"/>
                  </a:lnTo>
                  <a:lnTo>
                    <a:pt x="609" y="623"/>
                  </a:lnTo>
                  <a:lnTo>
                    <a:pt x="594" y="619"/>
                  </a:lnTo>
                  <a:lnTo>
                    <a:pt x="564" y="597"/>
                  </a:lnTo>
                  <a:lnTo>
                    <a:pt x="541" y="582"/>
                  </a:lnTo>
                  <a:lnTo>
                    <a:pt x="511" y="563"/>
                  </a:lnTo>
                  <a:lnTo>
                    <a:pt x="489" y="548"/>
                  </a:lnTo>
                  <a:lnTo>
                    <a:pt x="470" y="514"/>
                  </a:lnTo>
                  <a:lnTo>
                    <a:pt x="451" y="476"/>
                  </a:lnTo>
                  <a:lnTo>
                    <a:pt x="425" y="435"/>
                  </a:lnTo>
                  <a:lnTo>
                    <a:pt x="402" y="401"/>
                  </a:lnTo>
                  <a:lnTo>
                    <a:pt x="380" y="368"/>
                  </a:lnTo>
                  <a:lnTo>
                    <a:pt x="353" y="341"/>
                  </a:lnTo>
                  <a:lnTo>
                    <a:pt x="335" y="315"/>
                  </a:lnTo>
                  <a:lnTo>
                    <a:pt x="316" y="293"/>
                  </a:lnTo>
                  <a:lnTo>
                    <a:pt x="297" y="270"/>
                  </a:lnTo>
                  <a:lnTo>
                    <a:pt x="282" y="251"/>
                  </a:lnTo>
                  <a:lnTo>
                    <a:pt x="278" y="255"/>
                  </a:lnTo>
                  <a:lnTo>
                    <a:pt x="274" y="274"/>
                  </a:lnTo>
                  <a:lnTo>
                    <a:pt x="271" y="293"/>
                  </a:lnTo>
                  <a:lnTo>
                    <a:pt x="267" y="315"/>
                  </a:lnTo>
                  <a:lnTo>
                    <a:pt x="267" y="338"/>
                  </a:lnTo>
                  <a:lnTo>
                    <a:pt x="263" y="360"/>
                  </a:lnTo>
                  <a:lnTo>
                    <a:pt x="259" y="383"/>
                  </a:lnTo>
                  <a:lnTo>
                    <a:pt x="259" y="405"/>
                  </a:lnTo>
                  <a:lnTo>
                    <a:pt x="259" y="431"/>
                  </a:lnTo>
                  <a:lnTo>
                    <a:pt x="263" y="435"/>
                  </a:lnTo>
                  <a:lnTo>
                    <a:pt x="267" y="420"/>
                  </a:lnTo>
                  <a:lnTo>
                    <a:pt x="271" y="409"/>
                  </a:lnTo>
                  <a:lnTo>
                    <a:pt x="267" y="409"/>
                  </a:lnTo>
                  <a:lnTo>
                    <a:pt x="267" y="375"/>
                  </a:lnTo>
                  <a:lnTo>
                    <a:pt x="271" y="349"/>
                  </a:lnTo>
                  <a:lnTo>
                    <a:pt x="274" y="315"/>
                  </a:lnTo>
                  <a:lnTo>
                    <a:pt x="282" y="289"/>
                  </a:lnTo>
                  <a:lnTo>
                    <a:pt x="290" y="315"/>
                  </a:lnTo>
                  <a:lnTo>
                    <a:pt x="301" y="345"/>
                  </a:lnTo>
                  <a:lnTo>
                    <a:pt x="297" y="319"/>
                  </a:lnTo>
                  <a:lnTo>
                    <a:pt x="293" y="296"/>
                  </a:lnTo>
                  <a:lnTo>
                    <a:pt x="297" y="296"/>
                  </a:lnTo>
                  <a:lnTo>
                    <a:pt x="323" y="326"/>
                  </a:lnTo>
                  <a:lnTo>
                    <a:pt x="350" y="360"/>
                  </a:lnTo>
                  <a:lnTo>
                    <a:pt x="353" y="383"/>
                  </a:lnTo>
                  <a:lnTo>
                    <a:pt x="361" y="409"/>
                  </a:lnTo>
                  <a:lnTo>
                    <a:pt x="365" y="435"/>
                  </a:lnTo>
                  <a:lnTo>
                    <a:pt x="372" y="461"/>
                  </a:lnTo>
                  <a:lnTo>
                    <a:pt x="368" y="473"/>
                  </a:lnTo>
                  <a:lnTo>
                    <a:pt x="372" y="484"/>
                  </a:lnTo>
                  <a:lnTo>
                    <a:pt x="387" y="499"/>
                  </a:lnTo>
                  <a:lnTo>
                    <a:pt x="406" y="521"/>
                  </a:lnTo>
                  <a:lnTo>
                    <a:pt x="402" y="548"/>
                  </a:lnTo>
                  <a:lnTo>
                    <a:pt x="413" y="574"/>
                  </a:lnTo>
                  <a:lnTo>
                    <a:pt x="398" y="597"/>
                  </a:lnTo>
                  <a:lnTo>
                    <a:pt x="380" y="619"/>
                  </a:lnTo>
                  <a:lnTo>
                    <a:pt x="346" y="638"/>
                  </a:lnTo>
                  <a:lnTo>
                    <a:pt x="316" y="653"/>
                  </a:lnTo>
                  <a:lnTo>
                    <a:pt x="278" y="660"/>
                  </a:lnTo>
                  <a:lnTo>
                    <a:pt x="244" y="664"/>
                  </a:lnTo>
                  <a:lnTo>
                    <a:pt x="214" y="664"/>
                  </a:lnTo>
                  <a:lnTo>
                    <a:pt x="196" y="660"/>
                  </a:lnTo>
                  <a:lnTo>
                    <a:pt x="184" y="664"/>
                  </a:lnTo>
                  <a:lnTo>
                    <a:pt x="166" y="664"/>
                  </a:lnTo>
                  <a:lnTo>
                    <a:pt x="139" y="653"/>
                  </a:lnTo>
                  <a:lnTo>
                    <a:pt x="113" y="638"/>
                  </a:lnTo>
                  <a:lnTo>
                    <a:pt x="83" y="612"/>
                  </a:lnTo>
                  <a:lnTo>
                    <a:pt x="57" y="585"/>
                  </a:lnTo>
                  <a:lnTo>
                    <a:pt x="38" y="548"/>
                  </a:lnTo>
                  <a:lnTo>
                    <a:pt x="30" y="514"/>
                  </a:lnTo>
                  <a:lnTo>
                    <a:pt x="19" y="484"/>
                  </a:lnTo>
                  <a:lnTo>
                    <a:pt x="19" y="454"/>
                  </a:lnTo>
                  <a:lnTo>
                    <a:pt x="12" y="443"/>
                  </a:lnTo>
                  <a:lnTo>
                    <a:pt x="19" y="431"/>
                  </a:lnTo>
                  <a:lnTo>
                    <a:pt x="27" y="420"/>
                  </a:lnTo>
                  <a:lnTo>
                    <a:pt x="38" y="413"/>
                  </a:lnTo>
                  <a:lnTo>
                    <a:pt x="49" y="409"/>
                  </a:lnTo>
                  <a:lnTo>
                    <a:pt x="57" y="435"/>
                  </a:lnTo>
                  <a:lnTo>
                    <a:pt x="64" y="465"/>
                  </a:lnTo>
                  <a:lnTo>
                    <a:pt x="72" y="491"/>
                  </a:lnTo>
                  <a:lnTo>
                    <a:pt x="83" y="521"/>
                  </a:lnTo>
                  <a:lnTo>
                    <a:pt x="90" y="533"/>
                  </a:lnTo>
                  <a:lnTo>
                    <a:pt x="120" y="540"/>
                  </a:lnTo>
                  <a:lnTo>
                    <a:pt x="154" y="551"/>
                  </a:lnTo>
                  <a:lnTo>
                    <a:pt x="188" y="563"/>
                  </a:lnTo>
                  <a:lnTo>
                    <a:pt x="222" y="574"/>
                  </a:lnTo>
                  <a:lnTo>
                    <a:pt x="222" y="570"/>
                  </a:lnTo>
                  <a:lnTo>
                    <a:pt x="226" y="570"/>
                  </a:lnTo>
                  <a:lnTo>
                    <a:pt x="214" y="536"/>
                  </a:lnTo>
                  <a:lnTo>
                    <a:pt x="214" y="503"/>
                  </a:lnTo>
                  <a:lnTo>
                    <a:pt x="214" y="469"/>
                  </a:lnTo>
                  <a:lnTo>
                    <a:pt x="214" y="439"/>
                  </a:lnTo>
                  <a:lnTo>
                    <a:pt x="188" y="416"/>
                  </a:lnTo>
                  <a:lnTo>
                    <a:pt x="169" y="398"/>
                  </a:lnTo>
                  <a:lnTo>
                    <a:pt x="151" y="371"/>
                  </a:lnTo>
                  <a:lnTo>
                    <a:pt x="147" y="345"/>
                  </a:lnTo>
                  <a:lnTo>
                    <a:pt x="143" y="326"/>
                  </a:lnTo>
                  <a:lnTo>
                    <a:pt x="151" y="315"/>
                  </a:lnTo>
                  <a:lnTo>
                    <a:pt x="169" y="315"/>
                  </a:lnTo>
                  <a:lnTo>
                    <a:pt x="192" y="311"/>
                  </a:lnTo>
                  <a:lnTo>
                    <a:pt x="214" y="304"/>
                  </a:lnTo>
                  <a:lnTo>
                    <a:pt x="237" y="300"/>
                  </a:lnTo>
                  <a:lnTo>
                    <a:pt x="256" y="274"/>
                  </a:lnTo>
                  <a:lnTo>
                    <a:pt x="263" y="247"/>
                  </a:lnTo>
                  <a:lnTo>
                    <a:pt x="241" y="244"/>
                  </a:lnTo>
                  <a:lnTo>
                    <a:pt x="222" y="255"/>
                  </a:lnTo>
                  <a:lnTo>
                    <a:pt x="196" y="266"/>
                  </a:lnTo>
                  <a:lnTo>
                    <a:pt x="173" y="278"/>
                  </a:lnTo>
                  <a:lnTo>
                    <a:pt x="181" y="270"/>
                  </a:lnTo>
                  <a:lnTo>
                    <a:pt x="196" y="263"/>
                  </a:lnTo>
                  <a:lnTo>
                    <a:pt x="214" y="236"/>
                  </a:lnTo>
                  <a:lnTo>
                    <a:pt x="241" y="221"/>
                  </a:lnTo>
                  <a:lnTo>
                    <a:pt x="267" y="206"/>
                  </a:lnTo>
                  <a:lnTo>
                    <a:pt x="290" y="184"/>
                  </a:lnTo>
                  <a:lnTo>
                    <a:pt x="278" y="165"/>
                  </a:lnTo>
                  <a:lnTo>
                    <a:pt x="274" y="146"/>
                  </a:lnTo>
                  <a:lnTo>
                    <a:pt x="252" y="135"/>
                  </a:lnTo>
                  <a:lnTo>
                    <a:pt x="237" y="142"/>
                  </a:lnTo>
                  <a:lnTo>
                    <a:pt x="222" y="154"/>
                  </a:lnTo>
                  <a:lnTo>
                    <a:pt x="207" y="165"/>
                  </a:lnTo>
                  <a:lnTo>
                    <a:pt x="173" y="180"/>
                  </a:lnTo>
                  <a:lnTo>
                    <a:pt x="188" y="161"/>
                  </a:lnTo>
                  <a:lnTo>
                    <a:pt x="211" y="150"/>
                  </a:lnTo>
                  <a:lnTo>
                    <a:pt x="222" y="131"/>
                  </a:lnTo>
                  <a:lnTo>
                    <a:pt x="226" y="109"/>
                  </a:lnTo>
                  <a:lnTo>
                    <a:pt x="214" y="97"/>
                  </a:lnTo>
                  <a:lnTo>
                    <a:pt x="203" y="101"/>
                  </a:lnTo>
                  <a:lnTo>
                    <a:pt x="177" y="124"/>
                  </a:lnTo>
                  <a:lnTo>
                    <a:pt x="154" y="146"/>
                  </a:lnTo>
                  <a:lnTo>
                    <a:pt x="128" y="161"/>
                  </a:lnTo>
                  <a:lnTo>
                    <a:pt x="102" y="180"/>
                  </a:lnTo>
                  <a:lnTo>
                    <a:pt x="94" y="191"/>
                  </a:lnTo>
                  <a:lnTo>
                    <a:pt x="90" y="202"/>
                  </a:lnTo>
                  <a:lnTo>
                    <a:pt x="79" y="176"/>
                  </a:lnTo>
                  <a:lnTo>
                    <a:pt x="68" y="154"/>
                  </a:lnTo>
                  <a:lnTo>
                    <a:pt x="64" y="127"/>
                  </a:lnTo>
                  <a:lnTo>
                    <a:pt x="75" y="105"/>
                  </a:lnTo>
                  <a:lnTo>
                    <a:pt x="79" y="82"/>
                  </a:lnTo>
                  <a:lnTo>
                    <a:pt x="75" y="67"/>
                  </a:lnTo>
                  <a:lnTo>
                    <a:pt x="64" y="60"/>
                  </a:lnTo>
                  <a:lnTo>
                    <a:pt x="53" y="64"/>
                  </a:lnTo>
                  <a:lnTo>
                    <a:pt x="27" y="71"/>
                  </a:lnTo>
                  <a:lnTo>
                    <a:pt x="0" y="79"/>
                  </a:lnTo>
                  <a:lnTo>
                    <a:pt x="12" y="60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70"/>
            <p:cNvSpPr>
              <a:spLocks/>
            </p:cNvSpPr>
            <p:nvPr/>
          </p:nvSpPr>
          <p:spPr bwMode="auto">
            <a:xfrm>
              <a:off x="3120" y="2511"/>
              <a:ext cx="60" cy="64"/>
            </a:xfrm>
            <a:custGeom>
              <a:avLst/>
              <a:gdLst>
                <a:gd name="T0" fmla="*/ 0 w 60"/>
                <a:gd name="T1" fmla="*/ 23 h 64"/>
                <a:gd name="T2" fmla="*/ 30 w 60"/>
                <a:gd name="T3" fmla="*/ 11 h 64"/>
                <a:gd name="T4" fmla="*/ 60 w 60"/>
                <a:gd name="T5" fmla="*/ 0 h 64"/>
                <a:gd name="T6" fmla="*/ 60 w 60"/>
                <a:gd name="T7" fmla="*/ 26 h 64"/>
                <a:gd name="T8" fmla="*/ 53 w 60"/>
                <a:gd name="T9" fmla="*/ 56 h 64"/>
                <a:gd name="T10" fmla="*/ 41 w 60"/>
                <a:gd name="T11" fmla="*/ 64 h 64"/>
                <a:gd name="T12" fmla="*/ 34 w 60"/>
                <a:gd name="T13" fmla="*/ 64 h 64"/>
                <a:gd name="T14" fmla="*/ 8 w 60"/>
                <a:gd name="T15" fmla="*/ 49 h 64"/>
                <a:gd name="T16" fmla="*/ 0 w 60"/>
                <a:gd name="T17" fmla="*/ 2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4"/>
                <a:gd name="T29" fmla="*/ 60 w 6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4">
                  <a:moveTo>
                    <a:pt x="0" y="23"/>
                  </a:moveTo>
                  <a:lnTo>
                    <a:pt x="30" y="11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53" y="56"/>
                  </a:lnTo>
                  <a:lnTo>
                    <a:pt x="41" y="64"/>
                  </a:lnTo>
                  <a:lnTo>
                    <a:pt x="34" y="64"/>
                  </a:lnTo>
                  <a:lnTo>
                    <a:pt x="8" y="4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5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71"/>
            <p:cNvSpPr>
              <a:spLocks/>
            </p:cNvSpPr>
            <p:nvPr/>
          </p:nvSpPr>
          <p:spPr bwMode="auto">
            <a:xfrm>
              <a:off x="3139" y="2549"/>
              <a:ext cx="251" cy="255"/>
            </a:xfrm>
            <a:custGeom>
              <a:avLst/>
              <a:gdLst>
                <a:gd name="T0" fmla="*/ 37 w 251"/>
                <a:gd name="T1" fmla="*/ 142 h 255"/>
                <a:gd name="T2" fmla="*/ 71 w 251"/>
                <a:gd name="T3" fmla="*/ 105 h 255"/>
                <a:gd name="T4" fmla="*/ 109 w 251"/>
                <a:gd name="T5" fmla="*/ 67 h 255"/>
                <a:gd name="T6" fmla="*/ 158 w 251"/>
                <a:gd name="T7" fmla="*/ 22 h 255"/>
                <a:gd name="T8" fmla="*/ 191 w 251"/>
                <a:gd name="T9" fmla="*/ 7 h 255"/>
                <a:gd name="T10" fmla="*/ 165 w 251"/>
                <a:gd name="T11" fmla="*/ 37 h 255"/>
                <a:gd name="T12" fmla="*/ 124 w 251"/>
                <a:gd name="T13" fmla="*/ 71 h 255"/>
                <a:gd name="T14" fmla="*/ 120 w 251"/>
                <a:gd name="T15" fmla="*/ 101 h 255"/>
                <a:gd name="T16" fmla="*/ 173 w 251"/>
                <a:gd name="T17" fmla="*/ 71 h 255"/>
                <a:gd name="T18" fmla="*/ 229 w 251"/>
                <a:gd name="T19" fmla="*/ 41 h 255"/>
                <a:gd name="T20" fmla="*/ 240 w 251"/>
                <a:gd name="T21" fmla="*/ 45 h 255"/>
                <a:gd name="T22" fmla="*/ 221 w 251"/>
                <a:gd name="T23" fmla="*/ 67 h 255"/>
                <a:gd name="T24" fmla="*/ 176 w 251"/>
                <a:gd name="T25" fmla="*/ 86 h 255"/>
                <a:gd name="T26" fmla="*/ 146 w 251"/>
                <a:gd name="T27" fmla="*/ 120 h 255"/>
                <a:gd name="T28" fmla="*/ 128 w 251"/>
                <a:gd name="T29" fmla="*/ 135 h 255"/>
                <a:gd name="T30" fmla="*/ 154 w 251"/>
                <a:gd name="T31" fmla="*/ 127 h 255"/>
                <a:gd name="T32" fmla="*/ 195 w 251"/>
                <a:gd name="T33" fmla="*/ 86 h 255"/>
                <a:gd name="T34" fmla="*/ 251 w 251"/>
                <a:gd name="T35" fmla="*/ 63 h 255"/>
                <a:gd name="T36" fmla="*/ 233 w 251"/>
                <a:gd name="T37" fmla="*/ 93 h 255"/>
                <a:gd name="T38" fmla="*/ 199 w 251"/>
                <a:gd name="T39" fmla="*/ 116 h 255"/>
                <a:gd name="T40" fmla="*/ 173 w 251"/>
                <a:gd name="T41" fmla="*/ 135 h 255"/>
                <a:gd name="T42" fmla="*/ 143 w 251"/>
                <a:gd name="T43" fmla="*/ 154 h 255"/>
                <a:gd name="T44" fmla="*/ 139 w 251"/>
                <a:gd name="T45" fmla="*/ 169 h 255"/>
                <a:gd name="T46" fmla="*/ 154 w 251"/>
                <a:gd name="T47" fmla="*/ 180 h 255"/>
                <a:gd name="T48" fmla="*/ 218 w 251"/>
                <a:gd name="T49" fmla="*/ 154 h 255"/>
                <a:gd name="T50" fmla="*/ 225 w 251"/>
                <a:gd name="T51" fmla="*/ 161 h 255"/>
                <a:gd name="T52" fmla="*/ 191 w 251"/>
                <a:gd name="T53" fmla="*/ 184 h 255"/>
                <a:gd name="T54" fmla="*/ 143 w 251"/>
                <a:gd name="T55" fmla="*/ 199 h 255"/>
                <a:gd name="T56" fmla="*/ 94 w 251"/>
                <a:gd name="T57" fmla="*/ 221 h 255"/>
                <a:gd name="T58" fmla="*/ 52 w 251"/>
                <a:gd name="T59" fmla="*/ 247 h 255"/>
                <a:gd name="T60" fmla="*/ 19 w 251"/>
                <a:gd name="T61" fmla="*/ 232 h 255"/>
                <a:gd name="T62" fmla="*/ 7 w 251"/>
                <a:gd name="T63" fmla="*/ 255 h 255"/>
                <a:gd name="T64" fmla="*/ 4 w 251"/>
                <a:gd name="T65" fmla="*/ 217 h 255"/>
                <a:gd name="T66" fmla="*/ 34 w 251"/>
                <a:gd name="T67" fmla="*/ 169 h 2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1"/>
                <a:gd name="T103" fmla="*/ 0 h 255"/>
                <a:gd name="T104" fmla="*/ 251 w 251"/>
                <a:gd name="T105" fmla="*/ 255 h 2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1" h="255">
                  <a:moveTo>
                    <a:pt x="34" y="169"/>
                  </a:moveTo>
                  <a:lnTo>
                    <a:pt x="37" y="142"/>
                  </a:lnTo>
                  <a:lnTo>
                    <a:pt x="56" y="127"/>
                  </a:lnTo>
                  <a:lnTo>
                    <a:pt x="71" y="105"/>
                  </a:lnTo>
                  <a:lnTo>
                    <a:pt x="82" y="86"/>
                  </a:lnTo>
                  <a:lnTo>
                    <a:pt x="109" y="67"/>
                  </a:lnTo>
                  <a:lnTo>
                    <a:pt x="135" y="48"/>
                  </a:lnTo>
                  <a:lnTo>
                    <a:pt x="158" y="22"/>
                  </a:lnTo>
                  <a:lnTo>
                    <a:pt x="184" y="0"/>
                  </a:lnTo>
                  <a:lnTo>
                    <a:pt x="191" y="7"/>
                  </a:lnTo>
                  <a:lnTo>
                    <a:pt x="191" y="22"/>
                  </a:lnTo>
                  <a:lnTo>
                    <a:pt x="165" y="37"/>
                  </a:lnTo>
                  <a:lnTo>
                    <a:pt x="146" y="56"/>
                  </a:lnTo>
                  <a:lnTo>
                    <a:pt x="124" y="71"/>
                  </a:lnTo>
                  <a:lnTo>
                    <a:pt x="113" y="97"/>
                  </a:lnTo>
                  <a:lnTo>
                    <a:pt x="120" y="101"/>
                  </a:lnTo>
                  <a:lnTo>
                    <a:pt x="143" y="82"/>
                  </a:lnTo>
                  <a:lnTo>
                    <a:pt x="173" y="71"/>
                  </a:lnTo>
                  <a:lnTo>
                    <a:pt x="199" y="56"/>
                  </a:lnTo>
                  <a:lnTo>
                    <a:pt x="229" y="41"/>
                  </a:lnTo>
                  <a:lnTo>
                    <a:pt x="233" y="41"/>
                  </a:lnTo>
                  <a:lnTo>
                    <a:pt x="240" y="45"/>
                  </a:lnTo>
                  <a:lnTo>
                    <a:pt x="233" y="56"/>
                  </a:lnTo>
                  <a:lnTo>
                    <a:pt x="221" y="67"/>
                  </a:lnTo>
                  <a:lnTo>
                    <a:pt x="199" y="71"/>
                  </a:lnTo>
                  <a:lnTo>
                    <a:pt x="176" y="86"/>
                  </a:lnTo>
                  <a:lnTo>
                    <a:pt x="158" y="97"/>
                  </a:lnTo>
                  <a:lnTo>
                    <a:pt x="146" y="120"/>
                  </a:lnTo>
                  <a:lnTo>
                    <a:pt x="135" y="123"/>
                  </a:lnTo>
                  <a:lnTo>
                    <a:pt x="128" y="135"/>
                  </a:lnTo>
                  <a:lnTo>
                    <a:pt x="139" y="135"/>
                  </a:lnTo>
                  <a:lnTo>
                    <a:pt x="154" y="127"/>
                  </a:lnTo>
                  <a:lnTo>
                    <a:pt x="173" y="101"/>
                  </a:lnTo>
                  <a:lnTo>
                    <a:pt x="195" y="86"/>
                  </a:lnTo>
                  <a:lnTo>
                    <a:pt x="221" y="75"/>
                  </a:lnTo>
                  <a:lnTo>
                    <a:pt x="251" y="63"/>
                  </a:lnTo>
                  <a:lnTo>
                    <a:pt x="248" y="82"/>
                  </a:lnTo>
                  <a:lnTo>
                    <a:pt x="233" y="93"/>
                  </a:lnTo>
                  <a:lnTo>
                    <a:pt x="214" y="105"/>
                  </a:lnTo>
                  <a:lnTo>
                    <a:pt x="199" y="116"/>
                  </a:lnTo>
                  <a:lnTo>
                    <a:pt x="184" y="123"/>
                  </a:lnTo>
                  <a:lnTo>
                    <a:pt x="173" y="135"/>
                  </a:lnTo>
                  <a:lnTo>
                    <a:pt x="158" y="146"/>
                  </a:lnTo>
                  <a:lnTo>
                    <a:pt x="143" y="154"/>
                  </a:lnTo>
                  <a:lnTo>
                    <a:pt x="135" y="161"/>
                  </a:lnTo>
                  <a:lnTo>
                    <a:pt x="139" y="169"/>
                  </a:lnTo>
                  <a:lnTo>
                    <a:pt x="143" y="176"/>
                  </a:lnTo>
                  <a:lnTo>
                    <a:pt x="154" y="180"/>
                  </a:lnTo>
                  <a:lnTo>
                    <a:pt x="184" y="165"/>
                  </a:lnTo>
                  <a:lnTo>
                    <a:pt x="218" y="154"/>
                  </a:lnTo>
                  <a:lnTo>
                    <a:pt x="229" y="146"/>
                  </a:lnTo>
                  <a:lnTo>
                    <a:pt x="225" y="161"/>
                  </a:lnTo>
                  <a:lnTo>
                    <a:pt x="214" y="176"/>
                  </a:lnTo>
                  <a:lnTo>
                    <a:pt x="191" y="184"/>
                  </a:lnTo>
                  <a:lnTo>
                    <a:pt x="169" y="191"/>
                  </a:lnTo>
                  <a:lnTo>
                    <a:pt x="143" y="199"/>
                  </a:lnTo>
                  <a:lnTo>
                    <a:pt x="120" y="199"/>
                  </a:lnTo>
                  <a:lnTo>
                    <a:pt x="94" y="221"/>
                  </a:lnTo>
                  <a:lnTo>
                    <a:pt x="71" y="244"/>
                  </a:lnTo>
                  <a:lnTo>
                    <a:pt x="52" y="247"/>
                  </a:lnTo>
                  <a:lnTo>
                    <a:pt x="37" y="240"/>
                  </a:lnTo>
                  <a:lnTo>
                    <a:pt x="19" y="232"/>
                  </a:lnTo>
                  <a:lnTo>
                    <a:pt x="7" y="251"/>
                  </a:lnTo>
                  <a:lnTo>
                    <a:pt x="7" y="255"/>
                  </a:lnTo>
                  <a:lnTo>
                    <a:pt x="0" y="236"/>
                  </a:lnTo>
                  <a:lnTo>
                    <a:pt x="4" y="217"/>
                  </a:lnTo>
                  <a:lnTo>
                    <a:pt x="22" y="195"/>
                  </a:lnTo>
                  <a:lnTo>
                    <a:pt x="34" y="169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72"/>
            <p:cNvSpPr>
              <a:spLocks/>
            </p:cNvSpPr>
            <p:nvPr/>
          </p:nvSpPr>
          <p:spPr bwMode="auto">
            <a:xfrm>
              <a:off x="3146" y="2808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12 w 12"/>
                <a:gd name="T3" fmla="*/ 22 h 22"/>
                <a:gd name="T4" fmla="*/ 0 w 12"/>
                <a:gd name="T5" fmla="*/ 11 h 22"/>
                <a:gd name="T6" fmla="*/ 12 w 1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12" y="0"/>
                  </a:moveTo>
                  <a:lnTo>
                    <a:pt x="12" y="22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73"/>
            <p:cNvSpPr>
              <a:spLocks/>
            </p:cNvSpPr>
            <p:nvPr/>
          </p:nvSpPr>
          <p:spPr bwMode="auto">
            <a:xfrm>
              <a:off x="3154" y="2586"/>
              <a:ext cx="41" cy="135"/>
            </a:xfrm>
            <a:custGeom>
              <a:avLst/>
              <a:gdLst>
                <a:gd name="T0" fmla="*/ 11 w 41"/>
                <a:gd name="T1" fmla="*/ 15 h 135"/>
                <a:gd name="T2" fmla="*/ 7 w 41"/>
                <a:gd name="T3" fmla="*/ 4 h 135"/>
                <a:gd name="T4" fmla="*/ 15 w 41"/>
                <a:gd name="T5" fmla="*/ 0 h 135"/>
                <a:gd name="T6" fmla="*/ 19 w 41"/>
                <a:gd name="T7" fmla="*/ 15 h 135"/>
                <a:gd name="T8" fmla="*/ 26 w 41"/>
                <a:gd name="T9" fmla="*/ 34 h 135"/>
                <a:gd name="T10" fmla="*/ 34 w 41"/>
                <a:gd name="T11" fmla="*/ 53 h 135"/>
                <a:gd name="T12" fmla="*/ 37 w 41"/>
                <a:gd name="T13" fmla="*/ 75 h 135"/>
                <a:gd name="T14" fmla="*/ 41 w 41"/>
                <a:gd name="T15" fmla="*/ 75 h 135"/>
                <a:gd name="T16" fmla="*/ 19 w 41"/>
                <a:gd name="T17" fmla="*/ 101 h 135"/>
                <a:gd name="T18" fmla="*/ 7 w 41"/>
                <a:gd name="T19" fmla="*/ 135 h 135"/>
                <a:gd name="T20" fmla="*/ 0 w 41"/>
                <a:gd name="T21" fmla="*/ 113 h 135"/>
                <a:gd name="T22" fmla="*/ 0 w 41"/>
                <a:gd name="T23" fmla="*/ 90 h 135"/>
                <a:gd name="T24" fmla="*/ 0 w 41"/>
                <a:gd name="T25" fmla="*/ 68 h 135"/>
                <a:gd name="T26" fmla="*/ 4 w 41"/>
                <a:gd name="T27" fmla="*/ 45 h 135"/>
                <a:gd name="T28" fmla="*/ 4 w 41"/>
                <a:gd name="T29" fmla="*/ 30 h 135"/>
                <a:gd name="T30" fmla="*/ 11 w 41"/>
                <a:gd name="T31" fmla="*/ 15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135"/>
                <a:gd name="T50" fmla="*/ 41 w 41"/>
                <a:gd name="T51" fmla="*/ 135 h 1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135">
                  <a:moveTo>
                    <a:pt x="11" y="15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19" y="15"/>
                  </a:lnTo>
                  <a:lnTo>
                    <a:pt x="26" y="34"/>
                  </a:lnTo>
                  <a:lnTo>
                    <a:pt x="34" y="53"/>
                  </a:lnTo>
                  <a:lnTo>
                    <a:pt x="37" y="75"/>
                  </a:lnTo>
                  <a:lnTo>
                    <a:pt x="41" y="75"/>
                  </a:lnTo>
                  <a:lnTo>
                    <a:pt x="19" y="101"/>
                  </a:lnTo>
                  <a:lnTo>
                    <a:pt x="7" y="135"/>
                  </a:lnTo>
                  <a:lnTo>
                    <a:pt x="0" y="113"/>
                  </a:lnTo>
                  <a:lnTo>
                    <a:pt x="0" y="90"/>
                  </a:lnTo>
                  <a:lnTo>
                    <a:pt x="0" y="68"/>
                  </a:lnTo>
                  <a:lnTo>
                    <a:pt x="4" y="45"/>
                  </a:lnTo>
                  <a:lnTo>
                    <a:pt x="4" y="3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5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74"/>
            <p:cNvSpPr>
              <a:spLocks/>
            </p:cNvSpPr>
            <p:nvPr/>
          </p:nvSpPr>
          <p:spPr bwMode="auto">
            <a:xfrm>
              <a:off x="3154" y="2395"/>
              <a:ext cx="82" cy="127"/>
            </a:xfrm>
            <a:custGeom>
              <a:avLst/>
              <a:gdLst>
                <a:gd name="T0" fmla="*/ 52 w 82"/>
                <a:gd name="T1" fmla="*/ 11 h 127"/>
                <a:gd name="T2" fmla="*/ 45 w 82"/>
                <a:gd name="T3" fmla="*/ 0 h 127"/>
                <a:gd name="T4" fmla="*/ 56 w 82"/>
                <a:gd name="T5" fmla="*/ 7 h 127"/>
                <a:gd name="T6" fmla="*/ 67 w 82"/>
                <a:gd name="T7" fmla="*/ 22 h 127"/>
                <a:gd name="T8" fmla="*/ 71 w 82"/>
                <a:gd name="T9" fmla="*/ 37 h 127"/>
                <a:gd name="T10" fmla="*/ 82 w 82"/>
                <a:gd name="T11" fmla="*/ 56 h 127"/>
                <a:gd name="T12" fmla="*/ 82 w 82"/>
                <a:gd name="T13" fmla="*/ 67 h 127"/>
                <a:gd name="T14" fmla="*/ 82 w 82"/>
                <a:gd name="T15" fmla="*/ 90 h 127"/>
                <a:gd name="T16" fmla="*/ 82 w 82"/>
                <a:gd name="T17" fmla="*/ 109 h 127"/>
                <a:gd name="T18" fmla="*/ 82 w 82"/>
                <a:gd name="T19" fmla="*/ 127 h 127"/>
                <a:gd name="T20" fmla="*/ 64 w 82"/>
                <a:gd name="T21" fmla="*/ 105 h 127"/>
                <a:gd name="T22" fmla="*/ 45 w 82"/>
                <a:gd name="T23" fmla="*/ 90 h 127"/>
                <a:gd name="T24" fmla="*/ 22 w 82"/>
                <a:gd name="T25" fmla="*/ 75 h 127"/>
                <a:gd name="T26" fmla="*/ 0 w 82"/>
                <a:gd name="T27" fmla="*/ 71 h 127"/>
                <a:gd name="T28" fmla="*/ 30 w 82"/>
                <a:gd name="T29" fmla="*/ 45 h 127"/>
                <a:gd name="T30" fmla="*/ 52 w 82"/>
                <a:gd name="T31" fmla="*/ 11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127"/>
                <a:gd name="T50" fmla="*/ 82 w 82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127">
                  <a:moveTo>
                    <a:pt x="52" y="11"/>
                  </a:moveTo>
                  <a:lnTo>
                    <a:pt x="45" y="0"/>
                  </a:lnTo>
                  <a:lnTo>
                    <a:pt x="56" y="7"/>
                  </a:lnTo>
                  <a:lnTo>
                    <a:pt x="67" y="22"/>
                  </a:lnTo>
                  <a:lnTo>
                    <a:pt x="71" y="37"/>
                  </a:lnTo>
                  <a:lnTo>
                    <a:pt x="82" y="56"/>
                  </a:lnTo>
                  <a:lnTo>
                    <a:pt x="82" y="67"/>
                  </a:lnTo>
                  <a:lnTo>
                    <a:pt x="82" y="90"/>
                  </a:lnTo>
                  <a:lnTo>
                    <a:pt x="82" y="109"/>
                  </a:lnTo>
                  <a:lnTo>
                    <a:pt x="82" y="127"/>
                  </a:lnTo>
                  <a:lnTo>
                    <a:pt x="64" y="105"/>
                  </a:lnTo>
                  <a:lnTo>
                    <a:pt x="45" y="90"/>
                  </a:lnTo>
                  <a:lnTo>
                    <a:pt x="22" y="75"/>
                  </a:lnTo>
                  <a:lnTo>
                    <a:pt x="0" y="71"/>
                  </a:lnTo>
                  <a:lnTo>
                    <a:pt x="30" y="45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75"/>
            <p:cNvSpPr>
              <a:spLocks/>
            </p:cNvSpPr>
            <p:nvPr/>
          </p:nvSpPr>
          <p:spPr bwMode="auto">
            <a:xfrm>
              <a:off x="3165" y="2781"/>
              <a:ext cx="162" cy="214"/>
            </a:xfrm>
            <a:custGeom>
              <a:avLst/>
              <a:gdLst>
                <a:gd name="T0" fmla="*/ 0 w 162"/>
                <a:gd name="T1" fmla="*/ 19 h 214"/>
                <a:gd name="T2" fmla="*/ 15 w 162"/>
                <a:gd name="T3" fmla="*/ 27 h 214"/>
                <a:gd name="T4" fmla="*/ 38 w 162"/>
                <a:gd name="T5" fmla="*/ 27 h 214"/>
                <a:gd name="T6" fmla="*/ 56 w 162"/>
                <a:gd name="T7" fmla="*/ 12 h 214"/>
                <a:gd name="T8" fmla="*/ 79 w 162"/>
                <a:gd name="T9" fmla="*/ 0 h 214"/>
                <a:gd name="T10" fmla="*/ 87 w 162"/>
                <a:gd name="T11" fmla="*/ 30 h 214"/>
                <a:gd name="T12" fmla="*/ 102 w 162"/>
                <a:gd name="T13" fmla="*/ 60 h 214"/>
                <a:gd name="T14" fmla="*/ 120 w 162"/>
                <a:gd name="T15" fmla="*/ 83 h 214"/>
                <a:gd name="T16" fmla="*/ 150 w 162"/>
                <a:gd name="T17" fmla="*/ 109 h 214"/>
                <a:gd name="T18" fmla="*/ 162 w 162"/>
                <a:gd name="T19" fmla="*/ 214 h 214"/>
                <a:gd name="T20" fmla="*/ 124 w 162"/>
                <a:gd name="T21" fmla="*/ 207 h 214"/>
                <a:gd name="T22" fmla="*/ 90 w 162"/>
                <a:gd name="T23" fmla="*/ 195 h 214"/>
                <a:gd name="T24" fmla="*/ 68 w 162"/>
                <a:gd name="T25" fmla="*/ 184 h 214"/>
                <a:gd name="T26" fmla="*/ 45 w 162"/>
                <a:gd name="T27" fmla="*/ 177 h 214"/>
                <a:gd name="T28" fmla="*/ 38 w 162"/>
                <a:gd name="T29" fmla="*/ 162 h 214"/>
                <a:gd name="T30" fmla="*/ 30 w 162"/>
                <a:gd name="T31" fmla="*/ 147 h 214"/>
                <a:gd name="T32" fmla="*/ 23 w 162"/>
                <a:gd name="T33" fmla="*/ 128 h 214"/>
                <a:gd name="T34" fmla="*/ 23 w 162"/>
                <a:gd name="T35" fmla="*/ 109 h 214"/>
                <a:gd name="T36" fmla="*/ 15 w 162"/>
                <a:gd name="T37" fmla="*/ 87 h 214"/>
                <a:gd name="T38" fmla="*/ 11 w 162"/>
                <a:gd name="T39" fmla="*/ 68 h 214"/>
                <a:gd name="T40" fmla="*/ 11 w 162"/>
                <a:gd name="T41" fmla="*/ 49 h 214"/>
                <a:gd name="T42" fmla="*/ 11 w 162"/>
                <a:gd name="T43" fmla="*/ 42 h 214"/>
                <a:gd name="T44" fmla="*/ 4 w 162"/>
                <a:gd name="T45" fmla="*/ 30 h 214"/>
                <a:gd name="T46" fmla="*/ 0 w 162"/>
                <a:gd name="T47" fmla="*/ 19 h 2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214"/>
                <a:gd name="T74" fmla="*/ 162 w 162"/>
                <a:gd name="T75" fmla="*/ 214 h 2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214">
                  <a:moveTo>
                    <a:pt x="0" y="19"/>
                  </a:moveTo>
                  <a:lnTo>
                    <a:pt x="15" y="27"/>
                  </a:lnTo>
                  <a:lnTo>
                    <a:pt x="38" y="27"/>
                  </a:lnTo>
                  <a:lnTo>
                    <a:pt x="56" y="12"/>
                  </a:lnTo>
                  <a:lnTo>
                    <a:pt x="79" y="0"/>
                  </a:lnTo>
                  <a:lnTo>
                    <a:pt x="87" y="30"/>
                  </a:lnTo>
                  <a:lnTo>
                    <a:pt x="102" y="60"/>
                  </a:lnTo>
                  <a:lnTo>
                    <a:pt x="120" y="83"/>
                  </a:lnTo>
                  <a:lnTo>
                    <a:pt x="150" y="109"/>
                  </a:lnTo>
                  <a:lnTo>
                    <a:pt x="162" y="214"/>
                  </a:lnTo>
                  <a:lnTo>
                    <a:pt x="124" y="207"/>
                  </a:lnTo>
                  <a:lnTo>
                    <a:pt x="90" y="195"/>
                  </a:lnTo>
                  <a:lnTo>
                    <a:pt x="68" y="184"/>
                  </a:lnTo>
                  <a:lnTo>
                    <a:pt x="45" y="177"/>
                  </a:lnTo>
                  <a:lnTo>
                    <a:pt x="38" y="162"/>
                  </a:lnTo>
                  <a:lnTo>
                    <a:pt x="30" y="147"/>
                  </a:lnTo>
                  <a:lnTo>
                    <a:pt x="23" y="128"/>
                  </a:lnTo>
                  <a:lnTo>
                    <a:pt x="23" y="109"/>
                  </a:lnTo>
                  <a:lnTo>
                    <a:pt x="15" y="87"/>
                  </a:lnTo>
                  <a:lnTo>
                    <a:pt x="11" y="68"/>
                  </a:lnTo>
                  <a:lnTo>
                    <a:pt x="11" y="49"/>
                  </a:lnTo>
                  <a:lnTo>
                    <a:pt x="11" y="42"/>
                  </a:lnTo>
                  <a:lnTo>
                    <a:pt x="4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5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6"/>
            <p:cNvSpPr>
              <a:spLocks/>
            </p:cNvSpPr>
            <p:nvPr/>
          </p:nvSpPr>
          <p:spPr bwMode="auto">
            <a:xfrm>
              <a:off x="3274" y="3070"/>
              <a:ext cx="225" cy="68"/>
            </a:xfrm>
            <a:custGeom>
              <a:avLst/>
              <a:gdLst>
                <a:gd name="T0" fmla="*/ 225 w 225"/>
                <a:gd name="T1" fmla="*/ 0 h 68"/>
                <a:gd name="T2" fmla="*/ 207 w 225"/>
                <a:gd name="T3" fmla="*/ 19 h 68"/>
                <a:gd name="T4" fmla="*/ 184 w 225"/>
                <a:gd name="T5" fmla="*/ 38 h 68"/>
                <a:gd name="T6" fmla="*/ 154 w 225"/>
                <a:gd name="T7" fmla="*/ 49 h 68"/>
                <a:gd name="T8" fmla="*/ 124 w 225"/>
                <a:gd name="T9" fmla="*/ 64 h 68"/>
                <a:gd name="T10" fmla="*/ 83 w 225"/>
                <a:gd name="T11" fmla="*/ 68 h 68"/>
                <a:gd name="T12" fmla="*/ 49 w 225"/>
                <a:gd name="T13" fmla="*/ 68 h 68"/>
                <a:gd name="T14" fmla="*/ 19 w 225"/>
                <a:gd name="T15" fmla="*/ 60 h 68"/>
                <a:gd name="T16" fmla="*/ 0 w 225"/>
                <a:gd name="T17" fmla="*/ 49 h 68"/>
                <a:gd name="T18" fmla="*/ 26 w 225"/>
                <a:gd name="T19" fmla="*/ 45 h 68"/>
                <a:gd name="T20" fmla="*/ 56 w 225"/>
                <a:gd name="T21" fmla="*/ 45 h 68"/>
                <a:gd name="T22" fmla="*/ 83 w 225"/>
                <a:gd name="T23" fmla="*/ 45 h 68"/>
                <a:gd name="T24" fmla="*/ 113 w 225"/>
                <a:gd name="T25" fmla="*/ 45 h 68"/>
                <a:gd name="T26" fmla="*/ 139 w 225"/>
                <a:gd name="T27" fmla="*/ 38 h 68"/>
                <a:gd name="T28" fmla="*/ 169 w 225"/>
                <a:gd name="T29" fmla="*/ 30 h 68"/>
                <a:gd name="T30" fmla="*/ 195 w 225"/>
                <a:gd name="T31" fmla="*/ 15 h 68"/>
                <a:gd name="T32" fmla="*/ 225 w 22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68"/>
                <a:gd name="T53" fmla="*/ 225 w 22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68">
                  <a:moveTo>
                    <a:pt x="225" y="0"/>
                  </a:moveTo>
                  <a:lnTo>
                    <a:pt x="207" y="19"/>
                  </a:lnTo>
                  <a:lnTo>
                    <a:pt x="184" y="38"/>
                  </a:lnTo>
                  <a:lnTo>
                    <a:pt x="154" y="49"/>
                  </a:lnTo>
                  <a:lnTo>
                    <a:pt x="124" y="64"/>
                  </a:lnTo>
                  <a:lnTo>
                    <a:pt x="83" y="68"/>
                  </a:lnTo>
                  <a:lnTo>
                    <a:pt x="49" y="68"/>
                  </a:lnTo>
                  <a:lnTo>
                    <a:pt x="19" y="60"/>
                  </a:lnTo>
                  <a:lnTo>
                    <a:pt x="0" y="49"/>
                  </a:lnTo>
                  <a:lnTo>
                    <a:pt x="26" y="45"/>
                  </a:lnTo>
                  <a:lnTo>
                    <a:pt x="56" y="45"/>
                  </a:lnTo>
                  <a:lnTo>
                    <a:pt x="83" y="45"/>
                  </a:lnTo>
                  <a:lnTo>
                    <a:pt x="113" y="45"/>
                  </a:lnTo>
                  <a:lnTo>
                    <a:pt x="139" y="38"/>
                  </a:lnTo>
                  <a:lnTo>
                    <a:pt x="169" y="30"/>
                  </a:lnTo>
                  <a:lnTo>
                    <a:pt x="195" y="1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77"/>
            <p:cNvSpPr>
              <a:spLocks/>
            </p:cNvSpPr>
            <p:nvPr/>
          </p:nvSpPr>
          <p:spPr bwMode="auto">
            <a:xfrm>
              <a:off x="3383" y="4290"/>
              <a:ext cx="135" cy="15"/>
            </a:xfrm>
            <a:custGeom>
              <a:avLst/>
              <a:gdLst>
                <a:gd name="T0" fmla="*/ 4 w 135"/>
                <a:gd name="T1" fmla="*/ 11 h 15"/>
                <a:gd name="T2" fmla="*/ 34 w 135"/>
                <a:gd name="T3" fmla="*/ 4 h 15"/>
                <a:gd name="T4" fmla="*/ 68 w 135"/>
                <a:gd name="T5" fmla="*/ 4 h 15"/>
                <a:gd name="T6" fmla="*/ 101 w 135"/>
                <a:gd name="T7" fmla="*/ 0 h 15"/>
                <a:gd name="T8" fmla="*/ 135 w 135"/>
                <a:gd name="T9" fmla="*/ 4 h 15"/>
                <a:gd name="T10" fmla="*/ 0 w 135"/>
                <a:gd name="T11" fmla="*/ 15 h 15"/>
                <a:gd name="T12" fmla="*/ 0 w 135"/>
                <a:gd name="T13" fmla="*/ 11 h 15"/>
                <a:gd name="T14" fmla="*/ 4 w 135"/>
                <a:gd name="T15" fmla="*/ 11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15"/>
                <a:gd name="T26" fmla="*/ 135 w 13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15">
                  <a:moveTo>
                    <a:pt x="4" y="11"/>
                  </a:moveTo>
                  <a:lnTo>
                    <a:pt x="34" y="4"/>
                  </a:lnTo>
                  <a:lnTo>
                    <a:pt x="68" y="4"/>
                  </a:lnTo>
                  <a:lnTo>
                    <a:pt x="101" y="0"/>
                  </a:lnTo>
                  <a:lnTo>
                    <a:pt x="135" y="4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78"/>
            <p:cNvSpPr>
              <a:spLocks/>
            </p:cNvSpPr>
            <p:nvPr/>
          </p:nvSpPr>
          <p:spPr bwMode="auto">
            <a:xfrm>
              <a:off x="3394" y="4181"/>
              <a:ext cx="169" cy="101"/>
            </a:xfrm>
            <a:custGeom>
              <a:avLst/>
              <a:gdLst>
                <a:gd name="T0" fmla="*/ 42 w 169"/>
                <a:gd name="T1" fmla="*/ 53 h 101"/>
                <a:gd name="T2" fmla="*/ 45 w 169"/>
                <a:gd name="T3" fmla="*/ 34 h 101"/>
                <a:gd name="T4" fmla="*/ 53 w 169"/>
                <a:gd name="T5" fmla="*/ 23 h 101"/>
                <a:gd name="T6" fmla="*/ 79 w 169"/>
                <a:gd name="T7" fmla="*/ 8 h 101"/>
                <a:gd name="T8" fmla="*/ 113 w 169"/>
                <a:gd name="T9" fmla="*/ 0 h 101"/>
                <a:gd name="T10" fmla="*/ 102 w 169"/>
                <a:gd name="T11" fmla="*/ 23 h 101"/>
                <a:gd name="T12" fmla="*/ 105 w 169"/>
                <a:gd name="T13" fmla="*/ 49 h 101"/>
                <a:gd name="T14" fmla="*/ 113 w 169"/>
                <a:gd name="T15" fmla="*/ 53 h 101"/>
                <a:gd name="T16" fmla="*/ 128 w 169"/>
                <a:gd name="T17" fmla="*/ 53 h 101"/>
                <a:gd name="T18" fmla="*/ 143 w 169"/>
                <a:gd name="T19" fmla="*/ 34 h 101"/>
                <a:gd name="T20" fmla="*/ 154 w 169"/>
                <a:gd name="T21" fmla="*/ 19 h 101"/>
                <a:gd name="T22" fmla="*/ 169 w 169"/>
                <a:gd name="T23" fmla="*/ 23 h 101"/>
                <a:gd name="T24" fmla="*/ 166 w 169"/>
                <a:gd name="T25" fmla="*/ 41 h 101"/>
                <a:gd name="T26" fmla="*/ 154 w 169"/>
                <a:gd name="T27" fmla="*/ 56 h 101"/>
                <a:gd name="T28" fmla="*/ 151 w 169"/>
                <a:gd name="T29" fmla="*/ 49 h 101"/>
                <a:gd name="T30" fmla="*/ 151 w 169"/>
                <a:gd name="T31" fmla="*/ 41 h 101"/>
                <a:gd name="T32" fmla="*/ 143 w 169"/>
                <a:gd name="T33" fmla="*/ 41 h 101"/>
                <a:gd name="T34" fmla="*/ 143 w 169"/>
                <a:gd name="T35" fmla="*/ 45 h 101"/>
                <a:gd name="T36" fmla="*/ 147 w 169"/>
                <a:gd name="T37" fmla="*/ 71 h 101"/>
                <a:gd name="T38" fmla="*/ 147 w 169"/>
                <a:gd name="T39" fmla="*/ 98 h 101"/>
                <a:gd name="T40" fmla="*/ 109 w 169"/>
                <a:gd name="T41" fmla="*/ 94 h 101"/>
                <a:gd name="T42" fmla="*/ 75 w 169"/>
                <a:gd name="T43" fmla="*/ 98 h 101"/>
                <a:gd name="T44" fmla="*/ 38 w 169"/>
                <a:gd name="T45" fmla="*/ 101 h 101"/>
                <a:gd name="T46" fmla="*/ 4 w 169"/>
                <a:gd name="T47" fmla="*/ 101 h 101"/>
                <a:gd name="T48" fmla="*/ 0 w 169"/>
                <a:gd name="T49" fmla="*/ 86 h 101"/>
                <a:gd name="T50" fmla="*/ 8 w 169"/>
                <a:gd name="T51" fmla="*/ 71 h 101"/>
                <a:gd name="T52" fmla="*/ 23 w 169"/>
                <a:gd name="T53" fmla="*/ 56 h 101"/>
                <a:gd name="T54" fmla="*/ 42 w 169"/>
                <a:gd name="T55" fmla="*/ 53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"/>
                <a:gd name="T85" fmla="*/ 0 h 101"/>
                <a:gd name="T86" fmla="*/ 169 w 169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" h="101">
                  <a:moveTo>
                    <a:pt x="42" y="53"/>
                  </a:moveTo>
                  <a:lnTo>
                    <a:pt x="45" y="34"/>
                  </a:lnTo>
                  <a:lnTo>
                    <a:pt x="53" y="23"/>
                  </a:lnTo>
                  <a:lnTo>
                    <a:pt x="79" y="8"/>
                  </a:lnTo>
                  <a:lnTo>
                    <a:pt x="113" y="0"/>
                  </a:lnTo>
                  <a:lnTo>
                    <a:pt x="102" y="23"/>
                  </a:lnTo>
                  <a:lnTo>
                    <a:pt x="105" y="49"/>
                  </a:lnTo>
                  <a:lnTo>
                    <a:pt x="113" y="53"/>
                  </a:lnTo>
                  <a:lnTo>
                    <a:pt x="128" y="53"/>
                  </a:lnTo>
                  <a:lnTo>
                    <a:pt x="143" y="34"/>
                  </a:lnTo>
                  <a:lnTo>
                    <a:pt x="154" y="19"/>
                  </a:lnTo>
                  <a:lnTo>
                    <a:pt x="169" y="23"/>
                  </a:lnTo>
                  <a:lnTo>
                    <a:pt x="166" y="41"/>
                  </a:lnTo>
                  <a:lnTo>
                    <a:pt x="154" y="56"/>
                  </a:lnTo>
                  <a:lnTo>
                    <a:pt x="151" y="49"/>
                  </a:lnTo>
                  <a:lnTo>
                    <a:pt x="151" y="41"/>
                  </a:lnTo>
                  <a:lnTo>
                    <a:pt x="143" y="41"/>
                  </a:lnTo>
                  <a:lnTo>
                    <a:pt x="143" y="45"/>
                  </a:lnTo>
                  <a:lnTo>
                    <a:pt x="147" y="71"/>
                  </a:lnTo>
                  <a:lnTo>
                    <a:pt x="147" y="98"/>
                  </a:lnTo>
                  <a:lnTo>
                    <a:pt x="109" y="94"/>
                  </a:lnTo>
                  <a:lnTo>
                    <a:pt x="75" y="98"/>
                  </a:lnTo>
                  <a:lnTo>
                    <a:pt x="38" y="101"/>
                  </a:lnTo>
                  <a:lnTo>
                    <a:pt x="4" y="101"/>
                  </a:lnTo>
                  <a:lnTo>
                    <a:pt x="0" y="86"/>
                  </a:lnTo>
                  <a:lnTo>
                    <a:pt x="8" y="71"/>
                  </a:lnTo>
                  <a:lnTo>
                    <a:pt x="23" y="56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79"/>
            <p:cNvSpPr>
              <a:spLocks/>
            </p:cNvSpPr>
            <p:nvPr/>
          </p:nvSpPr>
          <p:spPr bwMode="auto">
            <a:xfrm>
              <a:off x="3424" y="4200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80"/>
            <p:cNvSpPr>
              <a:spLocks/>
            </p:cNvSpPr>
            <p:nvPr/>
          </p:nvSpPr>
          <p:spPr bwMode="auto">
            <a:xfrm>
              <a:off x="3473" y="4294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11 w 11"/>
                <a:gd name="T3" fmla="*/ 0 h 1"/>
                <a:gd name="T4" fmla="*/ 0 w 11"/>
                <a:gd name="T5" fmla="*/ 0 h 1"/>
                <a:gd name="T6" fmla="*/ 0 60000 65536"/>
                <a:gd name="T7" fmla="*/ 0 60000 65536"/>
                <a:gd name="T8" fmla="*/ 0 60000 65536"/>
                <a:gd name="T9" fmla="*/ 0 w 11"/>
                <a:gd name="T10" fmla="*/ 0 h 1"/>
                <a:gd name="T11" fmla="*/ 11 w 1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81"/>
            <p:cNvSpPr>
              <a:spLocks/>
            </p:cNvSpPr>
            <p:nvPr/>
          </p:nvSpPr>
          <p:spPr bwMode="auto">
            <a:xfrm>
              <a:off x="3488" y="4294"/>
              <a:ext cx="38" cy="1"/>
            </a:xfrm>
            <a:custGeom>
              <a:avLst/>
              <a:gdLst>
                <a:gd name="T0" fmla="*/ 0 w 38"/>
                <a:gd name="T1" fmla="*/ 0 h 1"/>
                <a:gd name="T2" fmla="*/ 38 w 38"/>
                <a:gd name="T3" fmla="*/ 0 h 1"/>
                <a:gd name="T4" fmla="*/ 0 w 38"/>
                <a:gd name="T5" fmla="*/ 0 h 1"/>
                <a:gd name="T6" fmla="*/ 0 60000 65536"/>
                <a:gd name="T7" fmla="*/ 0 60000 65536"/>
                <a:gd name="T8" fmla="*/ 0 60000 65536"/>
                <a:gd name="T9" fmla="*/ 0 w 38"/>
                <a:gd name="T10" fmla="*/ 0 h 1"/>
                <a:gd name="T11" fmla="*/ 38 w 3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82"/>
            <p:cNvSpPr>
              <a:spLocks/>
            </p:cNvSpPr>
            <p:nvPr/>
          </p:nvSpPr>
          <p:spPr bwMode="auto">
            <a:xfrm>
              <a:off x="3507" y="4185"/>
              <a:ext cx="30" cy="41"/>
            </a:xfrm>
            <a:custGeom>
              <a:avLst/>
              <a:gdLst>
                <a:gd name="T0" fmla="*/ 15 w 30"/>
                <a:gd name="T1" fmla="*/ 0 h 41"/>
                <a:gd name="T2" fmla="*/ 26 w 30"/>
                <a:gd name="T3" fmla="*/ 4 h 41"/>
                <a:gd name="T4" fmla="*/ 30 w 30"/>
                <a:gd name="T5" fmla="*/ 19 h 41"/>
                <a:gd name="T6" fmla="*/ 15 w 30"/>
                <a:gd name="T7" fmla="*/ 30 h 41"/>
                <a:gd name="T8" fmla="*/ 4 w 30"/>
                <a:gd name="T9" fmla="*/ 41 h 41"/>
                <a:gd name="T10" fmla="*/ 0 w 30"/>
                <a:gd name="T11" fmla="*/ 19 h 41"/>
                <a:gd name="T12" fmla="*/ 15 w 30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1"/>
                <a:gd name="T23" fmla="*/ 30 w 30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1">
                  <a:moveTo>
                    <a:pt x="15" y="0"/>
                  </a:moveTo>
                  <a:lnTo>
                    <a:pt x="26" y="4"/>
                  </a:lnTo>
                  <a:lnTo>
                    <a:pt x="30" y="19"/>
                  </a:lnTo>
                  <a:lnTo>
                    <a:pt x="15" y="30"/>
                  </a:lnTo>
                  <a:lnTo>
                    <a:pt x="4" y="41"/>
                  </a:lnTo>
                  <a:lnTo>
                    <a:pt x="0" y="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83"/>
            <p:cNvSpPr>
              <a:spLocks/>
            </p:cNvSpPr>
            <p:nvPr/>
          </p:nvSpPr>
          <p:spPr bwMode="auto">
            <a:xfrm>
              <a:off x="3552" y="4237"/>
              <a:ext cx="23" cy="27"/>
            </a:xfrm>
            <a:custGeom>
              <a:avLst/>
              <a:gdLst>
                <a:gd name="T0" fmla="*/ 19 w 23"/>
                <a:gd name="T1" fmla="*/ 0 h 27"/>
                <a:gd name="T2" fmla="*/ 19 w 23"/>
                <a:gd name="T3" fmla="*/ 8 h 27"/>
                <a:gd name="T4" fmla="*/ 23 w 23"/>
                <a:gd name="T5" fmla="*/ 19 h 27"/>
                <a:gd name="T6" fmla="*/ 0 w 23"/>
                <a:gd name="T7" fmla="*/ 27 h 27"/>
                <a:gd name="T8" fmla="*/ 4 w 23"/>
                <a:gd name="T9" fmla="*/ 8 h 27"/>
                <a:gd name="T10" fmla="*/ 19 w 23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7"/>
                <a:gd name="T20" fmla="*/ 23 w 2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7">
                  <a:moveTo>
                    <a:pt x="19" y="0"/>
                  </a:moveTo>
                  <a:lnTo>
                    <a:pt x="19" y="8"/>
                  </a:lnTo>
                  <a:lnTo>
                    <a:pt x="23" y="19"/>
                  </a:lnTo>
                  <a:lnTo>
                    <a:pt x="0" y="27"/>
                  </a:lnTo>
                  <a:lnTo>
                    <a:pt x="4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84"/>
            <p:cNvSpPr>
              <a:spLocks/>
            </p:cNvSpPr>
            <p:nvPr/>
          </p:nvSpPr>
          <p:spPr bwMode="auto">
            <a:xfrm>
              <a:off x="3755" y="3037"/>
              <a:ext cx="52" cy="41"/>
            </a:xfrm>
            <a:custGeom>
              <a:avLst/>
              <a:gdLst>
                <a:gd name="T0" fmla="*/ 41 w 52"/>
                <a:gd name="T1" fmla="*/ 0 h 41"/>
                <a:gd name="T2" fmla="*/ 52 w 52"/>
                <a:gd name="T3" fmla="*/ 11 h 41"/>
                <a:gd name="T4" fmla="*/ 37 w 52"/>
                <a:gd name="T5" fmla="*/ 22 h 41"/>
                <a:gd name="T6" fmla="*/ 26 w 52"/>
                <a:gd name="T7" fmla="*/ 41 h 41"/>
                <a:gd name="T8" fmla="*/ 0 w 52"/>
                <a:gd name="T9" fmla="*/ 26 h 41"/>
                <a:gd name="T10" fmla="*/ 19 w 52"/>
                <a:gd name="T11" fmla="*/ 7 h 41"/>
                <a:gd name="T12" fmla="*/ 41 w 52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1"/>
                <a:gd name="T23" fmla="*/ 52 w 5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1">
                  <a:moveTo>
                    <a:pt x="4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6" y="41"/>
                  </a:lnTo>
                  <a:lnTo>
                    <a:pt x="0" y="26"/>
                  </a:lnTo>
                  <a:lnTo>
                    <a:pt x="19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85"/>
            <p:cNvSpPr>
              <a:spLocks/>
            </p:cNvSpPr>
            <p:nvPr/>
          </p:nvSpPr>
          <p:spPr bwMode="auto">
            <a:xfrm>
              <a:off x="3796" y="3082"/>
              <a:ext cx="165" cy="270"/>
            </a:xfrm>
            <a:custGeom>
              <a:avLst/>
              <a:gdLst>
                <a:gd name="T0" fmla="*/ 4 w 165"/>
                <a:gd name="T1" fmla="*/ 18 h 270"/>
                <a:gd name="T2" fmla="*/ 4 w 165"/>
                <a:gd name="T3" fmla="*/ 7 h 270"/>
                <a:gd name="T4" fmla="*/ 11 w 165"/>
                <a:gd name="T5" fmla="*/ 0 h 270"/>
                <a:gd name="T6" fmla="*/ 23 w 165"/>
                <a:gd name="T7" fmla="*/ 15 h 270"/>
                <a:gd name="T8" fmla="*/ 38 w 165"/>
                <a:gd name="T9" fmla="*/ 22 h 270"/>
                <a:gd name="T10" fmla="*/ 64 w 165"/>
                <a:gd name="T11" fmla="*/ 3 h 270"/>
                <a:gd name="T12" fmla="*/ 102 w 165"/>
                <a:gd name="T13" fmla="*/ 0 h 270"/>
                <a:gd name="T14" fmla="*/ 117 w 165"/>
                <a:gd name="T15" fmla="*/ 11 h 270"/>
                <a:gd name="T16" fmla="*/ 132 w 165"/>
                <a:gd name="T17" fmla="*/ 30 h 270"/>
                <a:gd name="T18" fmla="*/ 147 w 165"/>
                <a:gd name="T19" fmla="*/ 45 h 270"/>
                <a:gd name="T20" fmla="*/ 165 w 165"/>
                <a:gd name="T21" fmla="*/ 56 h 270"/>
                <a:gd name="T22" fmla="*/ 162 w 165"/>
                <a:gd name="T23" fmla="*/ 63 h 270"/>
                <a:gd name="T24" fmla="*/ 158 w 165"/>
                <a:gd name="T25" fmla="*/ 71 h 270"/>
                <a:gd name="T26" fmla="*/ 132 w 165"/>
                <a:gd name="T27" fmla="*/ 63 h 270"/>
                <a:gd name="T28" fmla="*/ 117 w 165"/>
                <a:gd name="T29" fmla="*/ 52 h 270"/>
                <a:gd name="T30" fmla="*/ 98 w 165"/>
                <a:gd name="T31" fmla="*/ 45 h 270"/>
                <a:gd name="T32" fmla="*/ 83 w 165"/>
                <a:gd name="T33" fmla="*/ 63 h 270"/>
                <a:gd name="T34" fmla="*/ 72 w 165"/>
                <a:gd name="T35" fmla="*/ 60 h 270"/>
                <a:gd name="T36" fmla="*/ 60 w 165"/>
                <a:gd name="T37" fmla="*/ 60 h 270"/>
                <a:gd name="T38" fmla="*/ 53 w 165"/>
                <a:gd name="T39" fmla="*/ 63 h 270"/>
                <a:gd name="T40" fmla="*/ 64 w 165"/>
                <a:gd name="T41" fmla="*/ 71 h 270"/>
                <a:gd name="T42" fmla="*/ 75 w 165"/>
                <a:gd name="T43" fmla="*/ 78 h 270"/>
                <a:gd name="T44" fmla="*/ 90 w 165"/>
                <a:gd name="T45" fmla="*/ 67 h 270"/>
                <a:gd name="T46" fmla="*/ 109 w 165"/>
                <a:gd name="T47" fmla="*/ 60 h 270"/>
                <a:gd name="T48" fmla="*/ 120 w 165"/>
                <a:gd name="T49" fmla="*/ 86 h 270"/>
                <a:gd name="T50" fmla="*/ 132 w 165"/>
                <a:gd name="T51" fmla="*/ 120 h 270"/>
                <a:gd name="T52" fmla="*/ 135 w 165"/>
                <a:gd name="T53" fmla="*/ 150 h 270"/>
                <a:gd name="T54" fmla="*/ 143 w 165"/>
                <a:gd name="T55" fmla="*/ 183 h 270"/>
                <a:gd name="T56" fmla="*/ 135 w 165"/>
                <a:gd name="T57" fmla="*/ 165 h 270"/>
                <a:gd name="T58" fmla="*/ 132 w 165"/>
                <a:gd name="T59" fmla="*/ 146 h 270"/>
                <a:gd name="T60" fmla="*/ 124 w 165"/>
                <a:gd name="T61" fmla="*/ 123 h 270"/>
                <a:gd name="T62" fmla="*/ 120 w 165"/>
                <a:gd name="T63" fmla="*/ 112 h 270"/>
                <a:gd name="T64" fmla="*/ 113 w 165"/>
                <a:gd name="T65" fmla="*/ 112 h 270"/>
                <a:gd name="T66" fmla="*/ 120 w 165"/>
                <a:gd name="T67" fmla="*/ 150 h 270"/>
                <a:gd name="T68" fmla="*/ 128 w 165"/>
                <a:gd name="T69" fmla="*/ 187 h 270"/>
                <a:gd name="T70" fmla="*/ 128 w 165"/>
                <a:gd name="T71" fmla="*/ 206 h 270"/>
                <a:gd name="T72" fmla="*/ 132 w 165"/>
                <a:gd name="T73" fmla="*/ 225 h 270"/>
                <a:gd name="T74" fmla="*/ 132 w 165"/>
                <a:gd name="T75" fmla="*/ 247 h 270"/>
                <a:gd name="T76" fmla="*/ 132 w 165"/>
                <a:gd name="T77" fmla="*/ 270 h 270"/>
                <a:gd name="T78" fmla="*/ 124 w 165"/>
                <a:gd name="T79" fmla="*/ 243 h 270"/>
                <a:gd name="T80" fmla="*/ 128 w 165"/>
                <a:gd name="T81" fmla="*/ 221 h 270"/>
                <a:gd name="T82" fmla="*/ 132 w 165"/>
                <a:gd name="T83" fmla="*/ 195 h 270"/>
                <a:gd name="T84" fmla="*/ 124 w 165"/>
                <a:gd name="T85" fmla="*/ 172 h 270"/>
                <a:gd name="T86" fmla="*/ 105 w 165"/>
                <a:gd name="T87" fmla="*/ 146 h 270"/>
                <a:gd name="T88" fmla="*/ 79 w 165"/>
                <a:gd name="T89" fmla="*/ 131 h 270"/>
                <a:gd name="T90" fmla="*/ 64 w 165"/>
                <a:gd name="T91" fmla="*/ 108 h 270"/>
                <a:gd name="T92" fmla="*/ 53 w 165"/>
                <a:gd name="T93" fmla="*/ 105 h 270"/>
                <a:gd name="T94" fmla="*/ 57 w 165"/>
                <a:gd name="T95" fmla="*/ 112 h 270"/>
                <a:gd name="T96" fmla="*/ 64 w 165"/>
                <a:gd name="T97" fmla="*/ 127 h 270"/>
                <a:gd name="T98" fmla="*/ 72 w 165"/>
                <a:gd name="T99" fmla="*/ 138 h 270"/>
                <a:gd name="T100" fmla="*/ 90 w 165"/>
                <a:gd name="T101" fmla="*/ 146 h 270"/>
                <a:gd name="T102" fmla="*/ 109 w 165"/>
                <a:gd name="T103" fmla="*/ 172 h 270"/>
                <a:gd name="T104" fmla="*/ 120 w 165"/>
                <a:gd name="T105" fmla="*/ 210 h 270"/>
                <a:gd name="T106" fmla="*/ 105 w 165"/>
                <a:gd name="T107" fmla="*/ 206 h 270"/>
                <a:gd name="T108" fmla="*/ 98 w 165"/>
                <a:gd name="T109" fmla="*/ 191 h 270"/>
                <a:gd name="T110" fmla="*/ 79 w 165"/>
                <a:gd name="T111" fmla="*/ 165 h 270"/>
                <a:gd name="T112" fmla="*/ 64 w 165"/>
                <a:gd name="T113" fmla="*/ 146 h 270"/>
                <a:gd name="T114" fmla="*/ 42 w 165"/>
                <a:gd name="T115" fmla="*/ 127 h 270"/>
                <a:gd name="T116" fmla="*/ 19 w 165"/>
                <a:gd name="T117" fmla="*/ 116 h 270"/>
                <a:gd name="T118" fmla="*/ 4 w 165"/>
                <a:gd name="T119" fmla="*/ 78 h 270"/>
                <a:gd name="T120" fmla="*/ 0 w 165"/>
                <a:gd name="T121" fmla="*/ 45 h 270"/>
                <a:gd name="T122" fmla="*/ 8 w 165"/>
                <a:gd name="T123" fmla="*/ 33 h 270"/>
                <a:gd name="T124" fmla="*/ 4 w 165"/>
                <a:gd name="T125" fmla="*/ 18 h 2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"/>
                <a:gd name="T190" fmla="*/ 0 h 270"/>
                <a:gd name="T191" fmla="*/ 165 w 165"/>
                <a:gd name="T192" fmla="*/ 270 h 2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" h="270">
                  <a:moveTo>
                    <a:pt x="4" y="18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23" y="15"/>
                  </a:lnTo>
                  <a:lnTo>
                    <a:pt x="38" y="22"/>
                  </a:lnTo>
                  <a:lnTo>
                    <a:pt x="64" y="3"/>
                  </a:lnTo>
                  <a:lnTo>
                    <a:pt x="102" y="0"/>
                  </a:lnTo>
                  <a:lnTo>
                    <a:pt x="117" y="11"/>
                  </a:lnTo>
                  <a:lnTo>
                    <a:pt x="132" y="30"/>
                  </a:lnTo>
                  <a:lnTo>
                    <a:pt x="147" y="45"/>
                  </a:lnTo>
                  <a:lnTo>
                    <a:pt x="165" y="56"/>
                  </a:lnTo>
                  <a:lnTo>
                    <a:pt x="162" y="63"/>
                  </a:lnTo>
                  <a:lnTo>
                    <a:pt x="158" y="71"/>
                  </a:lnTo>
                  <a:lnTo>
                    <a:pt x="132" y="63"/>
                  </a:lnTo>
                  <a:lnTo>
                    <a:pt x="117" y="52"/>
                  </a:lnTo>
                  <a:lnTo>
                    <a:pt x="98" y="45"/>
                  </a:lnTo>
                  <a:lnTo>
                    <a:pt x="83" y="63"/>
                  </a:lnTo>
                  <a:lnTo>
                    <a:pt x="72" y="60"/>
                  </a:lnTo>
                  <a:lnTo>
                    <a:pt x="60" y="60"/>
                  </a:lnTo>
                  <a:lnTo>
                    <a:pt x="53" y="63"/>
                  </a:lnTo>
                  <a:lnTo>
                    <a:pt x="64" y="71"/>
                  </a:lnTo>
                  <a:lnTo>
                    <a:pt x="75" y="78"/>
                  </a:lnTo>
                  <a:lnTo>
                    <a:pt x="90" y="67"/>
                  </a:lnTo>
                  <a:lnTo>
                    <a:pt x="109" y="60"/>
                  </a:lnTo>
                  <a:lnTo>
                    <a:pt x="120" y="86"/>
                  </a:lnTo>
                  <a:lnTo>
                    <a:pt x="132" y="120"/>
                  </a:lnTo>
                  <a:lnTo>
                    <a:pt x="135" y="150"/>
                  </a:lnTo>
                  <a:lnTo>
                    <a:pt x="143" y="183"/>
                  </a:lnTo>
                  <a:lnTo>
                    <a:pt x="135" y="165"/>
                  </a:lnTo>
                  <a:lnTo>
                    <a:pt x="132" y="146"/>
                  </a:lnTo>
                  <a:lnTo>
                    <a:pt x="124" y="123"/>
                  </a:lnTo>
                  <a:lnTo>
                    <a:pt x="120" y="112"/>
                  </a:lnTo>
                  <a:lnTo>
                    <a:pt x="113" y="112"/>
                  </a:lnTo>
                  <a:lnTo>
                    <a:pt x="120" y="150"/>
                  </a:lnTo>
                  <a:lnTo>
                    <a:pt x="128" y="187"/>
                  </a:lnTo>
                  <a:lnTo>
                    <a:pt x="128" y="206"/>
                  </a:lnTo>
                  <a:lnTo>
                    <a:pt x="132" y="225"/>
                  </a:lnTo>
                  <a:lnTo>
                    <a:pt x="132" y="247"/>
                  </a:lnTo>
                  <a:lnTo>
                    <a:pt x="132" y="270"/>
                  </a:lnTo>
                  <a:lnTo>
                    <a:pt x="124" y="243"/>
                  </a:lnTo>
                  <a:lnTo>
                    <a:pt x="128" y="221"/>
                  </a:lnTo>
                  <a:lnTo>
                    <a:pt x="132" y="195"/>
                  </a:lnTo>
                  <a:lnTo>
                    <a:pt x="124" y="172"/>
                  </a:lnTo>
                  <a:lnTo>
                    <a:pt x="105" y="146"/>
                  </a:lnTo>
                  <a:lnTo>
                    <a:pt x="79" y="131"/>
                  </a:lnTo>
                  <a:lnTo>
                    <a:pt x="64" y="108"/>
                  </a:lnTo>
                  <a:lnTo>
                    <a:pt x="53" y="105"/>
                  </a:lnTo>
                  <a:lnTo>
                    <a:pt x="57" y="112"/>
                  </a:lnTo>
                  <a:lnTo>
                    <a:pt x="64" y="127"/>
                  </a:lnTo>
                  <a:lnTo>
                    <a:pt x="72" y="138"/>
                  </a:lnTo>
                  <a:lnTo>
                    <a:pt x="90" y="146"/>
                  </a:lnTo>
                  <a:lnTo>
                    <a:pt x="109" y="172"/>
                  </a:lnTo>
                  <a:lnTo>
                    <a:pt x="120" y="210"/>
                  </a:lnTo>
                  <a:lnTo>
                    <a:pt x="105" y="206"/>
                  </a:lnTo>
                  <a:lnTo>
                    <a:pt x="98" y="191"/>
                  </a:lnTo>
                  <a:lnTo>
                    <a:pt x="79" y="165"/>
                  </a:lnTo>
                  <a:lnTo>
                    <a:pt x="64" y="146"/>
                  </a:lnTo>
                  <a:lnTo>
                    <a:pt x="42" y="127"/>
                  </a:lnTo>
                  <a:lnTo>
                    <a:pt x="19" y="116"/>
                  </a:lnTo>
                  <a:lnTo>
                    <a:pt x="4" y="78"/>
                  </a:lnTo>
                  <a:lnTo>
                    <a:pt x="0" y="45"/>
                  </a:lnTo>
                  <a:lnTo>
                    <a:pt x="8" y="33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86"/>
            <p:cNvSpPr>
              <a:spLocks/>
            </p:cNvSpPr>
            <p:nvPr/>
          </p:nvSpPr>
          <p:spPr bwMode="auto">
            <a:xfrm>
              <a:off x="3901" y="3303"/>
              <a:ext cx="8" cy="49"/>
            </a:xfrm>
            <a:custGeom>
              <a:avLst/>
              <a:gdLst>
                <a:gd name="T0" fmla="*/ 0 w 8"/>
                <a:gd name="T1" fmla="*/ 0 h 49"/>
                <a:gd name="T2" fmla="*/ 4 w 8"/>
                <a:gd name="T3" fmla="*/ 0 h 49"/>
                <a:gd name="T4" fmla="*/ 8 w 8"/>
                <a:gd name="T5" fmla="*/ 7 h 49"/>
                <a:gd name="T6" fmla="*/ 8 w 8"/>
                <a:gd name="T7" fmla="*/ 49 h 49"/>
                <a:gd name="T8" fmla="*/ 8 w 8"/>
                <a:gd name="T9" fmla="*/ 49 h 49"/>
                <a:gd name="T10" fmla="*/ 4 w 8"/>
                <a:gd name="T11" fmla="*/ 22 h 49"/>
                <a:gd name="T12" fmla="*/ 0 w 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9"/>
                <a:gd name="T23" fmla="*/ 8 w 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9">
                  <a:moveTo>
                    <a:pt x="0" y="0"/>
                  </a:moveTo>
                  <a:lnTo>
                    <a:pt x="4" y="0"/>
                  </a:lnTo>
                  <a:lnTo>
                    <a:pt x="8" y="7"/>
                  </a:lnTo>
                  <a:lnTo>
                    <a:pt x="8" y="49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87"/>
            <p:cNvSpPr>
              <a:spLocks/>
            </p:cNvSpPr>
            <p:nvPr/>
          </p:nvSpPr>
          <p:spPr bwMode="auto">
            <a:xfrm>
              <a:off x="3939" y="3284"/>
              <a:ext cx="4" cy="68"/>
            </a:xfrm>
            <a:custGeom>
              <a:avLst/>
              <a:gdLst>
                <a:gd name="T0" fmla="*/ 0 w 4"/>
                <a:gd name="T1" fmla="*/ 0 h 68"/>
                <a:gd name="T2" fmla="*/ 4 w 4"/>
                <a:gd name="T3" fmla="*/ 30 h 68"/>
                <a:gd name="T4" fmla="*/ 4 w 4"/>
                <a:gd name="T5" fmla="*/ 68 h 68"/>
                <a:gd name="T6" fmla="*/ 0 w 4"/>
                <a:gd name="T7" fmla="*/ 64 h 68"/>
                <a:gd name="T8" fmla="*/ 0 w 4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8"/>
                <a:gd name="T17" fmla="*/ 4 w 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8">
                  <a:moveTo>
                    <a:pt x="0" y="0"/>
                  </a:moveTo>
                  <a:lnTo>
                    <a:pt x="4" y="30"/>
                  </a:lnTo>
                  <a:lnTo>
                    <a:pt x="4" y="68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32" name="AutoShape 88"/>
          <p:cNvSpPr>
            <a:spLocks noChangeArrowheads="1"/>
          </p:cNvSpPr>
          <p:nvPr/>
        </p:nvSpPr>
        <p:spPr bwMode="auto">
          <a:xfrm>
            <a:off x="6858000" y="2667000"/>
            <a:ext cx="1371600" cy="457200"/>
          </a:xfrm>
          <a:prstGeom prst="cloudCallout">
            <a:avLst>
              <a:gd name="adj1" fmla="val 12500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>
                <a:latin typeface="Garamond" pitchFamily="18" charset="0"/>
              </a:rPr>
              <a:t>Bagaimana?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9-Oc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4613"/>
            <a:ext cx="5715000" cy="37830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038" y="4587875"/>
            <a:ext cx="7497762" cy="822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3225" eaLnBrk="1" hangingPunct="1">
              <a:tabLst>
                <a:tab pos="228600" algn="l"/>
                <a:tab pos="742950" algn="l"/>
              </a:tabLst>
            </a:pPr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Siswa Kreatif </a:t>
            </a:r>
            <a:r>
              <a:rPr lang="en-US" sz="2400">
                <a:solidFill>
                  <a:srgbClr val="FFFF99"/>
                </a:solidFill>
                <a:latin typeface="Comic Sans MS" pitchFamily="66" charset="0"/>
              </a:rPr>
              <a:t>Merancang/membuat sesuatu</a:t>
            </a:r>
          </a:p>
          <a:p>
            <a:pPr indent="403225" eaLnBrk="1" hangingPunct="1">
              <a:tabLst>
                <a:tab pos="228600" algn="l"/>
                <a:tab pos="742950" algn="l"/>
              </a:tabLst>
            </a:pPr>
            <a:r>
              <a:rPr lang="en-US" sz="2400">
                <a:solidFill>
                  <a:srgbClr val="FFFF99"/>
                </a:solidFill>
                <a:latin typeface="Comic Sans MS" pitchFamily="66" charset="0"/>
              </a:rPr>
              <a:t>Menulis/mengarang </a:t>
            </a:r>
          </a:p>
        </p:txBody>
      </p:sp>
      <p:pic>
        <p:nvPicPr>
          <p:cNvPr id="31748" name="Picture 7" descr="j0232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19812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0" y="0"/>
            <a:ext cx="1295400" cy="1676400"/>
            <a:chOff x="3024" y="933"/>
            <a:chExt cx="1882" cy="2187"/>
          </a:xfrm>
        </p:grpSpPr>
        <p:pic>
          <p:nvPicPr>
            <p:cNvPr id="31751" name="Picture 9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1200"/>
              <a:ext cx="90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0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183584">
              <a:off x="3533" y="933"/>
              <a:ext cx="90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11" descr="penci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061765">
              <a:off x="3640" y="1643"/>
              <a:ext cx="90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7223125" y="1039813"/>
            <a:ext cx="122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 Black" pitchFamily="34" charset="0"/>
              </a:rPr>
              <a:t>reatif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6096000" cy="11430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US" dirty="0" smtClean="0">
                <a:latin typeface="Berlin Sans FB" pitchFamily="34" charset="0"/>
              </a:rPr>
              <a:t>BAGAIMANA</a:t>
            </a:r>
            <a:r>
              <a:rPr lang="id-ID" dirty="0" smtClean="0">
                <a:latin typeface="Berlin Sans FB" pitchFamily="34" charset="0"/>
              </a:rPr>
              <a:t> KREATIF</a:t>
            </a:r>
            <a:r>
              <a:rPr lang="en-US" dirty="0" smtClean="0">
                <a:latin typeface="Berlin Sans FB" pitchFamily="34" charset="0"/>
              </a:rPr>
              <a:t>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4495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Hidup intinya pemecahan masalah (tugas belajar) yang memerlukan kreatifitas</a:t>
            </a:r>
          </a:p>
          <a:p>
            <a:pPr eaLnBrk="1" hangingPunct="1">
              <a:defRPr/>
            </a:pPr>
            <a:r>
              <a:rPr lang="en-US" smtClean="0"/>
              <a:t>Hasil karya anak adalah wujud kreatifitas dan hasil pemikirannya</a:t>
            </a:r>
          </a:p>
        </p:txBody>
      </p:sp>
      <p:pic>
        <p:nvPicPr>
          <p:cNvPr id="32772" name="Picture 3" descr="B2BSNS15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97700" y="4648200"/>
            <a:ext cx="2146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705600" y="3657600"/>
            <a:ext cx="1828800" cy="1066800"/>
          </a:xfrm>
          <a:prstGeom prst="cloudCallout">
            <a:avLst>
              <a:gd name="adj1" fmla="val 36981"/>
              <a:gd name="adj2" fmla="val 45833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200">
                <a:latin typeface="Garamond" pitchFamily="18" charset="0"/>
              </a:rPr>
              <a:t>Bagaimana ya…agar siswa kreatif</a:t>
            </a:r>
            <a:r>
              <a:rPr lang="en-US">
                <a:latin typeface="Garamond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381000" y="5105400"/>
            <a:ext cx="8229600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FF99"/>
                </a:solidFill>
                <a:latin typeface="Comic Sans MS" pitchFamily="66" charset="0"/>
              </a:rPr>
              <a:t>Aktif</a:t>
            </a:r>
            <a:r>
              <a:rPr lang="en-US" sz="2800" b="1" dirty="0">
                <a:solidFill>
                  <a:srgbClr val="FFFF99"/>
                </a:solidFill>
                <a:latin typeface="Comic Sans MS" pitchFamily="66" charset="0"/>
              </a:rPr>
              <a:t>, </a:t>
            </a:r>
            <a:r>
              <a:rPr lang="en-US" sz="2800" b="1" dirty="0" err="1">
                <a:solidFill>
                  <a:srgbClr val="FFFF99"/>
                </a:solidFill>
                <a:latin typeface="Comic Sans MS" pitchFamily="66" charset="0"/>
              </a:rPr>
              <a:t>Kreatif</a:t>
            </a:r>
            <a:r>
              <a:rPr lang="en-US" sz="2800" b="1" dirty="0">
                <a:solidFill>
                  <a:srgbClr val="FFFF99"/>
                </a:solidFill>
                <a:latin typeface="Comic Sans MS" pitchFamily="66" charset="0"/>
              </a:rPr>
              <a:t>, </a:t>
            </a:r>
            <a:r>
              <a:rPr lang="en-US" sz="2800" b="1" dirty="0" err="1">
                <a:solidFill>
                  <a:srgbClr val="FFFF99"/>
                </a:solidFill>
                <a:latin typeface="Comic Sans MS" pitchFamily="66" charset="0"/>
              </a:rPr>
              <a:t>dan</a:t>
            </a:r>
            <a:r>
              <a:rPr lang="en-US" sz="2800" b="1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FFFF99"/>
                </a:solidFill>
                <a:latin typeface="Comic Sans MS" pitchFamily="66" charset="0"/>
              </a:rPr>
              <a:t>Menyenangkan</a:t>
            </a:r>
            <a:r>
              <a:rPr lang="en-US" sz="2800" b="1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81000" y="3733800"/>
            <a:ext cx="6210300" cy="1128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  <a:latin typeface="Comic Sans MS" pitchFamily="66" charset="0"/>
              </a:rPr>
              <a:t>Siswa</a:t>
            </a:r>
            <a:r>
              <a:rPr lang="en-US" b="1">
                <a:solidFill>
                  <a:srgbClr val="FFFF99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2800">
                <a:solidFill>
                  <a:srgbClr val="FFFF99"/>
                </a:solidFill>
                <a:latin typeface="Arial" charset="0"/>
              </a:rPr>
              <a:t> I AM IN COMPETENCE</a:t>
            </a:r>
            <a:r>
              <a:rPr lang="en-US" sz="2800">
                <a:solidFill>
                  <a:srgbClr val="FFFF99"/>
                </a:solidFill>
                <a:latin typeface="Comic Sans MS" pitchFamily="66" charset="0"/>
              </a:rPr>
              <a:t> JIKA ………</a:t>
            </a:r>
            <a:endParaRPr lang="en-US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33796" name="Picture 10" descr="j0292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368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657600" y="0"/>
            <a:ext cx="1219200" cy="1962150"/>
            <a:chOff x="0" y="1872"/>
            <a:chExt cx="1584" cy="2148"/>
          </a:xfrm>
        </p:grpSpPr>
        <p:pic>
          <p:nvPicPr>
            <p:cNvPr id="33799" name="Picture 14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20"/>
              <a:ext cx="90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16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90" y="2874"/>
              <a:ext cx="9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17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38" y="2202"/>
              <a:ext cx="9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8" descr="penci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38" y="1626"/>
              <a:ext cx="9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4860925" y="1011238"/>
            <a:ext cx="1435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Garamond" pitchFamily="18" charset="0"/>
              </a:rPr>
              <a:t>efektif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latin typeface="Berlin Sans FB" pitchFamily="34" charset="0"/>
              </a:rPr>
              <a:t>MENGAPA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1676400"/>
            <a:ext cx="5411788" cy="4725988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empiris</a:t>
            </a:r>
            <a:r>
              <a:rPr lang="en-US" sz="2500" dirty="0" smtClean="0"/>
              <a:t> </a:t>
            </a:r>
            <a:r>
              <a:rPr lang="en-US" sz="2500" dirty="0" err="1" smtClean="0"/>
              <a:t>pembelajaran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aktif</a:t>
            </a:r>
            <a:r>
              <a:rPr lang="en-US" sz="2500" dirty="0" smtClean="0"/>
              <a:t>, </a:t>
            </a:r>
            <a:r>
              <a:rPr lang="en-US" sz="2500" dirty="0" err="1" smtClean="0"/>
              <a:t>kreatif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menyenangkan</a:t>
            </a:r>
            <a:r>
              <a:rPr lang="en-US" sz="2500" dirty="0" smtClean="0"/>
              <a:t> </a:t>
            </a:r>
            <a:r>
              <a:rPr lang="en-US" sz="2500" dirty="0" err="1" smtClean="0"/>
              <a:t>meningkatkan</a:t>
            </a:r>
            <a:r>
              <a:rPr lang="en-US" sz="2500" dirty="0" smtClean="0"/>
              <a:t> </a:t>
            </a:r>
            <a:r>
              <a:rPr lang="en-US" sz="2500" dirty="0" err="1" smtClean="0"/>
              <a:t>hasil</a:t>
            </a:r>
            <a:r>
              <a:rPr lang="en-US" sz="2500" dirty="0" smtClean="0"/>
              <a:t> </a:t>
            </a:r>
            <a:r>
              <a:rPr lang="en-US" sz="2500" dirty="0" err="1" smtClean="0"/>
              <a:t>belajar</a:t>
            </a:r>
            <a:r>
              <a:rPr lang="en-US" sz="2500" dirty="0" smtClean="0"/>
              <a:t>   </a:t>
            </a:r>
          </a:p>
          <a:p>
            <a:pPr eaLnBrk="1" hangingPunct="1">
              <a:defRPr/>
            </a:pPr>
            <a:r>
              <a:rPr lang="en-US" sz="2500" dirty="0" err="1" smtClean="0"/>
              <a:t>Aktif</a:t>
            </a:r>
            <a:r>
              <a:rPr lang="en-US" sz="2500" dirty="0" smtClean="0"/>
              <a:t>, </a:t>
            </a:r>
            <a:r>
              <a:rPr lang="en-US" sz="2500" dirty="0" err="1" smtClean="0"/>
              <a:t>kreatif</a:t>
            </a:r>
            <a:r>
              <a:rPr lang="en-US" sz="2500" dirty="0" smtClean="0"/>
              <a:t> (</a:t>
            </a:r>
            <a:r>
              <a:rPr lang="en-US" sz="2500" dirty="0" err="1" smtClean="0"/>
              <a:t>divergen</a:t>
            </a:r>
            <a:r>
              <a:rPr lang="en-US" sz="2500" dirty="0" smtClean="0"/>
              <a:t>), </a:t>
            </a:r>
            <a:r>
              <a:rPr lang="en-US" sz="2500" dirty="0" err="1" smtClean="0"/>
              <a:t>dan</a:t>
            </a:r>
            <a:r>
              <a:rPr lang="en-US" sz="2500" dirty="0" smtClean="0"/>
              <a:t>  </a:t>
            </a:r>
            <a:r>
              <a:rPr lang="en-US" sz="2500" dirty="0" err="1" smtClean="0"/>
              <a:t>menyenangkan</a:t>
            </a:r>
            <a:r>
              <a:rPr lang="en-US" sz="2500" dirty="0" smtClean="0"/>
              <a:t> </a:t>
            </a:r>
            <a:r>
              <a:rPr lang="en-US" sz="2500" dirty="0" err="1" smtClean="0"/>
              <a:t>memberi</a:t>
            </a:r>
            <a:r>
              <a:rPr lang="en-US" sz="2500" dirty="0" smtClean="0"/>
              <a:t> </a:t>
            </a:r>
            <a:r>
              <a:rPr lang="en-US" sz="2500" dirty="0" err="1" smtClean="0"/>
              <a:t>kesempatan</a:t>
            </a:r>
            <a:r>
              <a:rPr lang="en-US" sz="2500" dirty="0" smtClean="0"/>
              <a:t> </a:t>
            </a:r>
            <a:r>
              <a:rPr lang="en-US" sz="2500" dirty="0" err="1" smtClean="0"/>
              <a:t>otak</a:t>
            </a:r>
            <a:r>
              <a:rPr lang="en-US" sz="2500" dirty="0" smtClean="0"/>
              <a:t> </a:t>
            </a:r>
            <a:r>
              <a:rPr lang="en-US" sz="2500" dirty="0" err="1" smtClean="0"/>
              <a:t>mengembangkan</a:t>
            </a:r>
            <a:r>
              <a:rPr lang="en-US" sz="2500" dirty="0" smtClean="0"/>
              <a:t> </a:t>
            </a:r>
            <a:r>
              <a:rPr lang="en-US" sz="2500" dirty="0" err="1" smtClean="0"/>
              <a:t>jalur-jalur</a:t>
            </a:r>
            <a:r>
              <a:rPr lang="en-US" sz="2500" dirty="0" smtClean="0"/>
              <a:t> </a:t>
            </a:r>
            <a:r>
              <a:rPr lang="en-US" sz="2500" dirty="0" err="1" smtClean="0"/>
              <a:t>syaraf</a:t>
            </a:r>
            <a:r>
              <a:rPr lang="en-US" sz="2500" dirty="0" smtClean="0"/>
              <a:t> </a:t>
            </a:r>
            <a:r>
              <a:rPr lang="en-US" sz="2500" dirty="0" err="1" smtClean="0"/>
              <a:t>baru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produktif</a:t>
            </a:r>
            <a:r>
              <a:rPr lang="en-US" sz="2500" dirty="0" smtClean="0"/>
              <a:t> </a:t>
            </a:r>
          </a:p>
          <a:p>
            <a:pPr eaLnBrk="1" hangingPunct="1">
              <a:defRPr/>
            </a:pPr>
            <a:r>
              <a:rPr lang="en-US" sz="2500" dirty="0" err="1" smtClean="0"/>
              <a:t>Kegiatan</a:t>
            </a:r>
            <a:r>
              <a:rPr lang="en-US" sz="2500" dirty="0" smtClean="0"/>
              <a:t> </a:t>
            </a:r>
            <a:r>
              <a:rPr lang="en-US" sz="2500" dirty="0" err="1" smtClean="0"/>
              <a:t>menarik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menantang</a:t>
            </a:r>
            <a:r>
              <a:rPr lang="en-US" sz="2500" dirty="0" smtClean="0"/>
              <a:t> </a:t>
            </a:r>
            <a:r>
              <a:rPr lang="en-US" sz="2500" dirty="0" err="1" smtClean="0"/>
              <a:t>memotivasi</a:t>
            </a:r>
            <a:r>
              <a:rPr lang="en-US" sz="2500" dirty="0" smtClean="0"/>
              <a:t> </a:t>
            </a:r>
            <a:r>
              <a:rPr lang="en-US" sz="2500" dirty="0" err="1" smtClean="0"/>
              <a:t>siswa</a:t>
            </a:r>
            <a:r>
              <a:rPr lang="en-US" sz="25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dirty="0" smtClean="0"/>
          </a:p>
          <a:p>
            <a:pPr eaLnBrk="1" hangingPunct="1">
              <a:defRPr/>
            </a:pPr>
            <a:endParaRPr lang="en-US" sz="2500" dirty="0" smtClean="0"/>
          </a:p>
        </p:txBody>
      </p:sp>
      <p:pic>
        <p:nvPicPr>
          <p:cNvPr id="34820" name="Picture 2" descr="D:\EKSPRESIF\DISCO03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60325" y="2209800"/>
            <a:ext cx="18049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066800" y="1905000"/>
            <a:ext cx="2057400" cy="762000"/>
          </a:xfrm>
          <a:prstGeom prst="cloudCallout">
            <a:avLst>
              <a:gd name="adj1" fmla="val -52698"/>
              <a:gd name="adj2" fmla="val 34868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 err="1"/>
              <a:t>Mengapa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357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Clip Gallery</vt:lpstr>
      <vt:lpstr>Slide 1</vt:lpstr>
      <vt:lpstr>Slide 2</vt:lpstr>
      <vt:lpstr>Slide 3</vt:lpstr>
      <vt:lpstr>Slide 4</vt:lpstr>
      <vt:lpstr>BAGAIMANA?</vt:lpstr>
      <vt:lpstr>Slide 6</vt:lpstr>
      <vt:lpstr>BAGAIMANA KREATIF?</vt:lpstr>
      <vt:lpstr>Slide 8</vt:lpstr>
      <vt:lpstr>MENGAPA </vt:lpstr>
      <vt:lpstr> IMPLIKASI</vt:lpstr>
      <vt:lpstr>Slide 11</vt:lpstr>
      <vt:lpstr>Slide 12</vt:lpstr>
      <vt:lpstr>Slide 13</vt:lpstr>
      <vt:lpstr>Implikasi  </vt:lpstr>
      <vt:lpstr>Slide 15</vt:lpstr>
      <vt:lpstr>Slide 16</vt:lpstr>
      <vt:lpstr>INTI PAKEM</vt:lpstr>
    </vt:vector>
  </TitlesOfParts>
  <Company>Chiko Media Komputindo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 Deni</dc:creator>
  <cp:lastModifiedBy>Mas Deni</cp:lastModifiedBy>
  <cp:revision>1</cp:revision>
  <dcterms:created xsi:type="dcterms:W3CDTF">2013-01-06T19:37:31Z</dcterms:created>
  <dcterms:modified xsi:type="dcterms:W3CDTF">2013-01-06T19:41:27Z</dcterms:modified>
</cp:coreProperties>
</file>