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857-24C7-4C55-9678-DCE52AF2427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EA43-B1E1-492F-8E69-8477C74622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11B6-6A3C-48B9-A9C0-EC42DCA55A0C}" type="slidenum">
              <a:rPr lang="en-US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B0456-2E10-4457-BCDB-900C514981C2}" type="slidenum">
              <a:rPr lang="en-US"/>
              <a:pPr/>
              <a:t>2</a:t>
            </a:fld>
            <a:endParaRPr 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6C834-A5A9-4B25-8D43-422E162A7361}" type="slidenum">
              <a:rPr lang="en-US"/>
              <a:pPr/>
              <a:t>3</a:t>
            </a:fld>
            <a:endParaRPr 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7F0C0-2817-4B07-8B8A-A066563D4C67}" type="slidenum">
              <a:rPr lang="en-US"/>
              <a:pPr/>
              <a:t>4</a:t>
            </a:fld>
            <a:endParaRPr 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164D7-5700-43FB-B534-D1C5620D3239}" type="slidenum">
              <a:rPr lang="en-US"/>
              <a:pPr/>
              <a:t>5</a:t>
            </a:fld>
            <a:endParaRPr 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391A52-B8D9-45CC-B2F3-A883D7874E10}" type="slidenum">
              <a:rPr lang="en-US"/>
              <a:pPr/>
              <a:t>6</a:t>
            </a:fld>
            <a:endParaRPr 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688EC-3D93-45F1-BFA7-04E52FCC4333}" type="slidenum">
              <a:rPr lang="en-US"/>
              <a:pPr/>
              <a:t>7</a:t>
            </a:fld>
            <a:endParaRPr lang="en-US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80776-6711-43B5-97F3-832EA760963F}" type="slidenum">
              <a:rPr lang="en-US"/>
              <a:pPr/>
              <a:t>8</a:t>
            </a:fld>
            <a:endParaRPr lang="en-US"/>
          </a:p>
        </p:txBody>
      </p:sp>
      <p:sp>
        <p:nvSpPr>
          <p:cNvPr id="87043" name="Notes Placeholder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7891-EAD4-4D17-B561-5A73EC61495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551F-7970-4FE9-8A92-C851A17DD5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01%20matsuri.mp3" TargetMode="External"/><Relationship Id="rId6" Type="http://schemas.openxmlformats.org/officeDocument/2006/relationships/image" Target="../media/image2.jpeg"/><Relationship Id="rId11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audio" Target="../media/audio1.wav"/><Relationship Id="rId9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openxmlformats.org/officeDocument/2006/relationships/image" Target="../media/image10.png"/><Relationship Id="rId5" Type="http://schemas.openxmlformats.org/officeDocument/2006/relationships/audio" Target="../media/audio4.wav"/><Relationship Id="rId10" Type="http://schemas.openxmlformats.org/officeDocument/2006/relationships/image" Target="../media/image9.png"/><Relationship Id="rId4" Type="http://schemas.openxmlformats.org/officeDocument/2006/relationships/audio" Target="../media/audio3.wav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1.bin"/><Relationship Id="rId10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4" Type="http://schemas.openxmlformats.org/officeDocument/2006/relationships/audio" Target="../media/audio8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FILM%20BPS%201.1.MPG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FILM%20BPS%204.MPG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3" Type="http://schemas.openxmlformats.org/officeDocument/2006/relationships/audio" Target="../media/audio9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14.jpeg"/><Relationship Id="rId10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4" Type="http://schemas.openxmlformats.org/officeDocument/2006/relationships/hyperlink" Target="http://rds.yahoo.com/_ylt=A0Je5xX6evJE1scAJxmJzbkF;_ylu=X3oDMTBjcXBoZjEwBHBvcwMzBHNlYwNzcg--/SIG=1f3m33obv/EXP=1156828282/**http%3a/images.search.yahoo.com/search/images/view%3fback=http%253A%252F%252Fimages.search.yahoo.com%252Fsearch%252Fimages%253Fp%253Dbelajar%2526ei%253DUTF-8%2526fr%253Dslv8-msgr%2526x%253Dwrt%26w=300%26h=300%26imgurl=azman.blogspirit.com%252Fimages%252Fmedium_belajar.jpg%26rurl=http%253A%252F%252Fazman.blogspirit.com%252Farchive%252F2005%252F03%26size=34.6kB%26name=medium_belajar.jpg%26p=belajar%26type=jpeg%26no=3%26tt=12,219%26oid=c0d728209bb1f322%26ei=UTF-8" TargetMode="Externa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4.wav"/><Relationship Id="rId7" Type="http://schemas.openxmlformats.org/officeDocument/2006/relationships/audio" Target="../media/audio1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11"/>
          <p:cNvSpPr>
            <a:spLocks noChangeArrowheads="1"/>
          </p:cNvSpPr>
          <p:nvPr/>
        </p:nvSpPr>
        <p:spPr bwMode="auto">
          <a:xfrm>
            <a:off x="0" y="0"/>
            <a:ext cx="1295400" cy="12954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rgbClr val="FF3300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6629400" cy="23272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6019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STRATEGI BELAJAR MENGAJAR </a:t>
            </a:r>
          </a:p>
        </p:txBody>
      </p:sp>
      <p:sp>
        <p:nvSpPr>
          <p:cNvPr id="2053" name="AutoShape 5" descr="Uny"/>
          <p:cNvSpPr>
            <a:spLocks noChangeArrowheads="1"/>
          </p:cNvSpPr>
          <p:nvPr/>
        </p:nvSpPr>
        <p:spPr bwMode="auto">
          <a:xfrm>
            <a:off x="14288" y="76200"/>
            <a:ext cx="1219200" cy="1143000"/>
          </a:xfrm>
          <a:prstGeom prst="star16">
            <a:avLst>
              <a:gd name="adj" fmla="val 37500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WordArt 7"/>
          <p:cNvSpPr>
            <a:spLocks noChangeArrowheads="1" noChangeShapeType="1" noTextEdit="1"/>
          </p:cNvSpPr>
          <p:nvPr/>
        </p:nvSpPr>
        <p:spPr bwMode="auto">
          <a:xfrm>
            <a:off x="6400800" y="4419600"/>
            <a:ext cx="2138363" cy="23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Unik Ambarwati</a:t>
            </a:r>
          </a:p>
        </p:txBody>
      </p:sp>
      <p:sp>
        <p:nvSpPr>
          <p:cNvPr id="27654" name="WordArt 8"/>
          <p:cNvSpPr>
            <a:spLocks noChangeArrowheads="1" noChangeShapeType="1" noTextEdit="1"/>
          </p:cNvSpPr>
          <p:nvPr/>
        </p:nvSpPr>
        <p:spPr bwMode="auto">
          <a:xfrm>
            <a:off x="5943600" y="5181600"/>
            <a:ext cx="2895600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06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PROGRAM STUDI PGSD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FAKULTAS ILMU PENDIDIKAN </a:t>
            </a:r>
          </a:p>
        </p:txBody>
      </p:sp>
      <p:pic>
        <p:nvPicPr>
          <p:cNvPr id="2057" name="Picture 9" descr="is?uyE4PH4pA_zeyVOFZHvSXNmXwUX00lsxtMESZ3lXP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2895600"/>
            <a:ext cx="11795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27658" name="Picture 10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1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14" descr="ki_hajar_dewantara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1" name="Picture 16" descr="Go to fullsize image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2" name="Picture 17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3" name="Picture 18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4" name="Picture 19" descr="ki_hajar_dewantara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5" name="Picture 20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6" name="Picture 21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7" name="Picture 22" descr="ki_hajar_dewantara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73" name="01 matsur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58)">
                                      <p:cBhvr>
                                        <p:cTn id="23" dur="1" fill="hold"/>
                                        <p:tgtEl>
                                          <p:spTgt spid="207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3"/>
                </p:tgtEl>
              </p:cMediaNode>
            </p:audio>
          </p:childTnLst>
        </p:cTn>
      </p:par>
    </p:tnLst>
    <p:bldLst>
      <p:bldP spid="2052" grpId="0" animBg="1"/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152400" y="609600"/>
            <a:ext cx="312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LIBI"/>
              </a:rPr>
              <a:t>Kompetensi...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371600" y="3733800"/>
            <a:ext cx="7772400" cy="15525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Gill Sans Ultra Bold Condensed" pitchFamily="34" charset="0"/>
              </a:rPr>
              <a:t>Pada matakuliah SBM II ini akan dibahas konsep tentang keterampilan mengajar dan melatih mahasiswa untuk mempraktekkan berbagai macam keterampilan dasar mengajar di Sekolah Dasar.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1752600"/>
            <a:ext cx="9144000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Mata kuliah ini merupakan lanjutan dari mata kuliah </a:t>
            </a:r>
          </a:p>
          <a:p>
            <a:pPr>
              <a:defRPr/>
            </a:pP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Stategi Belajar Mengajar 1.</a:t>
            </a:r>
          </a:p>
        </p:txBody>
      </p:sp>
      <p:pic>
        <p:nvPicPr>
          <p:cNvPr id="5131" name="Picture 11" descr="FINGER08"/>
          <p:cNvPicPr>
            <a:picLocks noChangeAspect="1" noChangeArrowheads="1"/>
          </p:cNvPicPr>
          <p:nvPr/>
        </p:nvPicPr>
        <p:blipFill>
          <a:blip r:embed="rId3">
            <a:lum bright="-26000" contrast="26000"/>
          </a:blip>
          <a:srcRect/>
          <a:stretch>
            <a:fillRect/>
          </a:stretch>
        </p:blipFill>
        <p:spPr bwMode="auto">
          <a:xfrm>
            <a:off x="9372600" y="762000"/>
            <a:ext cx="762000" cy="407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5133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5791200"/>
            <a:ext cx="1676400" cy="1066800"/>
          </a:xfrm>
          <a:prstGeom prst="actionButtonEnd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pic>
        <p:nvPicPr>
          <p:cNvPr id="28679" name="Picture 14" descr="is?B3njPVxo3uuAxEA2WtMomypxxxrufxt_i6yunIXpK_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163" y="3733800"/>
            <a:ext cx="11890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0037 L -0.65834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" dur="1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3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819400" y="1905000"/>
            <a:ext cx="3352800" cy="1524000"/>
            <a:chOff x="1746" y="1200"/>
            <a:chExt cx="2112" cy="960"/>
          </a:xfrm>
        </p:grpSpPr>
        <p:sp>
          <p:nvSpPr>
            <p:cNvPr id="29715" name="Oval 2"/>
            <p:cNvSpPr>
              <a:spLocks noChangeArrowheads="1"/>
            </p:cNvSpPr>
            <p:nvPr/>
          </p:nvSpPr>
          <p:spPr bwMode="auto">
            <a:xfrm>
              <a:off x="1746" y="1200"/>
              <a:ext cx="2112" cy="960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0000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16" name="Text Box 3"/>
            <p:cNvSpPr txBox="1">
              <a:spLocks noChangeArrowheads="1"/>
            </p:cNvSpPr>
            <p:nvPr/>
          </p:nvSpPr>
          <p:spPr bwMode="auto">
            <a:xfrm>
              <a:off x="2064" y="1525"/>
              <a:ext cx="14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80808"/>
                  </a:solidFill>
                  <a:latin typeface="Berlin Sans FB Demi" pitchFamily="34" charset="0"/>
                </a:rPr>
                <a:t>PELAKSANAAN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28600" y="2105025"/>
            <a:ext cx="1600200" cy="1143000"/>
            <a:chOff x="144" y="1326"/>
            <a:chExt cx="1008" cy="720"/>
          </a:xfrm>
        </p:grpSpPr>
        <p:sp>
          <p:nvSpPr>
            <p:cNvPr id="29713" name="Oval 4"/>
            <p:cNvSpPr>
              <a:spLocks noChangeArrowheads="1"/>
            </p:cNvSpPr>
            <p:nvPr/>
          </p:nvSpPr>
          <p:spPr bwMode="auto">
            <a:xfrm>
              <a:off x="144" y="1326"/>
              <a:ext cx="1008" cy="72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14" name="Text Box 5"/>
            <p:cNvSpPr txBox="1">
              <a:spLocks noChangeArrowheads="1"/>
            </p:cNvSpPr>
            <p:nvPr/>
          </p:nvSpPr>
          <p:spPr bwMode="auto">
            <a:xfrm>
              <a:off x="192" y="1575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  <a:latin typeface="Times New Roman" pitchFamily="18" charset="0"/>
                </a:rPr>
                <a:t>RENCANA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09600" y="4419600"/>
            <a:ext cx="2819400" cy="762000"/>
            <a:chOff x="432" y="2304"/>
            <a:chExt cx="1776" cy="480"/>
          </a:xfrm>
        </p:grpSpPr>
        <p:sp>
          <p:nvSpPr>
            <p:cNvPr id="29711" name="AutoShape 20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32" y="2304"/>
              <a:ext cx="1776" cy="480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>
                <a:solidFill>
                  <a:srgbClr val="FFFF00"/>
                </a:solidFill>
              </a:endParaRPr>
            </a:p>
          </p:txBody>
        </p:sp>
        <p:sp>
          <p:nvSpPr>
            <p:cNvPr id="29712" name="Text Box 11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80" y="2352"/>
              <a:ext cx="1728" cy="294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33CC"/>
                  </a:solidFill>
                  <a:latin typeface="Times New Roman" pitchFamily="18" charset="0"/>
                </a:rPr>
                <a:t>Model Pembelajaran</a:t>
              </a:r>
            </a:p>
          </p:txBody>
        </p:sp>
      </p:grpSp>
      <p:sp>
        <p:nvSpPr>
          <p:cNvPr id="7180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8194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Keterampilan Dasar Mengajar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10800000" flipV="1">
            <a:off x="3505200" y="3429000"/>
            <a:ext cx="1905000" cy="1447800"/>
          </a:xfrm>
          <a:custGeom>
            <a:avLst/>
            <a:gdLst>
              <a:gd name="T0" fmla="*/ 952500 w 21600"/>
              <a:gd name="T1" fmla="*/ 0 h 21600"/>
              <a:gd name="T2" fmla="*/ 0 w 21600"/>
              <a:gd name="T3" fmla="*/ 1296518 h 21600"/>
              <a:gd name="T4" fmla="*/ 952500 w 21600"/>
              <a:gd name="T5" fmla="*/ 1447800 h 21600"/>
              <a:gd name="T6" fmla="*/ 1905000 w 21600"/>
              <a:gd name="T7" fmla="*/ 129651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924 w 21600"/>
              <a:gd name="T13" fmla="*/ 17087 h 21600"/>
              <a:gd name="T14" fmla="*/ 17676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9540" y="7028"/>
                </a:lnTo>
                <a:lnTo>
                  <a:pt x="9540" y="17087"/>
                </a:lnTo>
                <a:lnTo>
                  <a:pt x="3924" y="17087"/>
                </a:lnTo>
                <a:lnTo>
                  <a:pt x="0" y="19343"/>
                </a:lnTo>
                <a:lnTo>
                  <a:pt x="3924" y="21600"/>
                </a:lnTo>
                <a:lnTo>
                  <a:pt x="17676" y="21600"/>
                </a:lnTo>
                <a:lnTo>
                  <a:pt x="21600" y="19343"/>
                </a:lnTo>
                <a:lnTo>
                  <a:pt x="17676" y="17087"/>
                </a:lnTo>
                <a:lnTo>
                  <a:pt x="12060" y="17087"/>
                </a:lnTo>
                <a:lnTo>
                  <a:pt x="12060" y="7028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41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FF33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LIBI"/>
              </a:rPr>
              <a:t>PEMBELAJARAN</a:t>
            </a: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7086600" y="1828800"/>
            <a:ext cx="2057400" cy="16002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EVALUASI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1905000" y="2438400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6248400" y="2438400"/>
            <a:ext cx="838200" cy="490538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45269 h 21600"/>
              <a:gd name="T4" fmla="*/ 628650 w 21600"/>
              <a:gd name="T5" fmla="*/ 490538 h 21600"/>
              <a:gd name="T6" fmla="*/ 838200 w 21600"/>
              <a:gd name="T7" fmla="*/ 2452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7212" name="Picture 44" descr="SCHLCHD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304800"/>
            <a:ext cx="1162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3" name="Picture 45" descr="BYRDGCT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48600" y="5805488"/>
            <a:ext cx="12954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16" name="AutoShape 48"/>
          <p:cNvSpPr>
            <a:spLocks noChangeArrowheads="1"/>
          </p:cNvSpPr>
          <p:nvPr/>
        </p:nvSpPr>
        <p:spPr bwMode="auto">
          <a:xfrm rot="2505762">
            <a:off x="0" y="6248400"/>
            <a:ext cx="838200" cy="609600"/>
          </a:xfrm>
          <a:prstGeom prst="upArrow">
            <a:avLst>
              <a:gd name="adj1" fmla="val 47222"/>
              <a:gd name="adj2" fmla="val 440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clik</a:t>
            </a:r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>
            <a:off x="6400800" y="6248400"/>
            <a:ext cx="838200" cy="609600"/>
          </a:xfrm>
          <a:prstGeom prst="upArrow">
            <a:avLst>
              <a:gd name="adj1" fmla="val 47222"/>
              <a:gd name="adj2" fmla="val 440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clik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67052E-7 L 0.10417 -0.1553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5549 L 0.00417 -0.1442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4" grpId="0" animBg="1"/>
      <p:bldP spid="7190" grpId="0" animBg="1"/>
      <p:bldP spid="7206" grpId="0" animBg="1"/>
      <p:bldP spid="7208" grpId="0" animBg="1"/>
      <p:bldP spid="7209" grpId="0" animBg="1"/>
      <p:bldP spid="7216" grpId="0" animBg="1"/>
      <p:bldP spid="72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61341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oudy Stout"/>
              </a:rPr>
              <a:t>MODEL PEMBELAJARAN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200400" y="2819400"/>
          <a:ext cx="2209800" cy="1449388"/>
        </p:xfrm>
        <a:graphic>
          <a:graphicData uri="http://schemas.openxmlformats.org/presentationml/2006/ole">
            <p:oleObj spid="_x0000_s1026" name="CorelDRAW" r:id="rId5" imgW="4892650" imgH="3207410" progId="CorelDRAW.Graphic.11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1030" name="Picture 12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13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14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5" descr="Go to fullsize image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6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7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8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9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20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21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FILM BPS 1.1.MPG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609600" y="1447800"/>
            <a:ext cx="8077200" cy="5181600"/>
          </a:xfrm>
        </p:spPr>
      </p:pic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7010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ATAVIA"/>
              </a:rPr>
              <a:t>Perhatikan Contoh Model</a:t>
            </a:r>
          </a:p>
          <a:p>
            <a:r>
              <a:rPr lang="en-US" sz="2800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ATAVIA"/>
              </a:rPr>
              <a:t>Pembelajaran Berikut: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645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532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FILM BPS 4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838200" y="1524000"/>
            <a:ext cx="7467600" cy="5216525"/>
          </a:xfrm>
        </p:spPr>
      </p:pic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239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Berlin Sans FB Demi"/>
              </a:rPr>
              <a:t>Bandingkan….Dengan Contoh </a:t>
            </a:r>
          </a:p>
          <a:p>
            <a:r>
              <a:rPr lang="en-US" sz="28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Berlin Sans FB Demi"/>
              </a:rPr>
              <a:t>Berikut: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467" fill="hold"/>
                                        <p:tgtEl>
                                          <p:spTgt spid="24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583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24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 flipH="1">
            <a:off x="0" y="914400"/>
            <a:ext cx="7315200" cy="1219200"/>
          </a:xfrm>
          <a:prstGeom prst="cloudCallout">
            <a:avLst>
              <a:gd name="adj1" fmla="val -50241"/>
              <a:gd name="adj2" fmla="val 66667"/>
            </a:avLst>
          </a:prstGeom>
          <a:gradFill rotWithShape="1">
            <a:gsLst>
              <a:gs pos="0">
                <a:schemeClr val="bg1"/>
              </a:gs>
              <a:gs pos="100000">
                <a:srgbClr val="66FF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32771" name="WordArt 4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229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Bagaimana menurut anda:</a:t>
            </a:r>
          </a:p>
          <a:p>
            <a:endParaRPr lang="en-US" sz="2400" kern="10">
              <a:ln w="25400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sz="2400" kern="10">
              <a:ln w="25400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1. Model pembelajaran mana</a:t>
            </a:r>
          </a:p>
          <a:p>
            <a:r>
              <a:rPr lang="en-US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   yang anda pilih?</a:t>
            </a:r>
          </a:p>
          <a:p>
            <a:r>
              <a:rPr lang="en-US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2. Bagaimana model pembelajaran </a:t>
            </a:r>
          </a:p>
          <a:p>
            <a:r>
              <a:rPr lang="en-US" sz="24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   yang ada di kelas saat ini?</a:t>
            </a:r>
          </a:p>
        </p:txBody>
      </p:sp>
      <p:pic>
        <p:nvPicPr>
          <p:cNvPr id="26630" name="Picture 6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1981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32774" name="Picture 8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Picture 9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6" name="Picture 10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Picture 11" descr="Go to fullsize image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8" name="Picture 12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9" name="Picture 13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0" name="Picture 14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1" name="Picture 15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2" name="Picture 16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3" name="Picture 17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7229475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400" kern="10">
                <a:ln w="222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ATAVIA"/>
              </a:rPr>
              <a:t>BEBERAPA CONTOH MODEL PEMBELAJARAN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33400" y="2209800"/>
            <a:ext cx="7391400" cy="533400"/>
            <a:chOff x="336" y="1392"/>
            <a:chExt cx="4656" cy="336"/>
          </a:xfrm>
        </p:grpSpPr>
        <p:sp>
          <p:nvSpPr>
            <p:cNvPr id="33808" name="AutoShape 11"/>
            <p:cNvSpPr>
              <a:spLocks noChangeArrowheads="1"/>
            </p:cNvSpPr>
            <p:nvPr/>
          </p:nvSpPr>
          <p:spPr bwMode="auto">
            <a:xfrm>
              <a:off x="336" y="1392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80" y="1488"/>
              <a:ext cx="441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1587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gency FB"/>
                </a:rPr>
                <a:t>MODEL PEMBELAJARAN KONSTRUKTIVISTIK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33400" y="3810000"/>
            <a:ext cx="7391400" cy="533400"/>
            <a:chOff x="336" y="2400"/>
            <a:chExt cx="4656" cy="336"/>
          </a:xfrm>
        </p:grpSpPr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336" y="2400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80" y="2448"/>
              <a:ext cx="441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LIBI"/>
                </a:rPr>
                <a:t>MODEL PEMBELAJARAN KREAKTIF DAN PRODUKTIF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" y="4648200"/>
            <a:ext cx="7924800" cy="533400"/>
            <a:chOff x="384" y="2928"/>
            <a:chExt cx="4992" cy="336"/>
          </a:xfrm>
        </p:grpSpPr>
        <p:sp>
          <p:nvSpPr>
            <p:cNvPr id="33804" name="AutoShape 15"/>
            <p:cNvSpPr>
              <a:spLocks noChangeArrowheads="1"/>
            </p:cNvSpPr>
            <p:nvPr/>
          </p:nvSpPr>
          <p:spPr bwMode="auto">
            <a:xfrm>
              <a:off x="384" y="2928"/>
              <a:ext cx="4992" cy="336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28" y="3006"/>
              <a:ext cx="4704" cy="2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1587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Snap ITC"/>
                </a:rPr>
                <a:t>MODEL PEMBELAJARAN PEMECAHAN MASALAH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9600" y="5486400"/>
            <a:ext cx="4648200" cy="533400"/>
            <a:chOff x="384" y="3456"/>
            <a:chExt cx="2928" cy="336"/>
          </a:xfrm>
        </p:grpSpPr>
        <p:sp>
          <p:nvSpPr>
            <p:cNvPr id="33802" name="AutoShape 16"/>
            <p:cNvSpPr>
              <a:spLocks noChangeArrowheads="1"/>
            </p:cNvSpPr>
            <p:nvPr/>
          </p:nvSpPr>
          <p:spPr bwMode="auto">
            <a:xfrm>
              <a:off x="384" y="3456"/>
              <a:ext cx="2928" cy="33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28" y="3504"/>
              <a:ext cx="2640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Forte"/>
                </a:rPr>
                <a:t>PEMBELAJARAN KONTEKTUAL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33400" y="3048000"/>
            <a:ext cx="4724400" cy="533400"/>
            <a:chOff x="336" y="1920"/>
            <a:chExt cx="2976" cy="336"/>
          </a:xfrm>
        </p:grpSpPr>
        <p:sp>
          <p:nvSpPr>
            <p:cNvPr id="33800" name="AutoShape 13"/>
            <p:cNvSpPr>
              <a:spLocks noChangeArrowheads="1"/>
            </p:cNvSpPr>
            <p:nvPr/>
          </p:nvSpPr>
          <p:spPr bwMode="auto">
            <a:xfrm>
              <a:off x="336" y="1920"/>
              <a:ext cx="2976" cy="336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80" y="1972"/>
              <a:ext cx="2637" cy="1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Bauhaus 93"/>
                </a:rPr>
                <a:t>PEMBELAJARAN TEMATIK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On-screen Show (4:3)</PresentationFormat>
  <Paragraphs>42</Paragraphs>
  <Slides>8</Slides>
  <Notes>8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CorelDRAW 11.0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Chiko Media Komputindo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 Deni</dc:creator>
  <cp:lastModifiedBy>Mas Deni</cp:lastModifiedBy>
  <cp:revision>1</cp:revision>
  <dcterms:created xsi:type="dcterms:W3CDTF">2013-01-06T20:03:47Z</dcterms:created>
  <dcterms:modified xsi:type="dcterms:W3CDTF">2013-01-06T20:05:17Z</dcterms:modified>
</cp:coreProperties>
</file>