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330" r:id="rId3"/>
    <p:sldId id="257" r:id="rId4"/>
    <p:sldId id="260" r:id="rId5"/>
    <p:sldId id="269" r:id="rId6"/>
    <p:sldId id="258" r:id="rId7"/>
    <p:sldId id="259" r:id="rId8"/>
    <p:sldId id="261" r:id="rId9"/>
    <p:sldId id="262" r:id="rId10"/>
    <p:sldId id="263" r:id="rId11"/>
    <p:sldId id="264" r:id="rId12"/>
    <p:sldId id="270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CCCC00"/>
    <a:srgbClr val="FF9900"/>
    <a:srgbClr val="CCFF33"/>
    <a:srgbClr val="FFFF00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11F31D-F249-4F72-A7ED-B5D50575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FCF9-0E92-46B3-A038-66236B57DBF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E075A-4096-4D99-870F-D5ECF11779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5C18-03C7-44D2-A1F0-4406B3AA0C5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56D6F-869C-4841-8172-A529E2CC58D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E1A59-06B7-46E0-A687-0C8AC751A83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157F-82FD-46B6-9D7E-1784F89DF7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0E73A-A437-45D0-9D25-268B297504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1DA06-A539-4C85-B6C5-13430F8BE4A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AC519-7EA5-467D-A5C2-D9818B580D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F0360-E43A-41A2-BEFF-616B066F26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5DA44-73BB-497D-BC75-DA09897AF0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CDC0B-B204-4193-8E6C-14E86188F34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45B9F-5ECE-4E7B-AC49-BFC3A2065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2278B-6BC7-45D4-B39C-DB18EDE31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6B7C-7301-4CC3-BE09-8DCF71032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94B5-BD31-4A00-B38A-4410237E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6922-A4DD-4A80-9AD1-24A7932E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8C06-9075-40F3-AC76-1635D5C54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84950-D6A9-4742-A1FD-39958B8B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712-4C0A-4CE0-810D-24E79B319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E762-CA73-4FD3-9D74-B69613D84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945A-1348-4592-8D52-6CC7C9F2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A67B-6492-4B5A-9399-46AE39EDF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B9BA6-E128-4FF3-9BD7-A4C07986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4DAA8-E52A-49EC-BEEC-A7AD3ACF9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66D2-6F0A-4EC6-A1DA-695E2F420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EAE6-2B8A-4BFE-9A98-57970A3E7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BBBBBC-5A65-4F12-AB42-382537016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ds.yahoo.com/_ylt=A0Je5mW0gvZEWjUAzVaJzbkF;_ylu=X3oDMTBjb3ZrYjNkBHBvcwM0BHNlYwNzcg--/SIG=1ff7t67tf/EXP=1157092404/**http:/images.search.yahoo.com/search/images/view?back=http%3A%2F%2Fimages.search.yahoo.com%2Fsearch%2Fimages%3Fp%3Dcomputer%26ei%3DUTF-8%26fr%3DFP-tab-img-t-t410%26x%3Dwrt&amp;w=720&amp;h=864&amp;imgurl=www.folk-art.com%2Fimages%2FBAY%2520TECH%2Fcomputer.jpg&amp;rurl=http%3A%2F%2Ffolk-art.com%2Fimages%2FBAY%2520TECH&amp;size=138.1kB&amp;name=computer.jpg&amp;p=computer&amp;type=jpeg&amp;no=4&amp;tt=10,771,849&amp;oid=92b912c5df38b0f0&amp;ei=UTF-8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gi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ILM%20BPS%201.1.MPG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rs.yahoo.com/_ylt=A0oGkuqExZFGyakAcUJNBQx.;_ylu=X3oDMTBqMjRpazg1BHBvcwMxMARzZWMDc3IEdnRpZAM-/SIG=1if1rp4l1/EXP=1184044804/**http:/uk.search.yahoo.com/search/images/view?back=http%3A%2F%2Fuk.search.yahoo.com%2Fsearch%2Fimages%3Fei%3DUTF-8%26fr%3Dslv8-msgr%26p%3Dcartoon%2520and%2520computer%26fr2%3Dtab-web&amp;w=119&amp;h=84&amp;imgurl=studentweb.cgc.maricopa.edu%2Fd%2Fko%2Fdkoeberle24%2Fcartoon%2520computer.jpg&amp;rurl=http%3A%2F%2Fstudentweb.cgc.maricopa.edu%2Fd%2Fko%2Fdkoeberle24%2Fcomputer_classes.htm&amp;size=4.5kB&amp;name=cartoon+computer.jpg&amp;p=cartoon+and+computer&amp;type=jpeg&amp;no=10&amp;tt=4,084&amp;oid=a2484971a679b2ea&amp;ei=UTF-8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uk.wrs.yahoo.com/_ylt=A0oGkuqExZFGyakAakJNBQx.;_ylu=X3oDMTBpaWhqZmNtBHBvcwMzBHNlYwNzcgR2dGlkAw--/SIG=1f74ofcbs/EXP=1184044804/**http:/uk.search.yahoo.com/search/images/view?back=http%3A%2F%2Fuk.search.yahoo.com%2Fsearch%2Fimages%3Fei%3DUTF-8%26fr%3Dslv8-msgr%26p%3Dcartoon%2520and%2520computer%26fr2%3Dtab-web&amp;w=120&amp;h=108&amp;imgurl=stevegillart.com%2Fimages%2Fart_computer.jpg&amp;rurl=http%3A%2F%2Fstevegillart.com%2F&amp;size=26.5kB&amp;name=art_computer.jpg&amp;p=cartoon+and+computer&amp;type=jpeg&amp;no=3&amp;tt=4,084&amp;oid=54df8d167d3167bc&amp;ei=UTF-8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066800"/>
            <a:ext cx="785343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Pengembangan</a:t>
            </a:r>
            <a:r>
              <a:rPr lang="en-US" sz="36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Media </a:t>
            </a:r>
          </a:p>
          <a:p>
            <a:pPr algn="ctr">
              <a:defRPr/>
            </a:pPr>
            <a:r>
              <a:rPr lang="en-US" sz="36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&amp;</a:t>
            </a:r>
          </a:p>
          <a:p>
            <a:pPr algn="ctr">
              <a:defRPr/>
            </a:pPr>
            <a:r>
              <a:rPr lang="en-US" sz="3600" b="1" dirty="0" err="1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Inovasi</a:t>
            </a:r>
            <a:r>
              <a:rPr lang="en-US" sz="36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Pembelajaran</a:t>
            </a:r>
            <a:r>
              <a:rPr lang="en-US" sz="36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Berbasis</a:t>
            </a:r>
            <a:r>
              <a:rPr lang="en-US" sz="36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FF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5638800"/>
            <a:ext cx="237276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905"/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Deni</a:t>
            </a:r>
            <a:r>
              <a:rPr lang="en-US" sz="2400" b="1" dirty="0">
                <a:ln w="1905"/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Hardianto</a:t>
            </a:r>
            <a:endParaRPr lang="en-US" sz="4400" b="1" dirty="0">
              <a:ln w="1905"/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05-0560_IMG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38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281738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835150" y="0"/>
            <a:ext cx="0" cy="6858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1835150" y="582613"/>
            <a:ext cx="7296150" cy="2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" y="6330950"/>
            <a:ext cx="1525588" cy="476250"/>
          </a:xfrm>
          <a:prstGeom prst="rect">
            <a:avLst/>
          </a:prstGeom>
          <a:solidFill>
            <a:srgbClr val="00CC66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41288" y="50800"/>
            <a:ext cx="1525587" cy="476250"/>
          </a:xfrm>
          <a:prstGeom prst="rect">
            <a:avLst/>
          </a:prstGeom>
          <a:solidFill>
            <a:srgbClr val="00CC66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4211638" y="139700"/>
            <a:ext cx="470535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PESAN PEMBELAJARAN </a:t>
            </a:r>
          </a:p>
        </p:txBody>
      </p:sp>
      <p:pic>
        <p:nvPicPr>
          <p:cNvPr id="13323" name="Picture 11" descr="camtas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365625"/>
            <a:ext cx="151288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2" descr="pic-sanqld-funny19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60713" y="609600"/>
            <a:ext cx="45354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5100" y="2743200"/>
            <a:ext cx="149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ekolah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9450" y="762000"/>
            <a:ext cx="2209800" cy="1677988"/>
          </a:xfrm>
          <a:prstGeom prst="rect">
            <a:avLst/>
          </a:prstGeom>
          <a:noFill/>
          <a:ln w="76200">
            <a:solidFill>
              <a:srgbClr val="FF9933"/>
            </a:solidFill>
            <a:miter lim="800000"/>
            <a:headEnd/>
            <a:tailEnd/>
          </a:ln>
        </p:spPr>
      </p:pic>
      <p:pic>
        <p:nvPicPr>
          <p:cNvPr id="14339" name="Picture 5" descr="sekolah i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352800"/>
            <a:ext cx="2133600" cy="25908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14340" name="Picture 6" descr="sekolah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292350"/>
            <a:ext cx="2819400" cy="2108200"/>
          </a:xfrm>
          <a:prstGeom prst="rect">
            <a:avLst/>
          </a:prstGeom>
          <a:solidFill>
            <a:srgbClr val="FF9900"/>
          </a:solidFill>
          <a:ln w="762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14341" name="WordArt 9"/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11144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Dulu</a:t>
            </a:r>
          </a:p>
        </p:txBody>
      </p:sp>
      <p:sp>
        <p:nvSpPr>
          <p:cNvPr id="14342" name="WordArt 10"/>
          <p:cNvSpPr>
            <a:spLocks noChangeArrowheads="1" noChangeShapeType="1" noTextEdit="1"/>
          </p:cNvSpPr>
          <p:nvPr/>
        </p:nvSpPr>
        <p:spPr bwMode="auto">
          <a:xfrm>
            <a:off x="5737225" y="2711450"/>
            <a:ext cx="22479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Kini &amp; akan datang</a:t>
            </a:r>
          </a:p>
        </p:txBody>
      </p:sp>
      <p:sp>
        <p:nvSpPr>
          <p:cNvPr id="14343" name="AutoShape 12"/>
          <p:cNvSpPr>
            <a:spLocks noChangeArrowheads="1"/>
          </p:cNvSpPr>
          <p:nvPr/>
        </p:nvSpPr>
        <p:spPr bwMode="auto">
          <a:xfrm>
            <a:off x="3124200" y="914400"/>
            <a:ext cx="2590800" cy="1295400"/>
          </a:xfrm>
          <a:prstGeom prst="curvedDownArrow">
            <a:avLst>
              <a:gd name="adj1" fmla="val 28852"/>
              <a:gd name="adj2" fmla="val 80000"/>
              <a:gd name="adj3" fmla="val 33333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4" name="AutoShape 13"/>
          <p:cNvSpPr>
            <a:spLocks noChangeArrowheads="1"/>
          </p:cNvSpPr>
          <p:nvPr/>
        </p:nvSpPr>
        <p:spPr bwMode="auto">
          <a:xfrm>
            <a:off x="3124200" y="4479925"/>
            <a:ext cx="2651125" cy="1295400"/>
          </a:xfrm>
          <a:prstGeom prst="curvedUpArrow">
            <a:avLst>
              <a:gd name="adj1" fmla="val 28813"/>
              <a:gd name="adj2" fmla="val 74141"/>
              <a:gd name="adj3" fmla="val 33333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971800" y="1828800"/>
            <a:ext cx="5867400" cy="4953000"/>
          </a:xfrm>
          <a:prstGeom prst="irregularSeal1">
            <a:avLst/>
          </a:prstGeom>
          <a:solidFill>
            <a:schemeClr val="hlink"/>
          </a:solidFill>
          <a:ln w="762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6" name="WordArt 3"/>
          <p:cNvSpPr>
            <a:spLocks noChangeArrowheads="1" noChangeShapeType="1" noTextEdit="1"/>
          </p:cNvSpPr>
          <p:nvPr/>
        </p:nvSpPr>
        <p:spPr bwMode="auto">
          <a:xfrm>
            <a:off x="4379913" y="3479800"/>
            <a:ext cx="2816225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"Klik"</a:t>
            </a:r>
          </a:p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atau </a:t>
            </a:r>
          </a:p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"Mati"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3276600" cy="1552575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Berlin Sans FB Demi" pitchFamily="34" charset="0"/>
              </a:rPr>
              <a:t>Teknologi Informasi (TI) sudah hadir dengan segudang potensi dan manfaat.</a:t>
            </a: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>
            <p:ph/>
          </p:nvPr>
        </p:nvGraphicFramePr>
        <p:xfrm>
          <a:off x="7848600" y="609600"/>
          <a:ext cx="1149350" cy="1371600"/>
        </p:xfrm>
        <a:graphic>
          <a:graphicData uri="http://schemas.openxmlformats.org/presentationml/2006/ole">
            <p:oleObj spid="_x0000_s3074" name="Visio" r:id="rId4" imgW="942800" imgH="1125276" progId="Visio.Drawing.11">
              <p:embed/>
            </p:oleObj>
          </a:graphicData>
        </a:graphic>
      </p:graphicFrame>
      <p:pic>
        <p:nvPicPr>
          <p:cNvPr id="3085" name="Picture 13" descr="animas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498975"/>
            <a:ext cx="19050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00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lgerian"/>
              </a:rPr>
              <a:t>bagaimana menurut anda pendidikan saat ini ???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400050" y="3124200"/>
            <a:ext cx="82105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Apa yang berbeda dengan kondisi 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pendidikan era-70, 80-an atau 90-an?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33400" y="4800600"/>
            <a:ext cx="8153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Akan seperti apa kondisi pendidikan 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pada masa yang akan datang ?</a:t>
            </a: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38100" cmpd="dbl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WordArt 9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2124075" cy="6985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REFLEKSI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animBg="1"/>
      <p:bldP spid="5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gradFill rotWithShape="1">
            <a:gsLst>
              <a:gs pos="0">
                <a:srgbClr val="3366FF"/>
              </a:gs>
              <a:gs pos="100000">
                <a:srgbClr val="00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Eras Bold ITC" pitchFamily="34" charset="0"/>
              </a:rPr>
              <a:t>Dunia Kini &amp; Masa Depan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76400"/>
            <a:ext cx="6858000" cy="4221163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Untuk pertama kali dalam sejarah hampir segala hal mungkin dilakukan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Informasi dapat diakses dengan cepat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Ilmu tersedia dimana saja dan kapan saja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Guru bukan satu-satu sumber informasi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Dunia tanpa batas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Dunia menjadi ruang kelas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 Demi" pitchFamily="34" charset="0"/>
              </a:rPr>
              <a:t>Kita hidup dalam zaman komunikasi instan</a:t>
            </a:r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47625" y="2362200"/>
          <a:ext cx="942975" cy="1125538"/>
        </p:xfrm>
        <a:graphic>
          <a:graphicData uri="http://schemas.openxmlformats.org/presentationml/2006/ole">
            <p:oleObj spid="_x0000_s1026" name="Visio" r:id="rId4" imgW="942800" imgH="112527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build="p"/>
      <p:bldP spid="112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828800" y="1066800"/>
            <a:ext cx="5229225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Hadirnya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KOMPUTER + INTERNET</a:t>
            </a:r>
          </a:p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(ICT)</a:t>
            </a:r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>
            <a:off x="4356100" y="2667000"/>
            <a:ext cx="0" cy="990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914400" y="3994150"/>
            <a:ext cx="6896100" cy="14160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Menuntut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PERUBAHAN &amp; PEMBAHARUAN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6800" y="5500688"/>
            <a:ext cx="22098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Akhir Abad 20-an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638800" y="5486400"/>
            <a:ext cx="22098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Model abad ke 21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69"/>
              </a:avLst>
            </a:prstTxWarp>
          </a:bodyPr>
          <a:lstStyle/>
          <a:p>
            <a:pPr algn="ctr">
              <a:defRPr/>
            </a:pPr>
            <a:r>
              <a:rPr lang="en-U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Penggunaan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Komputer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dalam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CC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defRPr/>
            </a:pPr>
            <a:r>
              <a:rPr lang="en-U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Pendidikan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CC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7200" y="1600200"/>
          <a:ext cx="3581400" cy="3462338"/>
        </p:xfrm>
        <a:graphic>
          <a:graphicData uri="http://schemas.openxmlformats.org/presentationml/2006/ole">
            <p:oleObj spid="_x0000_s2050" name="CorelDRAW" r:id="rId4" imgW="3115056" imgH="3011424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953000" y="1600200"/>
          <a:ext cx="3581400" cy="3462338"/>
        </p:xfrm>
        <a:graphic>
          <a:graphicData uri="http://schemas.openxmlformats.org/presentationml/2006/ole">
            <p:oleObj spid="_x0000_s2051" name="CorelDRAW" r:id="rId5" imgW="3115440" imgH="3011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7620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FF00"/>
                </a:solidFill>
                <a:latin typeface="Bodoni MT Black" pitchFamily="18" charset="0"/>
              </a:rPr>
              <a:t>Perhatikan contoh berikut…!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9225" name="FILM BPS 1.1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1524000" y="512763"/>
            <a:ext cx="7162800" cy="5859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2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225"/>
                </p:tgtEl>
              </p:cMediaNode>
            </p:video>
          </p:childTnLst>
        </p:cTn>
      </p:par>
    </p:tnLst>
    <p:bldLst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791200" y="3657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2" name="Picture 10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295400"/>
            <a:ext cx="312420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3695700"/>
            <a:ext cx="320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00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9900"/>
                </a:solidFill>
                <a:latin typeface="Cooper Black" pitchFamily="18" charset="0"/>
              </a:rPr>
              <a:t>DULU DAN SEKARANG…..</a:t>
            </a: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3962400" y="990600"/>
            <a:ext cx="2971800" cy="609600"/>
          </a:xfrm>
          <a:prstGeom prst="wedgeEllipseCallout">
            <a:avLst>
              <a:gd name="adj1" fmla="val -49412"/>
              <a:gd name="adj2" fmla="val 6458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Wow… keren !!!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1371600" y="3962400"/>
            <a:ext cx="3505200" cy="838200"/>
          </a:xfrm>
          <a:prstGeom prst="cloudCallout">
            <a:avLst>
              <a:gd name="adj1" fmla="val 57199"/>
              <a:gd name="adj2" fmla="val 5208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Ra…iso komputer, kuno…!!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1371600" y="838200"/>
            <a:ext cx="2133600" cy="457200"/>
          </a:xfrm>
          <a:prstGeom prst="cloudCallout">
            <a:avLst>
              <a:gd name="adj1" fmla="val -14509"/>
              <a:gd name="adj2" fmla="val 101736"/>
            </a:avLst>
          </a:prstGeom>
          <a:solidFill>
            <a:srgbClr val="00FFCC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Hebat ya..</a:t>
            </a:r>
          </a:p>
        </p:txBody>
      </p:sp>
      <p:pic>
        <p:nvPicPr>
          <p:cNvPr id="10256" name="Picture 16" descr="SS-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876800"/>
            <a:ext cx="15589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5" grpId="0" animBg="1"/>
      <p:bldP spid="13326" grpId="0" animBg="1"/>
      <p:bldP spid="133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791200" y="3657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00800" y="3976688"/>
            <a:ext cx="1066800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Cara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276350" y="609600"/>
            <a:ext cx="39814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Oleh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karena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itu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,</a:t>
            </a:r>
          </a:p>
          <a:p>
            <a:pPr>
              <a:defRPr/>
            </a:pP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Zaman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.....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143000" y="1843088"/>
            <a:ext cx="4343400" cy="2819400"/>
          </a:xfrm>
          <a:prstGeom prst="irregularSeal2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0099"/>
                </a:solidFill>
              </a:rPr>
              <a:t>Menuntut </a:t>
            </a:r>
          </a:p>
          <a:p>
            <a:pPr algn="ctr" eaLnBrk="0" hangingPunct="0"/>
            <a:r>
              <a:rPr lang="en-US" sz="3200" b="1">
                <a:solidFill>
                  <a:srgbClr val="000099"/>
                </a:solidFill>
              </a:rPr>
              <a:t>PERUBAHAN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638800" y="1233488"/>
            <a:ext cx="1752600" cy="4572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Paradigma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553200" y="2695575"/>
            <a:ext cx="2514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Gaya/Budaya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91200" y="5286375"/>
            <a:ext cx="1524000" cy="5191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Metode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86000" y="5653088"/>
            <a:ext cx="19050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Etos Kerja</a:t>
            </a:r>
          </a:p>
        </p:txBody>
      </p:sp>
      <p:cxnSp>
        <p:nvCxnSpPr>
          <p:cNvPr id="15370" name="AutoShape 10"/>
          <p:cNvCxnSpPr>
            <a:cxnSpLocks noChangeShapeType="1"/>
            <a:stCxn id="15366" idx="1"/>
            <a:endCxn id="15365" idx="3"/>
          </p:cNvCxnSpPr>
          <p:nvPr/>
        </p:nvCxnSpPr>
        <p:spPr bwMode="auto">
          <a:xfrm rot="10800000" flipV="1">
            <a:off x="5486400" y="1462088"/>
            <a:ext cx="152400" cy="12477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5371" name="AutoShape 11"/>
          <p:cNvCxnSpPr>
            <a:cxnSpLocks noChangeShapeType="1"/>
            <a:stCxn id="15367" idx="1"/>
            <a:endCxn id="15365" idx="3"/>
          </p:cNvCxnSpPr>
          <p:nvPr/>
        </p:nvCxnSpPr>
        <p:spPr bwMode="auto">
          <a:xfrm rot="10800000">
            <a:off x="5486400" y="2709863"/>
            <a:ext cx="1066800" cy="2460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1276" name="AutoShape 12"/>
          <p:cNvCxnSpPr>
            <a:cxnSpLocks noChangeShapeType="1"/>
            <a:stCxn id="15363" idx="1"/>
            <a:endCxn id="15365" idx="3"/>
          </p:cNvCxnSpPr>
          <p:nvPr/>
        </p:nvCxnSpPr>
        <p:spPr bwMode="auto">
          <a:xfrm rot="10800000">
            <a:off x="5486400" y="2709863"/>
            <a:ext cx="914400" cy="1527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1277" name="AutoShape 13"/>
          <p:cNvCxnSpPr>
            <a:cxnSpLocks noChangeShapeType="1"/>
            <a:stCxn id="15368" idx="1"/>
            <a:endCxn id="15365" idx="3"/>
          </p:cNvCxnSpPr>
          <p:nvPr/>
        </p:nvCxnSpPr>
        <p:spPr bwMode="auto">
          <a:xfrm rot="10800000">
            <a:off x="5486400" y="2709863"/>
            <a:ext cx="304800" cy="28368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5374" name="AutoShape 14"/>
          <p:cNvCxnSpPr>
            <a:cxnSpLocks noChangeShapeType="1"/>
            <a:stCxn id="15369" idx="1"/>
            <a:endCxn id="15365" idx="3"/>
          </p:cNvCxnSpPr>
          <p:nvPr/>
        </p:nvCxnSpPr>
        <p:spPr bwMode="auto">
          <a:xfrm rot="10800000" flipH="1">
            <a:off x="2286000" y="2709863"/>
            <a:ext cx="3200400" cy="3203575"/>
          </a:xfrm>
          <a:prstGeom prst="bentConnector5">
            <a:avLst>
              <a:gd name="adj1" fmla="val -7144"/>
              <a:gd name="adj2" fmla="val 23588"/>
              <a:gd name="adj3" fmla="val 104509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924800" cy="11430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tx1"/>
                </a:solidFill>
                <a:latin typeface="Berlin Sans FB Demi" pitchFamily="34" charset="0"/>
              </a:rPr>
              <a:t>LANGKAH MENUJU MASYARAKAT PEMBELAJAR</a:t>
            </a:r>
            <a:r>
              <a:rPr lang="en-US" sz="400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200" i="1" smtClean="0">
                <a:solidFill>
                  <a:schemeClr val="tx1"/>
                </a:solidFill>
                <a:latin typeface="Berlin Sans FB Demi" pitchFamily="34" charset="0"/>
              </a:rPr>
              <a:t>(bagi guru)</a:t>
            </a:r>
          </a:p>
        </p:txBody>
      </p:sp>
      <p:sp>
        <p:nvSpPr>
          <p:cNvPr id="17411" name="Rectangle 3" descr="IMG_0129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0"/>
            <a:ext cx="69342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  <a:latin typeface="Cooper Black" pitchFamily="18" charset="0"/>
                <a:hlinkClick r:id="rId3" action="ppaction://hlinksldjump"/>
              </a:rPr>
              <a:t>Posisikan peran komunikasi elektronik didunia pendidikan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  <a:latin typeface="Cooper Black" pitchFamily="18" charset="0"/>
                <a:hlinkClick r:id="rId3" action="ppaction://hlinksldjump"/>
              </a:rPr>
              <a:t>Pelajarai komputer dan internet</a:t>
            </a:r>
            <a:endParaRPr lang="en-US" sz="2600" smtClean="0">
              <a:solidFill>
                <a:schemeClr val="bg1"/>
              </a:solidFill>
              <a:latin typeface="Cooper Blac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  <a:latin typeface="Cooper Black" pitchFamily="18" charset="0"/>
              </a:rPr>
              <a:t>Kuasai bahasa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  <a:latin typeface="Cooper Black" pitchFamily="18" charset="0"/>
              </a:rPr>
              <a:t>Perbaiki sistem pembelajaran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  <a:latin typeface="Cooper Black" pitchFamily="18" charset="0"/>
              </a:rPr>
              <a:t>Tanamkan kesadaran “Belajar tentang cara belajar dan berpikir”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19200" y="0"/>
            <a:ext cx="79248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/>
      <p:bldP spid="174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2010-01-29T04:41:58Z</outs:dateTime>
      <outs:isPinned>true</outs:isPinned>
    </outs:relatedDate>
    <outs:relatedDate>
      <outs:type>2</outs:type>
      <outs:displayName>Created</outs:displayName>
      <outs:dateTime>2009-02-17T15:39:32Z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DENNY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Deni Hardianto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8946D6D-712A-4FCD-81A6-D8EB4FA27E18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213</Words>
  <Application>Microsoft Office PowerPoint</Application>
  <PresentationFormat>On-screen Show (4:3)</PresentationFormat>
  <Paragraphs>66</Paragraphs>
  <Slides>12</Slides>
  <Notes>12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Visio</vt:lpstr>
      <vt:lpstr>CorelDRAW</vt:lpstr>
      <vt:lpstr>Slide 1</vt:lpstr>
      <vt:lpstr>Slide 2</vt:lpstr>
      <vt:lpstr>Dunia Kini &amp; Masa Depan</vt:lpstr>
      <vt:lpstr>Slide 4</vt:lpstr>
      <vt:lpstr>Slide 5</vt:lpstr>
      <vt:lpstr>Slide 6</vt:lpstr>
      <vt:lpstr>Slide 7</vt:lpstr>
      <vt:lpstr>Slide 8</vt:lpstr>
      <vt:lpstr>LANGKAH MENUJU MASYARAKAT PEMBELAJAR (bagi guru)</vt:lpstr>
      <vt:lpstr>Slide 10</vt:lpstr>
      <vt:lpstr>Slide 11</vt:lpstr>
      <vt:lpstr>Slide 12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Silabi</dc:title>
  <dc:creator>DENNY</dc:creator>
  <cp:lastModifiedBy>Deni</cp:lastModifiedBy>
  <cp:revision>56</cp:revision>
  <dcterms:created xsi:type="dcterms:W3CDTF">2009-02-17T15:39:32Z</dcterms:created>
  <dcterms:modified xsi:type="dcterms:W3CDTF">2011-06-12T12:38:03Z</dcterms:modified>
</cp:coreProperties>
</file>