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2"/>
  </p:sldMasterIdLst>
  <p:notesMasterIdLst>
    <p:notesMasterId r:id="rId16"/>
  </p:notesMasterIdLst>
  <p:sldIdLst>
    <p:sldId id="256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07/7/12/main" xmlns="" val="0"/>
    </p:ext>
    <p:ext uri="{D31A062A-798A-4329-ABDD-BBA856620510}">
      <p14:defaultImageDpi xmlns:p14="http://schemas.microsoft.com/office/powerpoint/2007/7/12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8DE0BE-115B-499C-8E5E-4360DA24437C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31BA9CDB-ED99-4765-8456-B3441DC30128}">
      <dgm:prSet phldrT="[Text]"/>
      <dgm:spPr/>
      <dgm:t>
        <a:bodyPr/>
        <a:lstStyle/>
        <a:p>
          <a:r>
            <a:rPr lang="id-ID" b="1" dirty="0" smtClean="0"/>
            <a:t>1. MEDIA PENGIRIMAN</a:t>
          </a:r>
          <a:endParaRPr lang="id-ID" b="1" dirty="0"/>
        </a:p>
      </dgm:t>
    </dgm:pt>
    <dgm:pt modelId="{5365A175-BA1D-4985-B16D-5DBF103F4B80}" type="parTrans" cxnId="{F5CBE9BC-776B-4C92-B11C-08BD1631C1AB}">
      <dgm:prSet/>
      <dgm:spPr/>
      <dgm:t>
        <a:bodyPr/>
        <a:lstStyle/>
        <a:p>
          <a:endParaRPr lang="id-ID"/>
        </a:p>
      </dgm:t>
    </dgm:pt>
    <dgm:pt modelId="{02CF3719-BED0-4C53-B8B4-8016888ED87A}" type="sibTrans" cxnId="{F5CBE9BC-776B-4C92-B11C-08BD1631C1AB}">
      <dgm:prSet/>
      <dgm:spPr/>
      <dgm:t>
        <a:bodyPr/>
        <a:lstStyle/>
        <a:p>
          <a:endParaRPr lang="id-ID"/>
        </a:p>
      </dgm:t>
    </dgm:pt>
    <dgm:pt modelId="{28C127D0-001E-45C3-BB46-9BA6C3553B29}">
      <dgm:prSet phldrT="[Text]"/>
      <dgm:spPr/>
      <dgm:t>
        <a:bodyPr/>
        <a:lstStyle/>
        <a:p>
          <a:r>
            <a:rPr lang="id-ID" dirty="0" smtClean="0"/>
            <a:t>Dua atau lebih alat-alat pengiriman. Contoh; Layar komputer dan </a:t>
          </a:r>
          <a:r>
            <a:rPr lang="id-ID" i="1" dirty="0" smtClean="0"/>
            <a:t>amplified speake</a:t>
          </a:r>
          <a:r>
            <a:rPr lang="id-ID" dirty="0" smtClean="0"/>
            <a:t>, proyektor dan suara ceramah</a:t>
          </a:r>
          <a:endParaRPr lang="id-ID" dirty="0"/>
        </a:p>
      </dgm:t>
    </dgm:pt>
    <dgm:pt modelId="{4345106C-0A34-4797-B575-798E6788D4C9}" type="parTrans" cxnId="{7C4A341C-800F-4C62-AAD7-B7AA2C896B57}">
      <dgm:prSet/>
      <dgm:spPr/>
      <dgm:t>
        <a:bodyPr/>
        <a:lstStyle/>
        <a:p>
          <a:endParaRPr lang="id-ID"/>
        </a:p>
      </dgm:t>
    </dgm:pt>
    <dgm:pt modelId="{A6B65342-8EDF-4C24-A777-AF174DE500CA}" type="sibTrans" cxnId="{7C4A341C-800F-4C62-AAD7-B7AA2C896B57}">
      <dgm:prSet/>
      <dgm:spPr/>
      <dgm:t>
        <a:bodyPr/>
        <a:lstStyle/>
        <a:p>
          <a:endParaRPr lang="id-ID"/>
        </a:p>
      </dgm:t>
    </dgm:pt>
    <dgm:pt modelId="{BD026298-417D-4C1B-B49D-E31E7BE71133}">
      <dgm:prSet phldrT="[Text]"/>
      <dgm:spPr/>
      <dgm:t>
        <a:bodyPr/>
        <a:lstStyle/>
        <a:p>
          <a:r>
            <a:rPr lang="id-ID" b="1" dirty="0" smtClean="0"/>
            <a:t>2. MODE PRESENTASI</a:t>
          </a:r>
          <a:endParaRPr lang="id-ID" b="1" dirty="0"/>
        </a:p>
      </dgm:t>
    </dgm:pt>
    <dgm:pt modelId="{69E5943C-AB6D-44E6-956B-9D2DC6F0A7E6}" type="parTrans" cxnId="{FCD4215A-0285-4BAE-B479-8550A6C93C11}">
      <dgm:prSet/>
      <dgm:spPr/>
      <dgm:t>
        <a:bodyPr/>
        <a:lstStyle/>
        <a:p>
          <a:endParaRPr lang="id-ID"/>
        </a:p>
      </dgm:t>
    </dgm:pt>
    <dgm:pt modelId="{19C11412-1791-4388-93D2-F324F72C9593}" type="sibTrans" cxnId="{FCD4215A-0285-4BAE-B479-8550A6C93C11}">
      <dgm:prSet/>
      <dgm:spPr/>
      <dgm:t>
        <a:bodyPr/>
        <a:lstStyle/>
        <a:p>
          <a:endParaRPr lang="id-ID"/>
        </a:p>
      </dgm:t>
    </dgm:pt>
    <dgm:pt modelId="{E7E3FCD1-4F80-4146-9FEB-2900C70329C9}">
      <dgm:prSet phldrT="[Text]"/>
      <dgm:spPr/>
      <dgm:t>
        <a:bodyPr/>
        <a:lstStyle/>
        <a:p>
          <a:r>
            <a:rPr lang="id-ID" dirty="0" smtClean="0"/>
            <a:t>Representasi verbal atau </a:t>
          </a:r>
          <a:r>
            <a:rPr lang="id-ID" i="1" dirty="0" smtClean="0"/>
            <a:t>pictorial</a:t>
          </a:r>
          <a:r>
            <a:rPr lang="id-ID" dirty="0" smtClean="0"/>
            <a:t>. Contoh; </a:t>
          </a:r>
          <a:r>
            <a:rPr lang="id-ID" i="1" dirty="0" smtClean="0"/>
            <a:t>teks on screan </a:t>
          </a:r>
          <a:r>
            <a:rPr lang="id-ID" dirty="0" smtClean="0"/>
            <a:t>dan animasi, teks cetak dan ilustrasi.</a:t>
          </a:r>
          <a:endParaRPr lang="id-ID" dirty="0"/>
        </a:p>
      </dgm:t>
    </dgm:pt>
    <dgm:pt modelId="{7274719B-4B0E-486C-B0C4-8E243DA64088}" type="parTrans" cxnId="{FB673FC3-A928-4E2F-9A3C-4C36EE2B9FAF}">
      <dgm:prSet/>
      <dgm:spPr/>
      <dgm:t>
        <a:bodyPr/>
        <a:lstStyle/>
        <a:p>
          <a:endParaRPr lang="id-ID"/>
        </a:p>
      </dgm:t>
    </dgm:pt>
    <dgm:pt modelId="{DDF33EB2-E814-448E-AC93-1F3041F9D210}" type="sibTrans" cxnId="{FB673FC3-A928-4E2F-9A3C-4C36EE2B9FAF}">
      <dgm:prSet/>
      <dgm:spPr/>
      <dgm:t>
        <a:bodyPr/>
        <a:lstStyle/>
        <a:p>
          <a:endParaRPr lang="id-ID"/>
        </a:p>
      </dgm:t>
    </dgm:pt>
    <dgm:pt modelId="{1F888A89-6EEF-4778-B400-3DE5F004E967}">
      <dgm:prSet phldrT="[Text]"/>
      <dgm:spPr/>
      <dgm:t>
        <a:bodyPr/>
        <a:lstStyle/>
        <a:p>
          <a:r>
            <a:rPr lang="id-ID" b="1" dirty="0" smtClean="0"/>
            <a:t>3</a:t>
          </a:r>
          <a:r>
            <a:rPr lang="id-ID" dirty="0" smtClean="0"/>
            <a:t>. </a:t>
          </a:r>
          <a:r>
            <a:rPr lang="id-ID" b="1" dirty="0" smtClean="0"/>
            <a:t>MODALITAS SENSORI </a:t>
          </a:r>
          <a:endParaRPr lang="id-ID" b="1" dirty="0"/>
        </a:p>
      </dgm:t>
    </dgm:pt>
    <dgm:pt modelId="{D3B1844B-DAA4-4579-B9FC-2DC47B830382}" type="parTrans" cxnId="{B911C3C5-85E7-4D0D-BFFB-6BE57C2B1346}">
      <dgm:prSet/>
      <dgm:spPr/>
      <dgm:t>
        <a:bodyPr/>
        <a:lstStyle/>
        <a:p>
          <a:endParaRPr lang="id-ID"/>
        </a:p>
      </dgm:t>
    </dgm:pt>
    <dgm:pt modelId="{9D0285ED-F1BF-46EA-9036-B35A5F34362D}" type="sibTrans" cxnId="{B911C3C5-85E7-4D0D-BFFB-6BE57C2B1346}">
      <dgm:prSet/>
      <dgm:spPr/>
      <dgm:t>
        <a:bodyPr/>
        <a:lstStyle/>
        <a:p>
          <a:endParaRPr lang="id-ID"/>
        </a:p>
      </dgm:t>
    </dgm:pt>
    <dgm:pt modelId="{70289E52-E461-4093-84A2-824EACDB24FF}">
      <dgm:prSet phldrT="[Text]"/>
      <dgm:spPr/>
      <dgm:t>
        <a:bodyPr/>
        <a:lstStyle/>
        <a:p>
          <a:r>
            <a:rPr lang="id-ID" dirty="0" smtClean="0"/>
            <a:t>Indra Auditori atau visual. Contoh; narasi dan animasi, ceramah dan slide</a:t>
          </a:r>
          <a:endParaRPr lang="id-ID" dirty="0"/>
        </a:p>
      </dgm:t>
    </dgm:pt>
    <dgm:pt modelId="{E93138BF-D0C5-4AC3-AA1D-79F60A971E19}" type="parTrans" cxnId="{0681AE20-2932-48E8-BD9B-32B0D11ECC11}">
      <dgm:prSet/>
      <dgm:spPr/>
      <dgm:t>
        <a:bodyPr/>
        <a:lstStyle/>
        <a:p>
          <a:endParaRPr lang="id-ID"/>
        </a:p>
      </dgm:t>
    </dgm:pt>
    <dgm:pt modelId="{625B20F9-624C-4BCA-A08A-3622134AA3AE}" type="sibTrans" cxnId="{0681AE20-2932-48E8-BD9B-32B0D11ECC11}">
      <dgm:prSet/>
      <dgm:spPr/>
      <dgm:t>
        <a:bodyPr/>
        <a:lstStyle/>
        <a:p>
          <a:endParaRPr lang="id-ID"/>
        </a:p>
      </dgm:t>
    </dgm:pt>
    <dgm:pt modelId="{AE6493C8-8CB0-4A17-99D4-249559A2FECD}" type="pres">
      <dgm:prSet presAssocID="{2C8DE0BE-115B-499C-8E5E-4360DA24437C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id-ID"/>
        </a:p>
      </dgm:t>
    </dgm:pt>
    <dgm:pt modelId="{15F7DB29-2616-4120-9E26-87281FFFBB84}" type="pres">
      <dgm:prSet presAssocID="{31BA9CDB-ED99-4765-8456-B3441DC30128}" presName="parenttextcomposite" presStyleCnt="0"/>
      <dgm:spPr/>
    </dgm:pt>
    <dgm:pt modelId="{2AE158B1-95EA-4427-A6DD-83391D775ED6}" type="pres">
      <dgm:prSet presAssocID="{31BA9CDB-ED99-4765-8456-B3441DC30128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3790CE8-C95B-44F9-8DBC-3D0246E4A6F7}" type="pres">
      <dgm:prSet presAssocID="{31BA9CDB-ED99-4765-8456-B3441DC30128}" presName="composite" presStyleCnt="0"/>
      <dgm:spPr/>
    </dgm:pt>
    <dgm:pt modelId="{A1591243-2F33-4ABD-9E3D-FCDD809F42E6}" type="pres">
      <dgm:prSet presAssocID="{31BA9CDB-ED99-4765-8456-B3441DC30128}" presName="chevron1" presStyleLbl="alignNode1" presStyleIdx="0" presStyleCnt="21"/>
      <dgm:spPr/>
    </dgm:pt>
    <dgm:pt modelId="{4B33E675-D79D-4423-84A8-299289DCBCDA}" type="pres">
      <dgm:prSet presAssocID="{31BA9CDB-ED99-4765-8456-B3441DC30128}" presName="chevron2" presStyleLbl="alignNode1" presStyleIdx="1" presStyleCnt="21"/>
      <dgm:spPr/>
    </dgm:pt>
    <dgm:pt modelId="{D34D6754-67A0-46C6-9BA1-04967652A69D}" type="pres">
      <dgm:prSet presAssocID="{31BA9CDB-ED99-4765-8456-B3441DC30128}" presName="chevron3" presStyleLbl="alignNode1" presStyleIdx="2" presStyleCnt="21"/>
      <dgm:spPr/>
    </dgm:pt>
    <dgm:pt modelId="{52CC3A6E-CA02-466B-9C45-687C6CD99F54}" type="pres">
      <dgm:prSet presAssocID="{31BA9CDB-ED99-4765-8456-B3441DC30128}" presName="chevron4" presStyleLbl="alignNode1" presStyleIdx="3" presStyleCnt="21"/>
      <dgm:spPr/>
    </dgm:pt>
    <dgm:pt modelId="{07BA7048-3850-4533-8C3D-A3A87DD6228B}" type="pres">
      <dgm:prSet presAssocID="{31BA9CDB-ED99-4765-8456-B3441DC30128}" presName="chevron5" presStyleLbl="alignNode1" presStyleIdx="4" presStyleCnt="21"/>
      <dgm:spPr/>
    </dgm:pt>
    <dgm:pt modelId="{171E3AEF-8D93-48BC-AB70-A3B9DAA5CE20}" type="pres">
      <dgm:prSet presAssocID="{31BA9CDB-ED99-4765-8456-B3441DC30128}" presName="chevron6" presStyleLbl="alignNode1" presStyleIdx="5" presStyleCnt="21"/>
      <dgm:spPr/>
    </dgm:pt>
    <dgm:pt modelId="{B849C652-E548-48C2-9475-2BE37F33CE17}" type="pres">
      <dgm:prSet presAssocID="{31BA9CDB-ED99-4765-8456-B3441DC30128}" presName="chevron7" presStyleLbl="alignNode1" presStyleIdx="6" presStyleCnt="21"/>
      <dgm:spPr/>
    </dgm:pt>
    <dgm:pt modelId="{3693B593-04F7-4D22-AF7D-4C0DF641CF6E}" type="pres">
      <dgm:prSet presAssocID="{31BA9CDB-ED99-4765-8456-B3441DC30128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2E07A63-DA65-4FDD-87AF-3CE811ED3520}" type="pres">
      <dgm:prSet presAssocID="{02CF3719-BED0-4C53-B8B4-8016888ED87A}" presName="sibTrans" presStyleCnt="0"/>
      <dgm:spPr/>
    </dgm:pt>
    <dgm:pt modelId="{32EB168E-DF8A-4D43-9EBF-89F8D66960CE}" type="pres">
      <dgm:prSet presAssocID="{BD026298-417D-4C1B-B49D-E31E7BE71133}" presName="parenttextcomposite" presStyleCnt="0"/>
      <dgm:spPr/>
    </dgm:pt>
    <dgm:pt modelId="{1EFEA301-CC86-438E-BAD4-40EE6339FF86}" type="pres">
      <dgm:prSet presAssocID="{BD026298-417D-4C1B-B49D-E31E7BE71133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08E3698-9F71-4042-9548-D4C134678E9A}" type="pres">
      <dgm:prSet presAssocID="{BD026298-417D-4C1B-B49D-E31E7BE71133}" presName="composite" presStyleCnt="0"/>
      <dgm:spPr/>
    </dgm:pt>
    <dgm:pt modelId="{64F2DFE2-B153-4244-87BB-F76DFF380B1B}" type="pres">
      <dgm:prSet presAssocID="{BD026298-417D-4C1B-B49D-E31E7BE71133}" presName="chevron1" presStyleLbl="alignNode1" presStyleIdx="7" presStyleCnt="21"/>
      <dgm:spPr/>
    </dgm:pt>
    <dgm:pt modelId="{131AC3F1-C930-4721-A4EF-8F7BCD65088E}" type="pres">
      <dgm:prSet presAssocID="{BD026298-417D-4C1B-B49D-E31E7BE71133}" presName="chevron2" presStyleLbl="alignNode1" presStyleIdx="8" presStyleCnt="21"/>
      <dgm:spPr/>
    </dgm:pt>
    <dgm:pt modelId="{979B443A-72E7-418B-A878-D2AB1A61CA1F}" type="pres">
      <dgm:prSet presAssocID="{BD026298-417D-4C1B-B49D-E31E7BE71133}" presName="chevron3" presStyleLbl="alignNode1" presStyleIdx="9" presStyleCnt="21"/>
      <dgm:spPr/>
    </dgm:pt>
    <dgm:pt modelId="{2D624339-C2D1-487F-B344-EE5FE40CEFFD}" type="pres">
      <dgm:prSet presAssocID="{BD026298-417D-4C1B-B49D-E31E7BE71133}" presName="chevron4" presStyleLbl="alignNode1" presStyleIdx="10" presStyleCnt="21"/>
      <dgm:spPr/>
    </dgm:pt>
    <dgm:pt modelId="{37BD8BB9-92A3-48AC-9F0E-B6A956DA613D}" type="pres">
      <dgm:prSet presAssocID="{BD026298-417D-4C1B-B49D-E31E7BE71133}" presName="chevron5" presStyleLbl="alignNode1" presStyleIdx="11" presStyleCnt="21"/>
      <dgm:spPr/>
    </dgm:pt>
    <dgm:pt modelId="{7E889735-9F3C-4175-8DE0-1BF4EA958987}" type="pres">
      <dgm:prSet presAssocID="{BD026298-417D-4C1B-B49D-E31E7BE71133}" presName="chevron6" presStyleLbl="alignNode1" presStyleIdx="12" presStyleCnt="21"/>
      <dgm:spPr/>
    </dgm:pt>
    <dgm:pt modelId="{D2F789DC-6830-454D-B50F-17B4AE2AB7E0}" type="pres">
      <dgm:prSet presAssocID="{BD026298-417D-4C1B-B49D-E31E7BE71133}" presName="chevron7" presStyleLbl="alignNode1" presStyleIdx="13" presStyleCnt="21"/>
      <dgm:spPr/>
    </dgm:pt>
    <dgm:pt modelId="{C75969EC-3884-418C-AE00-80F6BA825BF2}" type="pres">
      <dgm:prSet presAssocID="{BD026298-417D-4C1B-B49D-E31E7BE71133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2240A7D-C872-4337-8E5A-61E36C050E3D}" type="pres">
      <dgm:prSet presAssocID="{19C11412-1791-4388-93D2-F324F72C9593}" presName="sibTrans" presStyleCnt="0"/>
      <dgm:spPr/>
    </dgm:pt>
    <dgm:pt modelId="{05117C88-566B-473C-8E64-4899F9D5233B}" type="pres">
      <dgm:prSet presAssocID="{1F888A89-6EEF-4778-B400-3DE5F004E967}" presName="parenttextcomposite" presStyleCnt="0"/>
      <dgm:spPr/>
    </dgm:pt>
    <dgm:pt modelId="{6B23E537-0D79-4E6C-9080-F9128220665C}" type="pres">
      <dgm:prSet presAssocID="{1F888A89-6EEF-4778-B400-3DE5F004E967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FA0F843-F550-4892-ADF7-871AC0F5AC6B}" type="pres">
      <dgm:prSet presAssocID="{1F888A89-6EEF-4778-B400-3DE5F004E967}" presName="composite" presStyleCnt="0"/>
      <dgm:spPr/>
    </dgm:pt>
    <dgm:pt modelId="{3388CEF6-2EB8-404C-A079-836BB2C2F1C8}" type="pres">
      <dgm:prSet presAssocID="{1F888A89-6EEF-4778-B400-3DE5F004E967}" presName="chevron1" presStyleLbl="alignNode1" presStyleIdx="14" presStyleCnt="21"/>
      <dgm:spPr/>
    </dgm:pt>
    <dgm:pt modelId="{5146E893-E17A-4DD2-A5BE-B29693764DB4}" type="pres">
      <dgm:prSet presAssocID="{1F888A89-6EEF-4778-B400-3DE5F004E967}" presName="chevron2" presStyleLbl="alignNode1" presStyleIdx="15" presStyleCnt="21"/>
      <dgm:spPr/>
    </dgm:pt>
    <dgm:pt modelId="{A81A64A2-211D-4176-8681-0E881CE94711}" type="pres">
      <dgm:prSet presAssocID="{1F888A89-6EEF-4778-B400-3DE5F004E967}" presName="chevron3" presStyleLbl="alignNode1" presStyleIdx="16" presStyleCnt="21"/>
      <dgm:spPr/>
    </dgm:pt>
    <dgm:pt modelId="{0D0EAA56-679B-416F-9DFA-3C90249857CA}" type="pres">
      <dgm:prSet presAssocID="{1F888A89-6EEF-4778-B400-3DE5F004E967}" presName="chevron4" presStyleLbl="alignNode1" presStyleIdx="17" presStyleCnt="21"/>
      <dgm:spPr/>
    </dgm:pt>
    <dgm:pt modelId="{A489501B-C3FF-415A-B247-5596267F3BDB}" type="pres">
      <dgm:prSet presAssocID="{1F888A89-6EEF-4778-B400-3DE5F004E967}" presName="chevron5" presStyleLbl="alignNode1" presStyleIdx="18" presStyleCnt="21"/>
      <dgm:spPr/>
    </dgm:pt>
    <dgm:pt modelId="{DF9AE7A7-9D8F-41DE-A85E-453E2FE81628}" type="pres">
      <dgm:prSet presAssocID="{1F888A89-6EEF-4778-B400-3DE5F004E967}" presName="chevron6" presStyleLbl="alignNode1" presStyleIdx="19" presStyleCnt="21"/>
      <dgm:spPr/>
    </dgm:pt>
    <dgm:pt modelId="{499A5A58-D177-4FFD-AE5D-F3ABB9499C43}" type="pres">
      <dgm:prSet presAssocID="{1F888A89-6EEF-4778-B400-3DE5F004E967}" presName="chevron7" presStyleLbl="alignNode1" presStyleIdx="20" presStyleCnt="21"/>
      <dgm:spPr/>
    </dgm:pt>
    <dgm:pt modelId="{E981B828-C496-4E0C-9E4E-596D46AEF625}" type="pres">
      <dgm:prSet presAssocID="{1F888A89-6EEF-4778-B400-3DE5F004E967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6888647-814B-4EAD-B377-C3F8E8B906A8}" type="presOf" srcId="{1F888A89-6EEF-4778-B400-3DE5F004E967}" destId="{6B23E537-0D79-4E6C-9080-F9128220665C}" srcOrd="0" destOrd="0" presId="urn:microsoft.com/office/officeart/2008/layout/VerticalAccentList"/>
    <dgm:cxn modelId="{12F01AD3-5731-4327-90B9-ACA22D82BFCD}" type="presOf" srcId="{2C8DE0BE-115B-499C-8E5E-4360DA24437C}" destId="{AE6493C8-8CB0-4A17-99D4-249559A2FECD}" srcOrd="0" destOrd="0" presId="urn:microsoft.com/office/officeart/2008/layout/VerticalAccentList"/>
    <dgm:cxn modelId="{C01463BA-087C-4B85-A91A-BE9FC4FBE8F0}" type="presOf" srcId="{28C127D0-001E-45C3-BB46-9BA6C3553B29}" destId="{3693B593-04F7-4D22-AF7D-4C0DF641CF6E}" srcOrd="0" destOrd="0" presId="urn:microsoft.com/office/officeart/2008/layout/VerticalAccentList"/>
    <dgm:cxn modelId="{73DD02B7-E80A-4212-BF23-8EBDD71FD83D}" type="presOf" srcId="{E7E3FCD1-4F80-4146-9FEB-2900C70329C9}" destId="{C75969EC-3884-418C-AE00-80F6BA825BF2}" srcOrd="0" destOrd="0" presId="urn:microsoft.com/office/officeart/2008/layout/VerticalAccentList"/>
    <dgm:cxn modelId="{7C4A341C-800F-4C62-AAD7-B7AA2C896B57}" srcId="{31BA9CDB-ED99-4765-8456-B3441DC30128}" destId="{28C127D0-001E-45C3-BB46-9BA6C3553B29}" srcOrd="0" destOrd="0" parTransId="{4345106C-0A34-4797-B575-798E6788D4C9}" sibTransId="{A6B65342-8EDF-4C24-A777-AF174DE500CA}"/>
    <dgm:cxn modelId="{B911C3C5-85E7-4D0D-BFFB-6BE57C2B1346}" srcId="{2C8DE0BE-115B-499C-8E5E-4360DA24437C}" destId="{1F888A89-6EEF-4778-B400-3DE5F004E967}" srcOrd="2" destOrd="0" parTransId="{D3B1844B-DAA4-4579-B9FC-2DC47B830382}" sibTransId="{9D0285ED-F1BF-46EA-9036-B35A5F34362D}"/>
    <dgm:cxn modelId="{FCD4215A-0285-4BAE-B479-8550A6C93C11}" srcId="{2C8DE0BE-115B-499C-8E5E-4360DA24437C}" destId="{BD026298-417D-4C1B-B49D-E31E7BE71133}" srcOrd="1" destOrd="0" parTransId="{69E5943C-AB6D-44E6-956B-9D2DC6F0A7E6}" sibTransId="{19C11412-1791-4388-93D2-F324F72C9593}"/>
    <dgm:cxn modelId="{0681AE20-2932-48E8-BD9B-32B0D11ECC11}" srcId="{1F888A89-6EEF-4778-B400-3DE5F004E967}" destId="{70289E52-E461-4093-84A2-824EACDB24FF}" srcOrd="0" destOrd="0" parTransId="{E93138BF-D0C5-4AC3-AA1D-79F60A971E19}" sibTransId="{625B20F9-624C-4BCA-A08A-3622134AA3AE}"/>
    <dgm:cxn modelId="{CA10E709-7950-4396-9B3F-D70AB2E084F8}" type="presOf" srcId="{31BA9CDB-ED99-4765-8456-B3441DC30128}" destId="{2AE158B1-95EA-4427-A6DD-83391D775ED6}" srcOrd="0" destOrd="0" presId="urn:microsoft.com/office/officeart/2008/layout/VerticalAccentList"/>
    <dgm:cxn modelId="{F5CBE9BC-776B-4C92-B11C-08BD1631C1AB}" srcId="{2C8DE0BE-115B-499C-8E5E-4360DA24437C}" destId="{31BA9CDB-ED99-4765-8456-B3441DC30128}" srcOrd="0" destOrd="0" parTransId="{5365A175-BA1D-4985-B16D-5DBF103F4B80}" sibTransId="{02CF3719-BED0-4C53-B8B4-8016888ED87A}"/>
    <dgm:cxn modelId="{5ADD2012-D7A3-4201-B5BA-CD1517C848FD}" type="presOf" srcId="{70289E52-E461-4093-84A2-824EACDB24FF}" destId="{E981B828-C496-4E0C-9E4E-596D46AEF625}" srcOrd="0" destOrd="0" presId="urn:microsoft.com/office/officeart/2008/layout/VerticalAccentList"/>
    <dgm:cxn modelId="{FB673FC3-A928-4E2F-9A3C-4C36EE2B9FAF}" srcId="{BD026298-417D-4C1B-B49D-E31E7BE71133}" destId="{E7E3FCD1-4F80-4146-9FEB-2900C70329C9}" srcOrd="0" destOrd="0" parTransId="{7274719B-4B0E-486C-B0C4-8E243DA64088}" sibTransId="{DDF33EB2-E814-448E-AC93-1F3041F9D210}"/>
    <dgm:cxn modelId="{982CF1DE-AE20-4961-B5F4-16F3C7A71B28}" type="presOf" srcId="{BD026298-417D-4C1B-B49D-E31E7BE71133}" destId="{1EFEA301-CC86-438E-BAD4-40EE6339FF86}" srcOrd="0" destOrd="0" presId="urn:microsoft.com/office/officeart/2008/layout/VerticalAccentList"/>
    <dgm:cxn modelId="{35C97AAE-5C3B-4CB4-8258-E328B2785003}" type="presParOf" srcId="{AE6493C8-8CB0-4A17-99D4-249559A2FECD}" destId="{15F7DB29-2616-4120-9E26-87281FFFBB84}" srcOrd="0" destOrd="0" presId="urn:microsoft.com/office/officeart/2008/layout/VerticalAccentList"/>
    <dgm:cxn modelId="{C24457B6-B9E3-432E-81FB-A937D2E973B5}" type="presParOf" srcId="{15F7DB29-2616-4120-9E26-87281FFFBB84}" destId="{2AE158B1-95EA-4427-A6DD-83391D775ED6}" srcOrd="0" destOrd="0" presId="urn:microsoft.com/office/officeart/2008/layout/VerticalAccentList"/>
    <dgm:cxn modelId="{D331CAEA-B4FB-4423-9D93-54DE6B032202}" type="presParOf" srcId="{AE6493C8-8CB0-4A17-99D4-249559A2FECD}" destId="{A3790CE8-C95B-44F9-8DBC-3D0246E4A6F7}" srcOrd="1" destOrd="0" presId="urn:microsoft.com/office/officeart/2008/layout/VerticalAccentList"/>
    <dgm:cxn modelId="{70155201-D090-46DC-966F-701D67C7E147}" type="presParOf" srcId="{A3790CE8-C95B-44F9-8DBC-3D0246E4A6F7}" destId="{A1591243-2F33-4ABD-9E3D-FCDD809F42E6}" srcOrd="0" destOrd="0" presId="urn:microsoft.com/office/officeart/2008/layout/VerticalAccentList"/>
    <dgm:cxn modelId="{D0F846D6-A6F8-497D-8E2D-F861DE792B41}" type="presParOf" srcId="{A3790CE8-C95B-44F9-8DBC-3D0246E4A6F7}" destId="{4B33E675-D79D-4423-84A8-299289DCBCDA}" srcOrd="1" destOrd="0" presId="urn:microsoft.com/office/officeart/2008/layout/VerticalAccentList"/>
    <dgm:cxn modelId="{F6546C0E-BDDF-4D0C-9380-57196F82579B}" type="presParOf" srcId="{A3790CE8-C95B-44F9-8DBC-3D0246E4A6F7}" destId="{D34D6754-67A0-46C6-9BA1-04967652A69D}" srcOrd="2" destOrd="0" presId="urn:microsoft.com/office/officeart/2008/layout/VerticalAccentList"/>
    <dgm:cxn modelId="{E0E1C51E-A22C-4310-866A-DB1F974FFE6E}" type="presParOf" srcId="{A3790CE8-C95B-44F9-8DBC-3D0246E4A6F7}" destId="{52CC3A6E-CA02-466B-9C45-687C6CD99F54}" srcOrd="3" destOrd="0" presId="urn:microsoft.com/office/officeart/2008/layout/VerticalAccentList"/>
    <dgm:cxn modelId="{6661BC38-26B5-4114-BCC0-47079F4FE140}" type="presParOf" srcId="{A3790CE8-C95B-44F9-8DBC-3D0246E4A6F7}" destId="{07BA7048-3850-4533-8C3D-A3A87DD6228B}" srcOrd="4" destOrd="0" presId="urn:microsoft.com/office/officeart/2008/layout/VerticalAccentList"/>
    <dgm:cxn modelId="{07C51063-0C25-4610-91C4-106B1D89EA14}" type="presParOf" srcId="{A3790CE8-C95B-44F9-8DBC-3D0246E4A6F7}" destId="{171E3AEF-8D93-48BC-AB70-A3B9DAA5CE20}" srcOrd="5" destOrd="0" presId="urn:microsoft.com/office/officeart/2008/layout/VerticalAccentList"/>
    <dgm:cxn modelId="{1DFB7BDE-F79A-46F9-BB93-A17042C2CB95}" type="presParOf" srcId="{A3790CE8-C95B-44F9-8DBC-3D0246E4A6F7}" destId="{B849C652-E548-48C2-9475-2BE37F33CE17}" srcOrd="6" destOrd="0" presId="urn:microsoft.com/office/officeart/2008/layout/VerticalAccentList"/>
    <dgm:cxn modelId="{950CFD03-A530-4117-8D5A-41894955F025}" type="presParOf" srcId="{A3790CE8-C95B-44F9-8DBC-3D0246E4A6F7}" destId="{3693B593-04F7-4D22-AF7D-4C0DF641CF6E}" srcOrd="7" destOrd="0" presId="urn:microsoft.com/office/officeart/2008/layout/VerticalAccentList"/>
    <dgm:cxn modelId="{2718EDC8-80D2-4F2F-A5DF-C73E1918BEDA}" type="presParOf" srcId="{AE6493C8-8CB0-4A17-99D4-249559A2FECD}" destId="{12E07A63-DA65-4FDD-87AF-3CE811ED3520}" srcOrd="2" destOrd="0" presId="urn:microsoft.com/office/officeart/2008/layout/VerticalAccentList"/>
    <dgm:cxn modelId="{D0F699DE-8E2D-4769-B6D2-0A71157983B9}" type="presParOf" srcId="{AE6493C8-8CB0-4A17-99D4-249559A2FECD}" destId="{32EB168E-DF8A-4D43-9EBF-89F8D66960CE}" srcOrd="3" destOrd="0" presId="urn:microsoft.com/office/officeart/2008/layout/VerticalAccentList"/>
    <dgm:cxn modelId="{FAA75714-20B9-445C-9807-EE7BAFE7543B}" type="presParOf" srcId="{32EB168E-DF8A-4D43-9EBF-89F8D66960CE}" destId="{1EFEA301-CC86-438E-BAD4-40EE6339FF86}" srcOrd="0" destOrd="0" presId="urn:microsoft.com/office/officeart/2008/layout/VerticalAccentList"/>
    <dgm:cxn modelId="{1D3FF07C-51B1-4E27-AE1A-84D453BA6645}" type="presParOf" srcId="{AE6493C8-8CB0-4A17-99D4-249559A2FECD}" destId="{F08E3698-9F71-4042-9548-D4C134678E9A}" srcOrd="4" destOrd="0" presId="urn:microsoft.com/office/officeart/2008/layout/VerticalAccentList"/>
    <dgm:cxn modelId="{D7317A1A-B849-4F2F-B2D4-54061E851B43}" type="presParOf" srcId="{F08E3698-9F71-4042-9548-D4C134678E9A}" destId="{64F2DFE2-B153-4244-87BB-F76DFF380B1B}" srcOrd="0" destOrd="0" presId="urn:microsoft.com/office/officeart/2008/layout/VerticalAccentList"/>
    <dgm:cxn modelId="{943F9651-97AA-4A6B-963C-E607E66E3150}" type="presParOf" srcId="{F08E3698-9F71-4042-9548-D4C134678E9A}" destId="{131AC3F1-C930-4721-A4EF-8F7BCD65088E}" srcOrd="1" destOrd="0" presId="urn:microsoft.com/office/officeart/2008/layout/VerticalAccentList"/>
    <dgm:cxn modelId="{9579FB4E-6CDA-472B-A18B-0A88415B87DE}" type="presParOf" srcId="{F08E3698-9F71-4042-9548-D4C134678E9A}" destId="{979B443A-72E7-418B-A878-D2AB1A61CA1F}" srcOrd="2" destOrd="0" presId="urn:microsoft.com/office/officeart/2008/layout/VerticalAccentList"/>
    <dgm:cxn modelId="{60B08C8C-0B2A-425A-9CE9-1314DFCE1254}" type="presParOf" srcId="{F08E3698-9F71-4042-9548-D4C134678E9A}" destId="{2D624339-C2D1-487F-B344-EE5FE40CEFFD}" srcOrd="3" destOrd="0" presId="urn:microsoft.com/office/officeart/2008/layout/VerticalAccentList"/>
    <dgm:cxn modelId="{9DFCDEFD-5A23-41F9-B72E-DDAC7F2FFC43}" type="presParOf" srcId="{F08E3698-9F71-4042-9548-D4C134678E9A}" destId="{37BD8BB9-92A3-48AC-9F0E-B6A956DA613D}" srcOrd="4" destOrd="0" presId="urn:microsoft.com/office/officeart/2008/layout/VerticalAccentList"/>
    <dgm:cxn modelId="{7C8C6153-53FA-4C71-A42F-3AC8F2FF886D}" type="presParOf" srcId="{F08E3698-9F71-4042-9548-D4C134678E9A}" destId="{7E889735-9F3C-4175-8DE0-1BF4EA958987}" srcOrd="5" destOrd="0" presId="urn:microsoft.com/office/officeart/2008/layout/VerticalAccentList"/>
    <dgm:cxn modelId="{7AAD0FD4-13BD-44D7-8D6F-65E62F49BF4E}" type="presParOf" srcId="{F08E3698-9F71-4042-9548-D4C134678E9A}" destId="{D2F789DC-6830-454D-B50F-17B4AE2AB7E0}" srcOrd="6" destOrd="0" presId="urn:microsoft.com/office/officeart/2008/layout/VerticalAccentList"/>
    <dgm:cxn modelId="{FB664183-0F69-4616-B416-A73EF0914A6D}" type="presParOf" srcId="{F08E3698-9F71-4042-9548-D4C134678E9A}" destId="{C75969EC-3884-418C-AE00-80F6BA825BF2}" srcOrd="7" destOrd="0" presId="urn:microsoft.com/office/officeart/2008/layout/VerticalAccentList"/>
    <dgm:cxn modelId="{A72E8EE2-16B7-40F4-B2B6-E7BF1D5ADB5B}" type="presParOf" srcId="{AE6493C8-8CB0-4A17-99D4-249559A2FECD}" destId="{A2240A7D-C872-4337-8E5A-61E36C050E3D}" srcOrd="5" destOrd="0" presId="urn:microsoft.com/office/officeart/2008/layout/VerticalAccentList"/>
    <dgm:cxn modelId="{8C9FB966-98F9-46C2-8ACB-11EE81561582}" type="presParOf" srcId="{AE6493C8-8CB0-4A17-99D4-249559A2FECD}" destId="{05117C88-566B-473C-8E64-4899F9D5233B}" srcOrd="6" destOrd="0" presId="urn:microsoft.com/office/officeart/2008/layout/VerticalAccentList"/>
    <dgm:cxn modelId="{204C3701-F6E1-4E8C-A7C2-C0842296342E}" type="presParOf" srcId="{05117C88-566B-473C-8E64-4899F9D5233B}" destId="{6B23E537-0D79-4E6C-9080-F9128220665C}" srcOrd="0" destOrd="0" presId="urn:microsoft.com/office/officeart/2008/layout/VerticalAccentList"/>
    <dgm:cxn modelId="{BE65489F-0E1F-4DA2-926B-BF88E0829D53}" type="presParOf" srcId="{AE6493C8-8CB0-4A17-99D4-249559A2FECD}" destId="{BFA0F843-F550-4892-ADF7-871AC0F5AC6B}" srcOrd="7" destOrd="0" presId="urn:microsoft.com/office/officeart/2008/layout/VerticalAccentList"/>
    <dgm:cxn modelId="{3F05FDA5-97FB-47E9-965A-13BD2B520587}" type="presParOf" srcId="{BFA0F843-F550-4892-ADF7-871AC0F5AC6B}" destId="{3388CEF6-2EB8-404C-A079-836BB2C2F1C8}" srcOrd="0" destOrd="0" presId="urn:microsoft.com/office/officeart/2008/layout/VerticalAccentList"/>
    <dgm:cxn modelId="{DA1357AF-2784-497B-BA62-0BA26A1D6D5E}" type="presParOf" srcId="{BFA0F843-F550-4892-ADF7-871AC0F5AC6B}" destId="{5146E893-E17A-4DD2-A5BE-B29693764DB4}" srcOrd="1" destOrd="0" presId="urn:microsoft.com/office/officeart/2008/layout/VerticalAccentList"/>
    <dgm:cxn modelId="{7332991A-63C1-41D9-9050-0A63479615D2}" type="presParOf" srcId="{BFA0F843-F550-4892-ADF7-871AC0F5AC6B}" destId="{A81A64A2-211D-4176-8681-0E881CE94711}" srcOrd="2" destOrd="0" presId="urn:microsoft.com/office/officeart/2008/layout/VerticalAccentList"/>
    <dgm:cxn modelId="{944BB16A-1E97-44D9-BF64-DFCD88B8838C}" type="presParOf" srcId="{BFA0F843-F550-4892-ADF7-871AC0F5AC6B}" destId="{0D0EAA56-679B-416F-9DFA-3C90249857CA}" srcOrd="3" destOrd="0" presId="urn:microsoft.com/office/officeart/2008/layout/VerticalAccentList"/>
    <dgm:cxn modelId="{2E78F482-14C2-4A57-898C-D039425ABB0B}" type="presParOf" srcId="{BFA0F843-F550-4892-ADF7-871AC0F5AC6B}" destId="{A489501B-C3FF-415A-B247-5596267F3BDB}" srcOrd="4" destOrd="0" presId="urn:microsoft.com/office/officeart/2008/layout/VerticalAccentList"/>
    <dgm:cxn modelId="{9FD49A1C-68EC-46C9-8944-E62F1F7CBACF}" type="presParOf" srcId="{BFA0F843-F550-4892-ADF7-871AC0F5AC6B}" destId="{DF9AE7A7-9D8F-41DE-A85E-453E2FE81628}" srcOrd="5" destOrd="0" presId="urn:microsoft.com/office/officeart/2008/layout/VerticalAccentList"/>
    <dgm:cxn modelId="{3928478B-7233-4E5C-9720-A23B131DC5A0}" type="presParOf" srcId="{BFA0F843-F550-4892-ADF7-871AC0F5AC6B}" destId="{499A5A58-D177-4FFD-AE5D-F3ABB9499C43}" srcOrd="6" destOrd="0" presId="urn:microsoft.com/office/officeart/2008/layout/VerticalAccentList"/>
    <dgm:cxn modelId="{29D276EA-CB91-4833-8771-37F18D8FEFED}" type="presParOf" srcId="{BFA0F843-F550-4892-ADF7-871AC0F5AC6B}" destId="{E981B828-C496-4E0C-9E4E-596D46AEF625}" srcOrd="7" destOrd="0" presId="urn:microsoft.com/office/officeart/2008/layout/VerticalAccentList"/>
  </dgm:cxnLst>
  <dgm:bg>
    <a:solidFill>
      <a:schemeClr val="accent1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2F9643-476F-465D-8853-2F57DA9B04F5}" type="doc">
      <dgm:prSet loTypeId="urn:microsoft.com/office/officeart/2005/8/layout/targe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d-ID"/>
        </a:p>
      </dgm:t>
    </dgm:pt>
    <dgm:pt modelId="{51C18888-9967-4A3D-846D-29A4EE70579E}">
      <dgm:prSet phldrT="[Text]" custT="1"/>
      <dgm:spPr/>
      <dgm:t>
        <a:bodyPr/>
        <a:lstStyle/>
        <a:p>
          <a:r>
            <a:rPr lang="id-ID" sz="2000" smtClean="0">
              <a:ln/>
            </a:rPr>
            <a:t>Kapabilitas teknologi multimedia ---tujuan memberi akses ke informasi</a:t>
          </a:r>
          <a:endParaRPr lang="id-ID" sz="2000" dirty="0">
            <a:ln/>
          </a:endParaRPr>
        </a:p>
      </dgm:t>
    </dgm:pt>
    <dgm:pt modelId="{DB412546-982F-4C7D-8F84-7C9A4D2C7173}" type="parTrans" cxnId="{112FD7A8-F1A1-4877-BC44-D2316341021B}">
      <dgm:prSet/>
      <dgm:spPr/>
      <dgm:t>
        <a:bodyPr/>
        <a:lstStyle/>
        <a:p>
          <a:endParaRPr lang="id-ID">
            <a:ln>
              <a:solidFill>
                <a:schemeClr val="accent2">
                  <a:lumMod val="75000"/>
                </a:schemeClr>
              </a:solidFill>
            </a:ln>
          </a:endParaRPr>
        </a:p>
      </dgm:t>
    </dgm:pt>
    <dgm:pt modelId="{36D4FE6B-FBE8-420F-84E3-1A82579A66B3}" type="sibTrans" cxnId="{112FD7A8-F1A1-4877-BC44-D2316341021B}">
      <dgm:prSet/>
      <dgm:spPr/>
      <dgm:t>
        <a:bodyPr/>
        <a:lstStyle/>
        <a:p>
          <a:endParaRPr lang="id-ID">
            <a:ln>
              <a:solidFill>
                <a:schemeClr val="accent2">
                  <a:lumMod val="75000"/>
                </a:schemeClr>
              </a:solidFill>
            </a:ln>
          </a:endParaRPr>
        </a:p>
      </dgm:t>
    </dgm:pt>
    <dgm:pt modelId="{F5D0A5BB-3982-4C2E-BEC3-51DD37E63489}">
      <dgm:prSet phldrT="[Text]" custT="1"/>
      <dgm:spPr/>
      <dgm:t>
        <a:bodyPr/>
        <a:lstStyle/>
        <a:p>
          <a:r>
            <a:rPr lang="id-ID" sz="2000" dirty="0" smtClean="0">
              <a:ln/>
            </a:rPr>
            <a:t>Isu: bagaimana kita menggunakan teknologi canggih dalam “mendesain” presentasi multimedia </a:t>
          </a:r>
          <a:endParaRPr lang="id-ID" sz="2000" dirty="0">
            <a:ln/>
          </a:endParaRPr>
        </a:p>
      </dgm:t>
    </dgm:pt>
    <dgm:pt modelId="{66CDCA38-7A4F-4F35-8CF4-2619C348C74E}" type="parTrans" cxnId="{C2D763A6-7FEE-4FBF-BA8A-72BA85712A0C}">
      <dgm:prSet/>
      <dgm:spPr/>
      <dgm:t>
        <a:bodyPr/>
        <a:lstStyle/>
        <a:p>
          <a:endParaRPr lang="id-ID">
            <a:ln>
              <a:solidFill>
                <a:schemeClr val="accent2">
                  <a:lumMod val="75000"/>
                </a:schemeClr>
              </a:solidFill>
            </a:ln>
          </a:endParaRPr>
        </a:p>
      </dgm:t>
    </dgm:pt>
    <dgm:pt modelId="{C4854E88-969F-4C11-8F09-0350585E17D0}" type="sibTrans" cxnId="{C2D763A6-7FEE-4FBF-BA8A-72BA85712A0C}">
      <dgm:prSet/>
      <dgm:spPr/>
      <dgm:t>
        <a:bodyPr/>
        <a:lstStyle/>
        <a:p>
          <a:endParaRPr lang="id-ID">
            <a:ln>
              <a:solidFill>
                <a:schemeClr val="accent2">
                  <a:lumMod val="75000"/>
                </a:schemeClr>
              </a:solidFill>
            </a:ln>
          </a:endParaRPr>
        </a:p>
      </dgm:t>
    </dgm:pt>
    <dgm:pt modelId="{BDA8C41C-F8D7-4907-9C0C-5439006EAA22}">
      <dgm:prSet phldrT="[Text]" custT="1"/>
      <dgm:spPr/>
      <dgm:t>
        <a:bodyPr/>
        <a:lstStyle/>
        <a:p>
          <a:r>
            <a:rPr lang="id-ID" sz="2000" dirty="0" smtClean="0">
              <a:ln>
                <a:solidFill>
                  <a:schemeClr val="accent4">
                    <a:lumMod val="50000"/>
                  </a:schemeClr>
                </a:solidFill>
              </a:ln>
            </a:rPr>
            <a:t>BERPUSAT PADA SISWA</a:t>
          </a:r>
          <a:endParaRPr lang="id-ID" sz="2000" dirty="0">
            <a:ln>
              <a:solidFill>
                <a:schemeClr val="accent4">
                  <a:lumMod val="50000"/>
                </a:schemeClr>
              </a:solidFill>
            </a:ln>
          </a:endParaRPr>
        </a:p>
      </dgm:t>
    </dgm:pt>
    <dgm:pt modelId="{2E856763-0BD8-4331-8C73-370560B27DA1}" type="parTrans" cxnId="{27094EAF-18F0-4E53-9E9A-1303B37BE8EA}">
      <dgm:prSet/>
      <dgm:spPr/>
      <dgm:t>
        <a:bodyPr/>
        <a:lstStyle/>
        <a:p>
          <a:endParaRPr lang="id-ID">
            <a:ln>
              <a:solidFill>
                <a:schemeClr val="accent2">
                  <a:lumMod val="75000"/>
                </a:schemeClr>
              </a:solidFill>
            </a:ln>
          </a:endParaRPr>
        </a:p>
      </dgm:t>
    </dgm:pt>
    <dgm:pt modelId="{61189A20-20BB-44E9-ABB7-731AF2B8E76A}" type="sibTrans" cxnId="{27094EAF-18F0-4E53-9E9A-1303B37BE8EA}">
      <dgm:prSet/>
      <dgm:spPr/>
      <dgm:t>
        <a:bodyPr/>
        <a:lstStyle/>
        <a:p>
          <a:endParaRPr lang="id-ID">
            <a:ln>
              <a:solidFill>
                <a:schemeClr val="accent2">
                  <a:lumMod val="75000"/>
                </a:schemeClr>
              </a:solidFill>
            </a:ln>
          </a:endParaRPr>
        </a:p>
      </dgm:t>
    </dgm:pt>
    <dgm:pt modelId="{0583BE44-2EA4-4FFD-8EDF-231A997F32AA}">
      <dgm:prSet phldrT="[Text]"/>
      <dgm:spPr/>
      <dgm:t>
        <a:bodyPr/>
        <a:lstStyle/>
        <a:p>
          <a:r>
            <a:rPr lang="id-ID" smtClean="0">
              <a:ln/>
            </a:rPr>
            <a:t>Bagaimana otak manusia bekerja---Tujuan membantu kognisi manusia</a:t>
          </a:r>
          <a:endParaRPr lang="id-ID" dirty="0">
            <a:ln/>
          </a:endParaRPr>
        </a:p>
      </dgm:t>
    </dgm:pt>
    <dgm:pt modelId="{1C8857C8-20ED-406B-AAD1-5A16DB6C7D00}" type="parTrans" cxnId="{0E962C86-469E-4042-8F47-1E1F54D809E5}">
      <dgm:prSet/>
      <dgm:spPr/>
      <dgm:t>
        <a:bodyPr/>
        <a:lstStyle/>
        <a:p>
          <a:endParaRPr lang="id-ID">
            <a:ln>
              <a:solidFill>
                <a:schemeClr val="accent2">
                  <a:lumMod val="75000"/>
                </a:schemeClr>
              </a:solidFill>
            </a:ln>
          </a:endParaRPr>
        </a:p>
      </dgm:t>
    </dgm:pt>
    <dgm:pt modelId="{7B65E8FA-92D1-43DE-9327-3003EEB3B9C7}" type="sibTrans" cxnId="{0E962C86-469E-4042-8F47-1E1F54D809E5}">
      <dgm:prSet/>
      <dgm:spPr/>
      <dgm:t>
        <a:bodyPr/>
        <a:lstStyle/>
        <a:p>
          <a:endParaRPr lang="id-ID">
            <a:ln>
              <a:solidFill>
                <a:schemeClr val="accent2">
                  <a:lumMod val="75000"/>
                </a:schemeClr>
              </a:solidFill>
            </a:ln>
          </a:endParaRPr>
        </a:p>
      </dgm:t>
    </dgm:pt>
    <dgm:pt modelId="{C3155459-25F2-40D4-A097-03343CB80984}">
      <dgm:prSet phldrT="[Text]"/>
      <dgm:spPr/>
      <dgm:t>
        <a:bodyPr/>
        <a:lstStyle/>
        <a:p>
          <a:r>
            <a:rPr lang="id-ID" dirty="0" smtClean="0">
              <a:ln/>
            </a:rPr>
            <a:t>Isu: Bagaimana kita mengadaptasi teknologi multimedia untuk membantu kognisi manusia</a:t>
          </a:r>
          <a:endParaRPr lang="id-ID" dirty="0">
            <a:ln/>
          </a:endParaRPr>
        </a:p>
      </dgm:t>
    </dgm:pt>
    <dgm:pt modelId="{DEC4E922-F91C-4B55-A77A-E71CB0B1282F}" type="parTrans" cxnId="{E5708266-B2D0-47F2-AE8E-31D814031668}">
      <dgm:prSet/>
      <dgm:spPr/>
      <dgm:t>
        <a:bodyPr/>
        <a:lstStyle/>
        <a:p>
          <a:endParaRPr lang="id-ID">
            <a:ln>
              <a:solidFill>
                <a:schemeClr val="accent2">
                  <a:lumMod val="75000"/>
                </a:schemeClr>
              </a:solidFill>
            </a:ln>
          </a:endParaRPr>
        </a:p>
      </dgm:t>
    </dgm:pt>
    <dgm:pt modelId="{9034BB89-C4D5-4C90-9BF2-E31C1F722DCB}" type="sibTrans" cxnId="{E5708266-B2D0-47F2-AE8E-31D814031668}">
      <dgm:prSet/>
      <dgm:spPr/>
      <dgm:t>
        <a:bodyPr/>
        <a:lstStyle/>
        <a:p>
          <a:endParaRPr lang="id-ID">
            <a:ln>
              <a:solidFill>
                <a:schemeClr val="accent2">
                  <a:lumMod val="75000"/>
                </a:schemeClr>
              </a:solidFill>
            </a:ln>
          </a:endParaRPr>
        </a:p>
      </dgm:t>
    </dgm:pt>
    <dgm:pt modelId="{9C60C3AE-9ABE-46CA-A4ED-81EDB3B1EDFA}">
      <dgm:prSet phldrT="[Text]" custT="1"/>
      <dgm:spPr/>
      <dgm:t>
        <a:bodyPr/>
        <a:lstStyle/>
        <a:p>
          <a:r>
            <a:rPr lang="id-ID" sz="2400" dirty="0" smtClean="0">
              <a:ln>
                <a:solidFill>
                  <a:srgbClr val="0070C0"/>
                </a:solidFill>
              </a:ln>
            </a:rPr>
            <a:t>BERPUSAT PADA TEKNOLOGI</a:t>
          </a:r>
          <a:endParaRPr lang="id-ID" sz="2400" dirty="0">
            <a:ln>
              <a:solidFill>
                <a:srgbClr val="0070C0"/>
              </a:solidFill>
            </a:ln>
          </a:endParaRPr>
        </a:p>
      </dgm:t>
    </dgm:pt>
    <dgm:pt modelId="{79EEB351-B43C-4CC1-BC1D-0C79412471A4}" type="sibTrans" cxnId="{D51E6599-ACD7-4E53-B759-368C2E1CAD42}">
      <dgm:prSet/>
      <dgm:spPr/>
      <dgm:t>
        <a:bodyPr/>
        <a:lstStyle/>
        <a:p>
          <a:endParaRPr lang="id-ID">
            <a:ln>
              <a:solidFill>
                <a:schemeClr val="accent2">
                  <a:lumMod val="75000"/>
                </a:schemeClr>
              </a:solidFill>
            </a:ln>
          </a:endParaRPr>
        </a:p>
      </dgm:t>
    </dgm:pt>
    <dgm:pt modelId="{8C78ADCE-45C8-4C54-A2F3-309653187A76}" type="parTrans" cxnId="{D51E6599-ACD7-4E53-B759-368C2E1CAD42}">
      <dgm:prSet/>
      <dgm:spPr/>
      <dgm:t>
        <a:bodyPr/>
        <a:lstStyle/>
        <a:p>
          <a:endParaRPr lang="id-ID">
            <a:ln>
              <a:solidFill>
                <a:schemeClr val="accent2">
                  <a:lumMod val="75000"/>
                </a:schemeClr>
              </a:solidFill>
            </a:ln>
          </a:endParaRPr>
        </a:p>
      </dgm:t>
    </dgm:pt>
    <dgm:pt modelId="{18B954D2-4206-4515-B18A-0DD0D11030B8}" type="pres">
      <dgm:prSet presAssocID="{082F9643-476F-465D-8853-2F57DA9B04F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6B02421-7194-4ADF-B5FB-FBD34CC9D114}" type="pres">
      <dgm:prSet presAssocID="{9C60C3AE-9ABE-46CA-A4ED-81EDB3B1EDFA}" presName="circle1" presStyleLbl="node1" presStyleIdx="0" presStyleCnt="2" custLinFactNeighborX="996"/>
      <dgm:spPr>
        <a:solidFill>
          <a:schemeClr val="accent1">
            <a:lumMod val="60000"/>
            <a:lumOff val="40000"/>
          </a:schemeClr>
        </a:solidFill>
      </dgm:spPr>
    </dgm:pt>
    <dgm:pt modelId="{D72FA1EB-E4BC-482B-85BE-CFC319371A93}" type="pres">
      <dgm:prSet presAssocID="{9C60C3AE-9ABE-46CA-A4ED-81EDB3B1EDFA}" presName="space" presStyleCnt="0"/>
      <dgm:spPr/>
    </dgm:pt>
    <dgm:pt modelId="{786D1FDE-226E-46A1-AC94-2E43939A6A99}" type="pres">
      <dgm:prSet presAssocID="{9C60C3AE-9ABE-46CA-A4ED-81EDB3B1EDFA}" presName="rect1" presStyleLbl="alignAcc1" presStyleIdx="0" presStyleCnt="2" custScaleX="109350" custLinFactNeighborX="-919"/>
      <dgm:spPr/>
      <dgm:t>
        <a:bodyPr/>
        <a:lstStyle/>
        <a:p>
          <a:endParaRPr lang="id-ID"/>
        </a:p>
      </dgm:t>
    </dgm:pt>
    <dgm:pt modelId="{9A454B42-6503-492F-B921-85DAAB10F13C}" type="pres">
      <dgm:prSet presAssocID="{BDA8C41C-F8D7-4907-9C0C-5439006EAA22}" presName="vertSpace2" presStyleLbl="node1" presStyleIdx="0" presStyleCnt="2"/>
      <dgm:spPr/>
    </dgm:pt>
    <dgm:pt modelId="{3D652621-3776-4BE4-B070-37B622D2F8F0}" type="pres">
      <dgm:prSet presAssocID="{BDA8C41C-F8D7-4907-9C0C-5439006EAA22}" presName="circle2" presStyleLbl="node1" presStyleIdx="1" presStyleCnt="2"/>
      <dgm:spPr>
        <a:solidFill>
          <a:schemeClr val="accent1">
            <a:lumMod val="75000"/>
          </a:schemeClr>
        </a:solidFill>
      </dgm:spPr>
    </dgm:pt>
    <dgm:pt modelId="{02B3BA87-FD51-4951-B268-020D2FFE2219}" type="pres">
      <dgm:prSet presAssocID="{BDA8C41C-F8D7-4907-9C0C-5439006EAA22}" presName="rect2" presStyleLbl="alignAcc1" presStyleIdx="1" presStyleCnt="2" custScaleX="109350" custLinFactNeighborX="-919"/>
      <dgm:spPr/>
      <dgm:t>
        <a:bodyPr/>
        <a:lstStyle/>
        <a:p>
          <a:endParaRPr lang="id-ID"/>
        </a:p>
      </dgm:t>
    </dgm:pt>
    <dgm:pt modelId="{50229B7D-D55B-4A96-8B9D-A63DAA97C163}" type="pres">
      <dgm:prSet presAssocID="{9C60C3AE-9ABE-46CA-A4ED-81EDB3B1EDFA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363D8F7-65B5-400E-A77F-4305F8E11F8C}" type="pres">
      <dgm:prSet presAssocID="{9C60C3AE-9ABE-46CA-A4ED-81EDB3B1EDFA}" presName="rect1ChTx" presStyleLbl="alignAcc1" presStyleIdx="1" presStyleCnt="2" custScaleX="11297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738CA1C-61A3-4CB8-BFF5-7D71E83505E2}" type="pres">
      <dgm:prSet presAssocID="{BDA8C41C-F8D7-4907-9C0C-5439006EAA22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6E98C1D-605F-443D-B2A9-27473C8C6E10}" type="pres">
      <dgm:prSet presAssocID="{BDA8C41C-F8D7-4907-9C0C-5439006EAA22}" presName="rect2ChTx" presStyleLbl="alignAcc1" presStyleIdx="1" presStyleCnt="2" custScaleX="11628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2D763A6-7FEE-4FBF-BA8A-72BA85712A0C}" srcId="{9C60C3AE-9ABE-46CA-A4ED-81EDB3B1EDFA}" destId="{F5D0A5BB-3982-4C2E-BEC3-51DD37E63489}" srcOrd="1" destOrd="0" parTransId="{66CDCA38-7A4F-4F35-8CF4-2619C348C74E}" sibTransId="{C4854E88-969F-4C11-8F09-0350585E17D0}"/>
    <dgm:cxn modelId="{E5708266-B2D0-47F2-AE8E-31D814031668}" srcId="{BDA8C41C-F8D7-4907-9C0C-5439006EAA22}" destId="{C3155459-25F2-40D4-A097-03343CB80984}" srcOrd="1" destOrd="0" parTransId="{DEC4E922-F91C-4B55-A77A-E71CB0B1282F}" sibTransId="{9034BB89-C4D5-4C90-9BF2-E31C1F722DCB}"/>
    <dgm:cxn modelId="{27094EAF-18F0-4E53-9E9A-1303B37BE8EA}" srcId="{082F9643-476F-465D-8853-2F57DA9B04F5}" destId="{BDA8C41C-F8D7-4907-9C0C-5439006EAA22}" srcOrd="1" destOrd="0" parTransId="{2E856763-0BD8-4331-8C73-370560B27DA1}" sibTransId="{61189A20-20BB-44E9-ABB7-731AF2B8E76A}"/>
    <dgm:cxn modelId="{A781FDAE-30A6-4CB9-BBB0-13D9D1E60C7B}" type="presOf" srcId="{9C60C3AE-9ABE-46CA-A4ED-81EDB3B1EDFA}" destId="{50229B7D-D55B-4A96-8B9D-A63DAA97C163}" srcOrd="1" destOrd="0" presId="urn:microsoft.com/office/officeart/2005/8/layout/target3"/>
    <dgm:cxn modelId="{F6AEE40C-0800-4789-863B-69D1A8C538FE}" type="presOf" srcId="{9C60C3AE-9ABE-46CA-A4ED-81EDB3B1EDFA}" destId="{786D1FDE-226E-46A1-AC94-2E43939A6A99}" srcOrd="0" destOrd="0" presId="urn:microsoft.com/office/officeart/2005/8/layout/target3"/>
    <dgm:cxn modelId="{51DA52D5-75AC-4027-B85F-7CFE434E3581}" type="presOf" srcId="{51C18888-9967-4A3D-846D-29A4EE70579E}" destId="{E363D8F7-65B5-400E-A77F-4305F8E11F8C}" srcOrd="0" destOrd="0" presId="urn:microsoft.com/office/officeart/2005/8/layout/target3"/>
    <dgm:cxn modelId="{9C79904A-BDEE-4D74-ADD4-C55A8A9CBD01}" type="presOf" srcId="{BDA8C41C-F8D7-4907-9C0C-5439006EAA22}" destId="{A738CA1C-61A3-4CB8-BFF5-7D71E83505E2}" srcOrd="1" destOrd="0" presId="urn:microsoft.com/office/officeart/2005/8/layout/target3"/>
    <dgm:cxn modelId="{925A4BBD-7783-4A8A-B62D-BFF9149F8051}" type="presOf" srcId="{0583BE44-2EA4-4FFD-8EDF-231A997F32AA}" destId="{E6E98C1D-605F-443D-B2A9-27473C8C6E10}" srcOrd="0" destOrd="0" presId="urn:microsoft.com/office/officeart/2005/8/layout/target3"/>
    <dgm:cxn modelId="{9886B41D-1C7C-4355-BC3E-9BB086070A6A}" type="presOf" srcId="{F5D0A5BB-3982-4C2E-BEC3-51DD37E63489}" destId="{E363D8F7-65B5-400E-A77F-4305F8E11F8C}" srcOrd="0" destOrd="1" presId="urn:microsoft.com/office/officeart/2005/8/layout/target3"/>
    <dgm:cxn modelId="{D51E6599-ACD7-4E53-B759-368C2E1CAD42}" srcId="{082F9643-476F-465D-8853-2F57DA9B04F5}" destId="{9C60C3AE-9ABE-46CA-A4ED-81EDB3B1EDFA}" srcOrd="0" destOrd="0" parTransId="{8C78ADCE-45C8-4C54-A2F3-309653187A76}" sibTransId="{79EEB351-B43C-4CC1-BC1D-0C79412471A4}"/>
    <dgm:cxn modelId="{DA6255A8-F618-491B-A1F0-C2FBF8B4C1D4}" type="presOf" srcId="{BDA8C41C-F8D7-4907-9C0C-5439006EAA22}" destId="{02B3BA87-FD51-4951-B268-020D2FFE2219}" srcOrd="0" destOrd="0" presId="urn:microsoft.com/office/officeart/2005/8/layout/target3"/>
    <dgm:cxn modelId="{112FD7A8-F1A1-4877-BC44-D2316341021B}" srcId="{9C60C3AE-9ABE-46CA-A4ED-81EDB3B1EDFA}" destId="{51C18888-9967-4A3D-846D-29A4EE70579E}" srcOrd="0" destOrd="0" parTransId="{DB412546-982F-4C7D-8F84-7C9A4D2C7173}" sibTransId="{36D4FE6B-FBE8-420F-84E3-1A82579A66B3}"/>
    <dgm:cxn modelId="{0E962C86-469E-4042-8F47-1E1F54D809E5}" srcId="{BDA8C41C-F8D7-4907-9C0C-5439006EAA22}" destId="{0583BE44-2EA4-4FFD-8EDF-231A997F32AA}" srcOrd="0" destOrd="0" parTransId="{1C8857C8-20ED-406B-AAD1-5A16DB6C7D00}" sibTransId="{7B65E8FA-92D1-43DE-9327-3003EEB3B9C7}"/>
    <dgm:cxn modelId="{CE9F2AEB-BD42-49D1-B2ED-E3A11BFE0AD3}" type="presOf" srcId="{082F9643-476F-465D-8853-2F57DA9B04F5}" destId="{18B954D2-4206-4515-B18A-0DD0D11030B8}" srcOrd="0" destOrd="0" presId="urn:microsoft.com/office/officeart/2005/8/layout/target3"/>
    <dgm:cxn modelId="{0B00F461-7CDD-45B7-97F4-729281663DC0}" type="presOf" srcId="{C3155459-25F2-40D4-A097-03343CB80984}" destId="{E6E98C1D-605F-443D-B2A9-27473C8C6E10}" srcOrd="0" destOrd="1" presId="urn:microsoft.com/office/officeart/2005/8/layout/target3"/>
    <dgm:cxn modelId="{610644AB-B40C-4099-95EE-7EBEBE0C31A1}" type="presParOf" srcId="{18B954D2-4206-4515-B18A-0DD0D11030B8}" destId="{56B02421-7194-4ADF-B5FB-FBD34CC9D114}" srcOrd="0" destOrd="0" presId="urn:microsoft.com/office/officeart/2005/8/layout/target3"/>
    <dgm:cxn modelId="{2847007E-5830-4480-AE4E-46C4A5A6C174}" type="presParOf" srcId="{18B954D2-4206-4515-B18A-0DD0D11030B8}" destId="{D72FA1EB-E4BC-482B-85BE-CFC319371A93}" srcOrd="1" destOrd="0" presId="urn:microsoft.com/office/officeart/2005/8/layout/target3"/>
    <dgm:cxn modelId="{322A8390-E834-4A51-B4D8-29727AD96D8F}" type="presParOf" srcId="{18B954D2-4206-4515-B18A-0DD0D11030B8}" destId="{786D1FDE-226E-46A1-AC94-2E43939A6A99}" srcOrd="2" destOrd="0" presId="urn:microsoft.com/office/officeart/2005/8/layout/target3"/>
    <dgm:cxn modelId="{A185509C-83B3-417A-851C-69B9D5EE8F8B}" type="presParOf" srcId="{18B954D2-4206-4515-B18A-0DD0D11030B8}" destId="{9A454B42-6503-492F-B921-85DAAB10F13C}" srcOrd="3" destOrd="0" presId="urn:microsoft.com/office/officeart/2005/8/layout/target3"/>
    <dgm:cxn modelId="{D01F3F14-B622-4DB7-A935-E6EB54316479}" type="presParOf" srcId="{18B954D2-4206-4515-B18A-0DD0D11030B8}" destId="{3D652621-3776-4BE4-B070-37B622D2F8F0}" srcOrd="4" destOrd="0" presId="urn:microsoft.com/office/officeart/2005/8/layout/target3"/>
    <dgm:cxn modelId="{667B6CF8-453C-4848-963D-C787819D2FE2}" type="presParOf" srcId="{18B954D2-4206-4515-B18A-0DD0D11030B8}" destId="{02B3BA87-FD51-4951-B268-020D2FFE2219}" srcOrd="5" destOrd="0" presId="urn:microsoft.com/office/officeart/2005/8/layout/target3"/>
    <dgm:cxn modelId="{24C2E486-2225-45C7-B841-86E78CD28D8F}" type="presParOf" srcId="{18B954D2-4206-4515-B18A-0DD0D11030B8}" destId="{50229B7D-D55B-4A96-8B9D-A63DAA97C163}" srcOrd="6" destOrd="0" presId="urn:microsoft.com/office/officeart/2005/8/layout/target3"/>
    <dgm:cxn modelId="{A9D237BF-1B76-4317-991E-D7398D7E772E}" type="presParOf" srcId="{18B954D2-4206-4515-B18A-0DD0D11030B8}" destId="{E363D8F7-65B5-400E-A77F-4305F8E11F8C}" srcOrd="7" destOrd="0" presId="urn:microsoft.com/office/officeart/2005/8/layout/target3"/>
    <dgm:cxn modelId="{22C250C9-9E1B-4220-BEB2-C8BD2EA6D796}" type="presParOf" srcId="{18B954D2-4206-4515-B18A-0DD0D11030B8}" destId="{A738CA1C-61A3-4CB8-BFF5-7D71E83505E2}" srcOrd="8" destOrd="0" presId="urn:microsoft.com/office/officeart/2005/8/layout/target3"/>
    <dgm:cxn modelId="{A4396196-0D84-4B00-BCD9-CACE51C6EA31}" type="presParOf" srcId="{18B954D2-4206-4515-B18A-0DD0D11030B8}" destId="{E6E98C1D-605F-443D-B2A9-27473C8C6E10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710237-2C84-4DBF-8044-657026A49B5A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605FDC43-D1F1-4FDB-A061-281F61586BA3}">
      <dgm:prSet phldrT="[Text]" custT="1"/>
      <dgm:spPr/>
      <dgm:t>
        <a:bodyPr/>
        <a:lstStyle/>
        <a:p>
          <a:r>
            <a:rPr lang="id-ID" sz="2400" dirty="0" smtClean="0">
              <a:solidFill>
                <a:schemeClr val="tx1">
                  <a:lumMod val="95000"/>
                  <a:lumOff val="5000"/>
                </a:schemeClr>
              </a:solidFill>
            </a:rPr>
            <a:t>Mengingat</a:t>
          </a:r>
          <a:endParaRPr lang="id-ID" sz="2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475A002-358A-4232-A87F-C9D9E5B2377F}" type="parTrans" cxnId="{4C13EAFB-E3F8-4C71-9D34-868B684F1A7C}">
      <dgm:prSet/>
      <dgm:spPr/>
      <dgm:t>
        <a:bodyPr/>
        <a:lstStyle/>
        <a:p>
          <a:endParaRPr lang="id-ID"/>
        </a:p>
      </dgm:t>
    </dgm:pt>
    <dgm:pt modelId="{4147A1F2-D985-4E5E-9DE9-449212E81A88}" type="sibTrans" cxnId="{4C13EAFB-E3F8-4C71-9D34-868B684F1A7C}">
      <dgm:prSet/>
      <dgm:spPr/>
      <dgm:t>
        <a:bodyPr/>
        <a:lstStyle/>
        <a:p>
          <a:endParaRPr lang="id-ID"/>
        </a:p>
      </dgm:t>
    </dgm:pt>
    <dgm:pt modelId="{B7E796B5-CE07-4222-BFFF-359AA97C1C9F}">
      <dgm:prSet phldrT="[Text]" custT="1"/>
      <dgm:spPr/>
      <dgm:t>
        <a:bodyPr/>
        <a:lstStyle/>
        <a:p>
          <a:r>
            <a:rPr lang="id-ID" sz="1600" dirty="0" smtClean="0"/>
            <a:t>Kemampuan untuk memproduksi atau mengenali materi tersaji</a:t>
          </a:r>
          <a:endParaRPr lang="id-ID" sz="1600" dirty="0"/>
        </a:p>
      </dgm:t>
    </dgm:pt>
    <dgm:pt modelId="{1A84455C-556A-42A2-818D-5B8F3633F686}" type="parTrans" cxnId="{2DA4BDD2-F83C-4FF8-98CA-4E0ECDD1759D}">
      <dgm:prSet/>
      <dgm:spPr/>
      <dgm:t>
        <a:bodyPr/>
        <a:lstStyle/>
        <a:p>
          <a:endParaRPr lang="id-ID"/>
        </a:p>
      </dgm:t>
    </dgm:pt>
    <dgm:pt modelId="{056DF621-CED1-4993-8709-77D35EDFEB89}" type="sibTrans" cxnId="{2DA4BDD2-F83C-4FF8-98CA-4E0ECDD1759D}">
      <dgm:prSet/>
      <dgm:spPr/>
      <dgm:t>
        <a:bodyPr/>
        <a:lstStyle/>
        <a:p>
          <a:endParaRPr lang="id-ID"/>
        </a:p>
      </dgm:t>
    </dgm:pt>
    <dgm:pt modelId="{DEA679C4-3D5A-4F14-8075-8D7E201591AE}">
      <dgm:prSet phldrT="[Text]" custT="1"/>
      <dgm:spPr/>
      <dgm:t>
        <a:bodyPr/>
        <a:lstStyle/>
        <a:p>
          <a:r>
            <a:rPr lang="id-ID" sz="2400" dirty="0" smtClean="0"/>
            <a:t>Retensi</a:t>
          </a:r>
          <a:endParaRPr lang="id-ID" sz="1100" dirty="0"/>
        </a:p>
      </dgm:t>
    </dgm:pt>
    <dgm:pt modelId="{1AD5EF1B-289E-4312-8CB0-C6A00D9B429E}" type="parTrans" cxnId="{604B7770-1CED-4CE0-8079-8F4B7C24CD93}">
      <dgm:prSet/>
      <dgm:spPr/>
      <dgm:t>
        <a:bodyPr/>
        <a:lstStyle/>
        <a:p>
          <a:endParaRPr lang="id-ID"/>
        </a:p>
      </dgm:t>
    </dgm:pt>
    <dgm:pt modelId="{F91AB805-E623-4B90-8F91-8AFBF906F941}" type="sibTrans" cxnId="{604B7770-1CED-4CE0-8079-8F4B7C24CD93}">
      <dgm:prSet/>
      <dgm:spPr/>
      <dgm:t>
        <a:bodyPr/>
        <a:lstStyle/>
        <a:p>
          <a:endParaRPr lang="id-ID"/>
        </a:p>
      </dgm:t>
    </dgm:pt>
    <dgm:pt modelId="{5CA56A96-C0D4-467B-9005-5B07B20A9778}">
      <dgm:prSet phldrT="[Text]" custT="1"/>
      <dgm:spPr/>
      <dgm:t>
        <a:bodyPr/>
        <a:lstStyle/>
        <a:p>
          <a:r>
            <a:rPr lang="id-ID" sz="2400" dirty="0" smtClean="0">
              <a:solidFill>
                <a:schemeClr val="tx1">
                  <a:lumMod val="95000"/>
                  <a:lumOff val="5000"/>
                </a:schemeClr>
              </a:solidFill>
            </a:rPr>
            <a:t>Memahami</a:t>
          </a:r>
          <a:endParaRPr lang="id-ID" sz="2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2A7B9DA-5A2D-4A80-ADB4-946A4DBB6DB6}" type="parTrans" cxnId="{1EFC0D8C-1FDC-49DF-817F-AC011D58DBC9}">
      <dgm:prSet/>
      <dgm:spPr/>
      <dgm:t>
        <a:bodyPr/>
        <a:lstStyle/>
        <a:p>
          <a:endParaRPr lang="id-ID"/>
        </a:p>
      </dgm:t>
    </dgm:pt>
    <dgm:pt modelId="{82FD5D1D-1192-49AF-8190-035354B4906B}" type="sibTrans" cxnId="{1EFC0D8C-1FDC-49DF-817F-AC011D58DBC9}">
      <dgm:prSet/>
      <dgm:spPr/>
      <dgm:t>
        <a:bodyPr/>
        <a:lstStyle/>
        <a:p>
          <a:endParaRPr lang="id-ID"/>
        </a:p>
      </dgm:t>
    </dgm:pt>
    <dgm:pt modelId="{5926ACEE-A0E3-4EF5-B08B-A9A893C70492}">
      <dgm:prSet phldrT="[Text]" custT="1"/>
      <dgm:spPr/>
      <dgm:t>
        <a:bodyPr/>
        <a:lstStyle/>
        <a:p>
          <a:r>
            <a:rPr lang="id-ID" sz="1600" dirty="0" smtClean="0"/>
            <a:t>Kemampuan menggunakan materi tersaji dalam situasi baru</a:t>
          </a:r>
          <a:endParaRPr lang="id-ID" sz="1600" dirty="0"/>
        </a:p>
      </dgm:t>
    </dgm:pt>
    <dgm:pt modelId="{72092A11-8C82-4BF8-9243-934141D32F2D}" type="parTrans" cxnId="{EBE5DC8C-EAF2-4FE0-B7FF-466F4CAB86A9}">
      <dgm:prSet/>
      <dgm:spPr/>
      <dgm:t>
        <a:bodyPr/>
        <a:lstStyle/>
        <a:p>
          <a:endParaRPr lang="id-ID"/>
        </a:p>
      </dgm:t>
    </dgm:pt>
    <dgm:pt modelId="{CD841427-C8C7-407B-A0B5-F5A91A62C4F0}" type="sibTrans" cxnId="{EBE5DC8C-EAF2-4FE0-B7FF-466F4CAB86A9}">
      <dgm:prSet/>
      <dgm:spPr/>
      <dgm:t>
        <a:bodyPr/>
        <a:lstStyle/>
        <a:p>
          <a:endParaRPr lang="id-ID"/>
        </a:p>
      </dgm:t>
    </dgm:pt>
    <dgm:pt modelId="{B5D4B896-6DF0-4049-848D-D221E5D99D83}">
      <dgm:prSet phldrT="[Text]" custT="1"/>
      <dgm:spPr/>
      <dgm:t>
        <a:bodyPr/>
        <a:lstStyle/>
        <a:p>
          <a:r>
            <a:rPr lang="id-ID" sz="2400" dirty="0" smtClean="0"/>
            <a:t>Transfer</a:t>
          </a:r>
          <a:endParaRPr lang="id-ID" sz="1100" dirty="0"/>
        </a:p>
      </dgm:t>
    </dgm:pt>
    <dgm:pt modelId="{47E9EB1B-1788-43CA-82AB-397D1D962F8A}" type="parTrans" cxnId="{B1294220-8C07-43C7-B9ED-B8411606E1D3}">
      <dgm:prSet/>
      <dgm:spPr/>
      <dgm:t>
        <a:bodyPr/>
        <a:lstStyle/>
        <a:p>
          <a:endParaRPr lang="id-ID"/>
        </a:p>
      </dgm:t>
    </dgm:pt>
    <dgm:pt modelId="{A7FFC246-9E17-45CB-8404-7E8996713D45}" type="sibTrans" cxnId="{B1294220-8C07-43C7-B9ED-B8411606E1D3}">
      <dgm:prSet/>
      <dgm:spPr/>
      <dgm:t>
        <a:bodyPr/>
        <a:lstStyle/>
        <a:p>
          <a:endParaRPr lang="id-ID"/>
        </a:p>
      </dgm:t>
    </dgm:pt>
    <dgm:pt modelId="{1B3DD32A-3D99-40BF-82D6-7CD5F94469CE}">
      <dgm:prSet phldrT="[Text]" custT="1"/>
      <dgm:spPr/>
      <dgm:t>
        <a:bodyPr/>
        <a:lstStyle/>
        <a:p>
          <a:r>
            <a:rPr lang="id-ID" sz="1600" dirty="0" smtClean="0"/>
            <a:t>Menuliskan semua yang bisa diingat dari tulisan yang baru dibaca</a:t>
          </a:r>
          <a:endParaRPr lang="id-ID" sz="1600" dirty="0"/>
        </a:p>
      </dgm:t>
    </dgm:pt>
    <dgm:pt modelId="{CE1C880F-9D09-4974-91A3-1B5C0A233599}" type="parTrans" cxnId="{053C2C72-93BE-42F5-97FA-DB76AF11F015}">
      <dgm:prSet/>
      <dgm:spPr/>
      <dgm:t>
        <a:bodyPr/>
        <a:lstStyle/>
        <a:p>
          <a:endParaRPr lang="id-ID"/>
        </a:p>
      </dgm:t>
    </dgm:pt>
    <dgm:pt modelId="{2216729D-AAED-4250-A5E0-D884A01CC155}" type="sibTrans" cxnId="{053C2C72-93BE-42F5-97FA-DB76AF11F015}">
      <dgm:prSet/>
      <dgm:spPr/>
      <dgm:t>
        <a:bodyPr/>
        <a:lstStyle/>
        <a:p>
          <a:endParaRPr lang="id-ID"/>
        </a:p>
      </dgm:t>
    </dgm:pt>
    <dgm:pt modelId="{653745AA-D96E-482C-95F1-C1701D7275F6}">
      <dgm:prSet phldrT="[Text]" custT="1"/>
      <dgm:spPr/>
      <dgm:t>
        <a:bodyPr/>
        <a:lstStyle/>
        <a:p>
          <a:r>
            <a:rPr lang="id-ID" sz="1400" dirty="0" smtClean="0"/>
            <a:t>Daftar beberapa cara untuk meningkatkan keandalan dari materi yang baru dibaca</a:t>
          </a:r>
          <a:endParaRPr lang="id-ID" sz="1400" dirty="0"/>
        </a:p>
      </dgm:t>
    </dgm:pt>
    <dgm:pt modelId="{DB902471-6B47-471E-9B49-C2A32D25EBA7}" type="parTrans" cxnId="{3FE415F2-97C1-48DE-9AFE-3730D4B449C6}">
      <dgm:prSet/>
      <dgm:spPr/>
      <dgm:t>
        <a:bodyPr/>
        <a:lstStyle/>
        <a:p>
          <a:endParaRPr lang="id-ID"/>
        </a:p>
      </dgm:t>
    </dgm:pt>
    <dgm:pt modelId="{0DE094E0-A944-42FA-948C-3A0BEC5A87A6}" type="sibTrans" cxnId="{3FE415F2-97C1-48DE-9AFE-3730D4B449C6}">
      <dgm:prSet/>
      <dgm:spPr/>
      <dgm:t>
        <a:bodyPr/>
        <a:lstStyle/>
        <a:p>
          <a:endParaRPr lang="id-ID"/>
        </a:p>
      </dgm:t>
    </dgm:pt>
    <dgm:pt modelId="{105F5812-DD96-4E79-B227-43CC9E2CB847}" type="pres">
      <dgm:prSet presAssocID="{8C710237-2C84-4DBF-8044-657026A49B5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028759CA-140A-4DA4-A24C-E7CD586F0E53}" type="pres">
      <dgm:prSet presAssocID="{605FDC43-D1F1-4FDB-A061-281F61586BA3}" presName="horFlow" presStyleCnt="0"/>
      <dgm:spPr/>
    </dgm:pt>
    <dgm:pt modelId="{6EC9A3BF-E169-40FF-A09A-8606D8FF217E}" type="pres">
      <dgm:prSet presAssocID="{605FDC43-D1F1-4FDB-A061-281F61586BA3}" presName="bigChev" presStyleLbl="node1" presStyleIdx="0" presStyleCnt="2" custScaleX="105117" custLinFactNeighborX="-1757" custLinFactNeighborY="-3030"/>
      <dgm:spPr/>
      <dgm:t>
        <a:bodyPr/>
        <a:lstStyle/>
        <a:p>
          <a:endParaRPr lang="id-ID"/>
        </a:p>
      </dgm:t>
    </dgm:pt>
    <dgm:pt modelId="{3E3C221E-1B9D-4F5C-922E-554CA72DDB67}" type="pres">
      <dgm:prSet presAssocID="{1A84455C-556A-42A2-818D-5B8F3633F686}" presName="parTrans" presStyleCnt="0"/>
      <dgm:spPr/>
    </dgm:pt>
    <dgm:pt modelId="{795BB092-3997-4A55-B2D7-0D8628D89852}" type="pres">
      <dgm:prSet presAssocID="{B7E796B5-CE07-4222-BFFF-359AA97C1C9F}" presName="node" presStyleLbl="alignAccFollowNode1" presStyleIdx="0" presStyleCnt="6" custScaleX="137912" custScaleY="14676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31DF0A6-ACA5-4231-B453-A64242C9A411}" type="pres">
      <dgm:prSet presAssocID="{056DF621-CED1-4993-8709-77D35EDFEB89}" presName="sibTrans" presStyleCnt="0"/>
      <dgm:spPr/>
    </dgm:pt>
    <dgm:pt modelId="{AF5A4679-79A2-4C9D-B2C2-0E8D7D7FF1C3}" type="pres">
      <dgm:prSet presAssocID="{DEA679C4-3D5A-4F14-8075-8D7E201591AE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1266056-ABAA-4E2F-B4B1-86C26B6F81E2}" type="pres">
      <dgm:prSet presAssocID="{F91AB805-E623-4B90-8F91-8AFBF906F941}" presName="sibTrans" presStyleCnt="0"/>
      <dgm:spPr/>
    </dgm:pt>
    <dgm:pt modelId="{69508BB0-244C-4234-88F4-6F61062C1132}" type="pres">
      <dgm:prSet presAssocID="{1B3DD32A-3D99-40BF-82D6-7CD5F94469CE}" presName="node" presStyleLbl="alignAccFollowNode1" presStyleIdx="2" presStyleCnt="6" custScaleX="155990" custScaleY="18718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5EE67E0-7DAA-43EB-B27C-F3846F79F9BB}" type="pres">
      <dgm:prSet presAssocID="{605FDC43-D1F1-4FDB-A061-281F61586BA3}" presName="vSp" presStyleCnt="0"/>
      <dgm:spPr/>
    </dgm:pt>
    <dgm:pt modelId="{C2CF2278-0C58-4EE5-9A9A-4449CDEA91EF}" type="pres">
      <dgm:prSet presAssocID="{5CA56A96-C0D4-467B-9005-5B07B20A9778}" presName="horFlow" presStyleCnt="0"/>
      <dgm:spPr/>
    </dgm:pt>
    <dgm:pt modelId="{56366D4F-F112-4E91-AE3E-2EADB9AC49D9}" type="pres">
      <dgm:prSet presAssocID="{5CA56A96-C0D4-467B-9005-5B07B20A9778}" presName="bigChev" presStyleLbl="node1" presStyleIdx="1" presStyleCnt="2" custScaleX="114192"/>
      <dgm:spPr/>
      <dgm:t>
        <a:bodyPr/>
        <a:lstStyle/>
        <a:p>
          <a:endParaRPr lang="id-ID"/>
        </a:p>
      </dgm:t>
    </dgm:pt>
    <dgm:pt modelId="{F8824E9D-E9F8-40EB-A556-3A2109FFFEE4}" type="pres">
      <dgm:prSet presAssocID="{72092A11-8C82-4BF8-9243-934141D32F2D}" presName="parTrans" presStyleCnt="0"/>
      <dgm:spPr/>
    </dgm:pt>
    <dgm:pt modelId="{FE898C89-1747-49FE-9457-87F60D86D2AE}" type="pres">
      <dgm:prSet presAssocID="{5926ACEE-A0E3-4EF5-B08B-A9A893C70492}" presName="node" presStyleLbl="alignAccFollowNode1" presStyleIdx="3" presStyleCnt="6" custScaleX="133763" custScaleY="18153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21E9E49-602A-41B6-AFA3-8EE8A7DC5567}" type="pres">
      <dgm:prSet presAssocID="{CD841427-C8C7-407B-A0B5-F5A91A62C4F0}" presName="sibTrans" presStyleCnt="0"/>
      <dgm:spPr/>
    </dgm:pt>
    <dgm:pt modelId="{652F0E5A-830A-4609-A67D-56E7B2E89A06}" type="pres">
      <dgm:prSet presAssocID="{B5D4B896-6DF0-4049-848D-D221E5D99D83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547BB00-C6FC-4EE1-B678-8E0C38E30091}" type="pres">
      <dgm:prSet presAssocID="{A7FFC246-9E17-45CB-8404-7E8996713D45}" presName="sibTrans" presStyleCnt="0"/>
      <dgm:spPr/>
    </dgm:pt>
    <dgm:pt modelId="{9E847B08-EBF2-4E4F-B665-F29CE9467B6E}" type="pres">
      <dgm:prSet presAssocID="{653745AA-D96E-482C-95F1-C1701D7275F6}" presName="node" presStyleLbl="alignAccFollowNode1" presStyleIdx="5" presStyleCnt="6" custScaleX="148114" custScaleY="20927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4385B163-DB8A-4D16-A2EB-FDF32C505C0F}" type="presOf" srcId="{DEA679C4-3D5A-4F14-8075-8D7E201591AE}" destId="{AF5A4679-79A2-4C9D-B2C2-0E8D7D7FF1C3}" srcOrd="0" destOrd="0" presId="urn:microsoft.com/office/officeart/2005/8/layout/lProcess3"/>
    <dgm:cxn modelId="{604B7770-1CED-4CE0-8079-8F4B7C24CD93}" srcId="{605FDC43-D1F1-4FDB-A061-281F61586BA3}" destId="{DEA679C4-3D5A-4F14-8075-8D7E201591AE}" srcOrd="1" destOrd="0" parTransId="{1AD5EF1B-289E-4312-8CB0-C6A00D9B429E}" sibTransId="{F91AB805-E623-4B90-8F91-8AFBF906F941}"/>
    <dgm:cxn modelId="{4C13EAFB-E3F8-4C71-9D34-868B684F1A7C}" srcId="{8C710237-2C84-4DBF-8044-657026A49B5A}" destId="{605FDC43-D1F1-4FDB-A061-281F61586BA3}" srcOrd="0" destOrd="0" parTransId="{6475A002-358A-4232-A87F-C9D9E5B2377F}" sibTransId="{4147A1F2-D985-4E5E-9DE9-449212E81A88}"/>
    <dgm:cxn modelId="{DACAE0EE-B669-41D6-B430-73FB55F01DCE}" type="presOf" srcId="{B5D4B896-6DF0-4049-848D-D221E5D99D83}" destId="{652F0E5A-830A-4609-A67D-56E7B2E89A06}" srcOrd="0" destOrd="0" presId="urn:microsoft.com/office/officeart/2005/8/layout/lProcess3"/>
    <dgm:cxn modelId="{1B84B1BE-419F-4860-A996-19A29B8A5A33}" type="presOf" srcId="{1B3DD32A-3D99-40BF-82D6-7CD5F94469CE}" destId="{69508BB0-244C-4234-88F4-6F61062C1132}" srcOrd="0" destOrd="0" presId="urn:microsoft.com/office/officeart/2005/8/layout/lProcess3"/>
    <dgm:cxn modelId="{EBE5DC8C-EAF2-4FE0-B7FF-466F4CAB86A9}" srcId="{5CA56A96-C0D4-467B-9005-5B07B20A9778}" destId="{5926ACEE-A0E3-4EF5-B08B-A9A893C70492}" srcOrd="0" destOrd="0" parTransId="{72092A11-8C82-4BF8-9243-934141D32F2D}" sibTransId="{CD841427-C8C7-407B-A0B5-F5A91A62C4F0}"/>
    <dgm:cxn modelId="{1381C6F7-B4F5-4966-B5F1-AD190835757A}" type="presOf" srcId="{B7E796B5-CE07-4222-BFFF-359AA97C1C9F}" destId="{795BB092-3997-4A55-B2D7-0D8628D89852}" srcOrd="0" destOrd="0" presId="urn:microsoft.com/office/officeart/2005/8/layout/lProcess3"/>
    <dgm:cxn modelId="{0E73AFEE-3047-4C5B-93B7-9024213FF852}" type="presOf" srcId="{5926ACEE-A0E3-4EF5-B08B-A9A893C70492}" destId="{FE898C89-1747-49FE-9457-87F60D86D2AE}" srcOrd="0" destOrd="0" presId="urn:microsoft.com/office/officeart/2005/8/layout/lProcess3"/>
    <dgm:cxn modelId="{84DB1A19-AC51-4395-8B35-FEC119FA4E8B}" type="presOf" srcId="{653745AA-D96E-482C-95F1-C1701D7275F6}" destId="{9E847B08-EBF2-4E4F-B665-F29CE9467B6E}" srcOrd="0" destOrd="0" presId="urn:microsoft.com/office/officeart/2005/8/layout/lProcess3"/>
    <dgm:cxn modelId="{89557538-A950-40AD-96B7-C055FDC51BA7}" type="presOf" srcId="{8C710237-2C84-4DBF-8044-657026A49B5A}" destId="{105F5812-DD96-4E79-B227-43CC9E2CB847}" srcOrd="0" destOrd="0" presId="urn:microsoft.com/office/officeart/2005/8/layout/lProcess3"/>
    <dgm:cxn modelId="{08DA7188-E0AA-4380-92EA-FC4CF044A43C}" type="presOf" srcId="{605FDC43-D1F1-4FDB-A061-281F61586BA3}" destId="{6EC9A3BF-E169-40FF-A09A-8606D8FF217E}" srcOrd="0" destOrd="0" presId="urn:microsoft.com/office/officeart/2005/8/layout/lProcess3"/>
    <dgm:cxn modelId="{3FE415F2-97C1-48DE-9AFE-3730D4B449C6}" srcId="{5CA56A96-C0D4-467B-9005-5B07B20A9778}" destId="{653745AA-D96E-482C-95F1-C1701D7275F6}" srcOrd="2" destOrd="0" parTransId="{DB902471-6B47-471E-9B49-C2A32D25EBA7}" sibTransId="{0DE094E0-A944-42FA-948C-3A0BEC5A87A6}"/>
    <dgm:cxn modelId="{2DA4BDD2-F83C-4FF8-98CA-4E0ECDD1759D}" srcId="{605FDC43-D1F1-4FDB-A061-281F61586BA3}" destId="{B7E796B5-CE07-4222-BFFF-359AA97C1C9F}" srcOrd="0" destOrd="0" parTransId="{1A84455C-556A-42A2-818D-5B8F3633F686}" sibTransId="{056DF621-CED1-4993-8709-77D35EDFEB89}"/>
    <dgm:cxn modelId="{053C2C72-93BE-42F5-97FA-DB76AF11F015}" srcId="{605FDC43-D1F1-4FDB-A061-281F61586BA3}" destId="{1B3DD32A-3D99-40BF-82D6-7CD5F94469CE}" srcOrd="2" destOrd="0" parTransId="{CE1C880F-9D09-4974-91A3-1B5C0A233599}" sibTransId="{2216729D-AAED-4250-A5E0-D884A01CC155}"/>
    <dgm:cxn modelId="{1EFC0D8C-1FDC-49DF-817F-AC011D58DBC9}" srcId="{8C710237-2C84-4DBF-8044-657026A49B5A}" destId="{5CA56A96-C0D4-467B-9005-5B07B20A9778}" srcOrd="1" destOrd="0" parTransId="{C2A7B9DA-5A2D-4A80-ADB4-946A4DBB6DB6}" sibTransId="{82FD5D1D-1192-49AF-8190-035354B4906B}"/>
    <dgm:cxn modelId="{B1294220-8C07-43C7-B9ED-B8411606E1D3}" srcId="{5CA56A96-C0D4-467B-9005-5B07B20A9778}" destId="{B5D4B896-6DF0-4049-848D-D221E5D99D83}" srcOrd="1" destOrd="0" parTransId="{47E9EB1B-1788-43CA-82AB-397D1D962F8A}" sibTransId="{A7FFC246-9E17-45CB-8404-7E8996713D45}"/>
    <dgm:cxn modelId="{764E8C3F-FB8B-42AA-96EE-8DDE2B0FDE9E}" type="presOf" srcId="{5CA56A96-C0D4-467B-9005-5B07B20A9778}" destId="{56366D4F-F112-4E91-AE3E-2EADB9AC49D9}" srcOrd="0" destOrd="0" presId="urn:microsoft.com/office/officeart/2005/8/layout/lProcess3"/>
    <dgm:cxn modelId="{F0A02C5A-C4D9-4BC9-9E67-EF363E71DAAC}" type="presParOf" srcId="{105F5812-DD96-4E79-B227-43CC9E2CB847}" destId="{028759CA-140A-4DA4-A24C-E7CD586F0E53}" srcOrd="0" destOrd="0" presId="urn:microsoft.com/office/officeart/2005/8/layout/lProcess3"/>
    <dgm:cxn modelId="{B49B155B-1979-45D9-98BF-23A6BE2E3A6B}" type="presParOf" srcId="{028759CA-140A-4DA4-A24C-E7CD586F0E53}" destId="{6EC9A3BF-E169-40FF-A09A-8606D8FF217E}" srcOrd="0" destOrd="0" presId="urn:microsoft.com/office/officeart/2005/8/layout/lProcess3"/>
    <dgm:cxn modelId="{5B6693C6-F146-4539-9E8D-CA01A5866E8C}" type="presParOf" srcId="{028759CA-140A-4DA4-A24C-E7CD586F0E53}" destId="{3E3C221E-1B9D-4F5C-922E-554CA72DDB67}" srcOrd="1" destOrd="0" presId="urn:microsoft.com/office/officeart/2005/8/layout/lProcess3"/>
    <dgm:cxn modelId="{6827BCBD-B2B0-4796-96FC-65965725AD2A}" type="presParOf" srcId="{028759CA-140A-4DA4-A24C-E7CD586F0E53}" destId="{795BB092-3997-4A55-B2D7-0D8628D89852}" srcOrd="2" destOrd="0" presId="urn:microsoft.com/office/officeart/2005/8/layout/lProcess3"/>
    <dgm:cxn modelId="{196F99F8-4E85-4D7C-99AE-1F8A95900CFB}" type="presParOf" srcId="{028759CA-140A-4DA4-A24C-E7CD586F0E53}" destId="{B31DF0A6-ACA5-4231-B453-A64242C9A411}" srcOrd="3" destOrd="0" presId="urn:microsoft.com/office/officeart/2005/8/layout/lProcess3"/>
    <dgm:cxn modelId="{28F7E5E5-CB07-42E4-99D0-252786D5238F}" type="presParOf" srcId="{028759CA-140A-4DA4-A24C-E7CD586F0E53}" destId="{AF5A4679-79A2-4C9D-B2C2-0E8D7D7FF1C3}" srcOrd="4" destOrd="0" presId="urn:microsoft.com/office/officeart/2005/8/layout/lProcess3"/>
    <dgm:cxn modelId="{3138E4CF-9EAA-4B2E-B7BB-8C67110457B3}" type="presParOf" srcId="{028759CA-140A-4DA4-A24C-E7CD586F0E53}" destId="{C1266056-ABAA-4E2F-B4B1-86C26B6F81E2}" srcOrd="5" destOrd="0" presId="urn:microsoft.com/office/officeart/2005/8/layout/lProcess3"/>
    <dgm:cxn modelId="{5E6F1F7D-12C0-4CFA-815E-FB730E662ADF}" type="presParOf" srcId="{028759CA-140A-4DA4-A24C-E7CD586F0E53}" destId="{69508BB0-244C-4234-88F4-6F61062C1132}" srcOrd="6" destOrd="0" presId="urn:microsoft.com/office/officeart/2005/8/layout/lProcess3"/>
    <dgm:cxn modelId="{C2899A95-3A0D-4680-8E3C-CD7E67A671A5}" type="presParOf" srcId="{105F5812-DD96-4E79-B227-43CC9E2CB847}" destId="{05EE67E0-7DAA-43EB-B27C-F3846F79F9BB}" srcOrd="1" destOrd="0" presId="urn:microsoft.com/office/officeart/2005/8/layout/lProcess3"/>
    <dgm:cxn modelId="{F5D6FA56-F874-4141-B209-FB10D6A7196A}" type="presParOf" srcId="{105F5812-DD96-4E79-B227-43CC9E2CB847}" destId="{C2CF2278-0C58-4EE5-9A9A-4449CDEA91EF}" srcOrd="2" destOrd="0" presId="urn:microsoft.com/office/officeart/2005/8/layout/lProcess3"/>
    <dgm:cxn modelId="{C67DD8BD-6619-43CB-A4CE-8A578DC8D5E2}" type="presParOf" srcId="{C2CF2278-0C58-4EE5-9A9A-4449CDEA91EF}" destId="{56366D4F-F112-4E91-AE3E-2EADB9AC49D9}" srcOrd="0" destOrd="0" presId="urn:microsoft.com/office/officeart/2005/8/layout/lProcess3"/>
    <dgm:cxn modelId="{82D83CF2-8175-4454-9E3F-40DCD9809402}" type="presParOf" srcId="{C2CF2278-0C58-4EE5-9A9A-4449CDEA91EF}" destId="{F8824E9D-E9F8-40EB-A556-3A2109FFFEE4}" srcOrd="1" destOrd="0" presId="urn:microsoft.com/office/officeart/2005/8/layout/lProcess3"/>
    <dgm:cxn modelId="{9E5BAA96-3157-4D7F-9C29-6B46CF0D1200}" type="presParOf" srcId="{C2CF2278-0C58-4EE5-9A9A-4449CDEA91EF}" destId="{FE898C89-1747-49FE-9457-87F60D86D2AE}" srcOrd="2" destOrd="0" presId="urn:microsoft.com/office/officeart/2005/8/layout/lProcess3"/>
    <dgm:cxn modelId="{C21CC610-3F78-480F-8D44-053089FBA474}" type="presParOf" srcId="{C2CF2278-0C58-4EE5-9A9A-4449CDEA91EF}" destId="{421E9E49-602A-41B6-AFA3-8EE8A7DC5567}" srcOrd="3" destOrd="0" presId="urn:microsoft.com/office/officeart/2005/8/layout/lProcess3"/>
    <dgm:cxn modelId="{C1C51F35-C760-4C90-B757-63FAA93829EF}" type="presParOf" srcId="{C2CF2278-0C58-4EE5-9A9A-4449CDEA91EF}" destId="{652F0E5A-830A-4609-A67D-56E7B2E89A06}" srcOrd="4" destOrd="0" presId="urn:microsoft.com/office/officeart/2005/8/layout/lProcess3"/>
    <dgm:cxn modelId="{5C443735-06D2-472A-82D5-5F7142F6FB66}" type="presParOf" srcId="{C2CF2278-0C58-4EE5-9A9A-4449CDEA91EF}" destId="{8547BB00-C6FC-4EE1-B678-8E0C38E30091}" srcOrd="5" destOrd="0" presId="urn:microsoft.com/office/officeart/2005/8/layout/lProcess3"/>
    <dgm:cxn modelId="{C313A2FC-AE74-4BBA-A808-6090BE2CDB1A}" type="presParOf" srcId="{C2CF2278-0C58-4EE5-9A9A-4449CDEA91EF}" destId="{9E847B08-EBF2-4E4F-B665-F29CE9467B6E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A6F737-F7CA-476F-9A9A-70FFF51825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E8FAF883-1E2D-4488-8726-D5981E906EAC}">
      <dgm:prSet phldrT="[Text]"/>
      <dgm:spPr/>
      <dgm:t>
        <a:bodyPr/>
        <a:lstStyle/>
        <a:p>
          <a:r>
            <a:rPr lang="id-ID" dirty="0" smtClean="0"/>
            <a:t>Saluran- ganda</a:t>
          </a:r>
          <a:endParaRPr lang="id-ID" dirty="0"/>
        </a:p>
      </dgm:t>
    </dgm:pt>
    <dgm:pt modelId="{F3FE3DE2-0F76-4592-B6CD-6FB1E42D91F4}" type="parTrans" cxnId="{C74DFB06-0FC2-4DE0-A44E-A367E8FF5304}">
      <dgm:prSet/>
      <dgm:spPr/>
      <dgm:t>
        <a:bodyPr/>
        <a:lstStyle/>
        <a:p>
          <a:endParaRPr lang="id-ID"/>
        </a:p>
      </dgm:t>
    </dgm:pt>
    <dgm:pt modelId="{BA21AFF4-40A2-4D09-BBA6-A7F7BC454C50}" type="sibTrans" cxnId="{C74DFB06-0FC2-4DE0-A44E-A367E8FF5304}">
      <dgm:prSet/>
      <dgm:spPr/>
      <dgm:t>
        <a:bodyPr/>
        <a:lstStyle/>
        <a:p>
          <a:endParaRPr lang="id-ID"/>
        </a:p>
      </dgm:t>
    </dgm:pt>
    <dgm:pt modelId="{2C439B51-91BF-4B00-A3C8-94F20451BF87}">
      <dgm:prSet phldrT="[Text]" custT="1"/>
      <dgm:spPr/>
      <dgm:t>
        <a:bodyPr/>
        <a:lstStyle/>
        <a:p>
          <a:r>
            <a:rPr lang="id-ID" sz="1800" dirty="0" smtClean="0"/>
            <a:t>Manusia memiliki saluran terpisah untuk memproses informasi visual dan informasi auditori</a:t>
          </a:r>
          <a:endParaRPr lang="id-ID" sz="1800" dirty="0"/>
        </a:p>
      </dgm:t>
    </dgm:pt>
    <dgm:pt modelId="{4379792F-D2CB-4CC4-90EF-85E78AF4D898}" type="parTrans" cxnId="{D5CB0AED-46CE-41CE-B287-B0DE5C78AD69}">
      <dgm:prSet/>
      <dgm:spPr/>
      <dgm:t>
        <a:bodyPr/>
        <a:lstStyle/>
        <a:p>
          <a:endParaRPr lang="id-ID"/>
        </a:p>
      </dgm:t>
    </dgm:pt>
    <dgm:pt modelId="{3ECBB542-23AA-415E-8229-8C0EB228ED8D}" type="sibTrans" cxnId="{D5CB0AED-46CE-41CE-B287-B0DE5C78AD69}">
      <dgm:prSet/>
      <dgm:spPr/>
      <dgm:t>
        <a:bodyPr/>
        <a:lstStyle/>
        <a:p>
          <a:endParaRPr lang="id-ID"/>
        </a:p>
      </dgm:t>
    </dgm:pt>
    <dgm:pt modelId="{AF22F84E-C8E7-40C5-ACE0-2F2F686C5FB3}">
      <dgm:prSet phldrT="[Text]" custT="1"/>
      <dgm:spPr/>
      <dgm:t>
        <a:bodyPr/>
        <a:lstStyle/>
        <a:p>
          <a:r>
            <a:rPr lang="id-ID" sz="1800" dirty="0" smtClean="0"/>
            <a:t>Paivio 1986, Baddeley, 1992</a:t>
          </a:r>
          <a:endParaRPr lang="id-ID" sz="1800" dirty="0"/>
        </a:p>
      </dgm:t>
    </dgm:pt>
    <dgm:pt modelId="{3FE9904E-5C0A-4AE2-A4B6-193D1731B8FF}" type="parTrans" cxnId="{12FCF76E-F724-415A-875A-9B6C79F3A510}">
      <dgm:prSet/>
      <dgm:spPr/>
      <dgm:t>
        <a:bodyPr/>
        <a:lstStyle/>
        <a:p>
          <a:endParaRPr lang="id-ID"/>
        </a:p>
      </dgm:t>
    </dgm:pt>
    <dgm:pt modelId="{ACA8B5CB-9767-46AC-87DA-0153B5A69815}" type="sibTrans" cxnId="{12FCF76E-F724-415A-875A-9B6C79F3A510}">
      <dgm:prSet/>
      <dgm:spPr/>
      <dgm:t>
        <a:bodyPr/>
        <a:lstStyle/>
        <a:p>
          <a:endParaRPr lang="id-ID"/>
        </a:p>
      </dgm:t>
    </dgm:pt>
    <dgm:pt modelId="{15A1DD42-2D5A-4384-9545-DB2B8DAAD306}">
      <dgm:prSet phldrT="[Text]"/>
      <dgm:spPr/>
      <dgm:t>
        <a:bodyPr/>
        <a:lstStyle/>
        <a:p>
          <a:r>
            <a:rPr lang="id-ID" dirty="0" smtClean="0"/>
            <a:t>Kapasitas-terbatas</a:t>
          </a:r>
          <a:endParaRPr lang="id-ID" dirty="0"/>
        </a:p>
      </dgm:t>
    </dgm:pt>
    <dgm:pt modelId="{86AF9090-CEBD-4AB9-8858-C8A2C8BEB0A4}" type="parTrans" cxnId="{B395364B-36BB-4653-9D35-863E18A17713}">
      <dgm:prSet/>
      <dgm:spPr/>
      <dgm:t>
        <a:bodyPr/>
        <a:lstStyle/>
        <a:p>
          <a:endParaRPr lang="id-ID"/>
        </a:p>
      </dgm:t>
    </dgm:pt>
    <dgm:pt modelId="{95379C07-3A02-4B7C-B20B-ADFEDCED0AF0}" type="sibTrans" cxnId="{B395364B-36BB-4653-9D35-863E18A17713}">
      <dgm:prSet/>
      <dgm:spPr/>
      <dgm:t>
        <a:bodyPr/>
        <a:lstStyle/>
        <a:p>
          <a:endParaRPr lang="id-ID"/>
        </a:p>
      </dgm:t>
    </dgm:pt>
    <dgm:pt modelId="{48C170B4-963A-4420-8560-BA1FC771BF03}">
      <dgm:prSet phldrT="[Text]" custT="1"/>
      <dgm:spPr/>
      <dgm:t>
        <a:bodyPr/>
        <a:lstStyle/>
        <a:p>
          <a:r>
            <a:rPr lang="id-ID" sz="1800" dirty="0" smtClean="0"/>
            <a:t>Manusia punya keterbatasan dalam jumlah informasi yang bisa mereka proses dalam masing-masing saluran pada waktu yang sama</a:t>
          </a:r>
          <a:endParaRPr lang="id-ID" sz="1800" dirty="0"/>
        </a:p>
      </dgm:t>
    </dgm:pt>
    <dgm:pt modelId="{AF8057E2-9601-425B-A459-049CEB127E86}" type="parTrans" cxnId="{ADAA4183-0274-473B-8308-CB7924A78EC2}">
      <dgm:prSet/>
      <dgm:spPr/>
      <dgm:t>
        <a:bodyPr/>
        <a:lstStyle/>
        <a:p>
          <a:endParaRPr lang="id-ID"/>
        </a:p>
      </dgm:t>
    </dgm:pt>
    <dgm:pt modelId="{9083726F-8FB3-4222-8C6E-B631C83C8C23}" type="sibTrans" cxnId="{ADAA4183-0274-473B-8308-CB7924A78EC2}">
      <dgm:prSet/>
      <dgm:spPr/>
      <dgm:t>
        <a:bodyPr/>
        <a:lstStyle/>
        <a:p>
          <a:endParaRPr lang="id-ID"/>
        </a:p>
      </dgm:t>
    </dgm:pt>
    <dgm:pt modelId="{633215A4-FE5E-48F7-B334-30089ED7EDB8}">
      <dgm:prSet phldrT="[Text]" custT="1"/>
      <dgm:spPr/>
      <dgm:t>
        <a:bodyPr/>
        <a:lstStyle/>
        <a:p>
          <a:r>
            <a:rPr lang="id-ID" sz="1800" dirty="0" smtClean="0"/>
            <a:t>Baddeley, 1992</a:t>
          </a:r>
          <a:endParaRPr lang="id-ID" sz="1800" dirty="0"/>
        </a:p>
      </dgm:t>
    </dgm:pt>
    <dgm:pt modelId="{174D096D-76CE-4A78-ADCD-E14CD952646C}" type="parTrans" cxnId="{2306CE56-D3FC-4762-A2A2-C3CB85FB666A}">
      <dgm:prSet/>
      <dgm:spPr/>
      <dgm:t>
        <a:bodyPr/>
        <a:lstStyle/>
        <a:p>
          <a:endParaRPr lang="id-ID"/>
        </a:p>
      </dgm:t>
    </dgm:pt>
    <dgm:pt modelId="{7CFADB78-EE05-47B5-B0FB-E85066536774}" type="sibTrans" cxnId="{2306CE56-D3FC-4762-A2A2-C3CB85FB666A}">
      <dgm:prSet/>
      <dgm:spPr/>
      <dgm:t>
        <a:bodyPr/>
        <a:lstStyle/>
        <a:p>
          <a:endParaRPr lang="id-ID"/>
        </a:p>
      </dgm:t>
    </dgm:pt>
    <dgm:pt modelId="{9E84CDB7-3A2B-466D-B151-3FB2B86AF062}">
      <dgm:prSet phldrT="[Text]"/>
      <dgm:spPr/>
      <dgm:t>
        <a:bodyPr/>
        <a:lstStyle/>
        <a:p>
          <a:r>
            <a:rPr lang="id-ID" dirty="0" smtClean="0"/>
            <a:t>Pemrosesan-aktif</a:t>
          </a:r>
          <a:endParaRPr lang="id-ID" dirty="0"/>
        </a:p>
      </dgm:t>
    </dgm:pt>
    <dgm:pt modelId="{605A83A1-8E96-47BA-9114-5FD80A5DFD34}" type="parTrans" cxnId="{8E6ECB93-9D6F-4B13-AA8F-8EDE242B8E5B}">
      <dgm:prSet/>
      <dgm:spPr/>
      <dgm:t>
        <a:bodyPr/>
        <a:lstStyle/>
        <a:p>
          <a:endParaRPr lang="id-ID"/>
        </a:p>
      </dgm:t>
    </dgm:pt>
    <dgm:pt modelId="{516CEA21-BEB9-4DD5-BEEF-6D0ADF9B444B}" type="sibTrans" cxnId="{8E6ECB93-9D6F-4B13-AA8F-8EDE242B8E5B}">
      <dgm:prSet/>
      <dgm:spPr/>
      <dgm:t>
        <a:bodyPr/>
        <a:lstStyle/>
        <a:p>
          <a:endParaRPr lang="id-ID"/>
        </a:p>
      </dgm:t>
    </dgm:pt>
    <dgm:pt modelId="{7CEAA4F6-747D-4D80-8AFA-BF24C7AC086F}">
      <dgm:prSet phldrT="[Text]" custT="1"/>
      <dgm:spPr/>
      <dgm:t>
        <a:bodyPr/>
        <a:lstStyle/>
        <a:p>
          <a:r>
            <a:rPr lang="id-ID" sz="1600" dirty="0" smtClean="0"/>
            <a:t>Manusia melakukan pembelajaran aktif dengan memilih informasi masuk yang relevan, mengorganisasikan informasi-informasi itu kedalam representasi mental yang koheren, dan memadukan representasi mental itu dengan pengetahuan lain</a:t>
          </a:r>
          <a:endParaRPr lang="id-ID" sz="1600" dirty="0"/>
        </a:p>
      </dgm:t>
    </dgm:pt>
    <dgm:pt modelId="{F0B8A73B-258C-431B-9E6F-B21389B15DC0}" type="parTrans" cxnId="{936BFFE0-4C5C-40C2-8097-236554B26E77}">
      <dgm:prSet/>
      <dgm:spPr/>
      <dgm:t>
        <a:bodyPr/>
        <a:lstStyle/>
        <a:p>
          <a:endParaRPr lang="id-ID"/>
        </a:p>
      </dgm:t>
    </dgm:pt>
    <dgm:pt modelId="{3FDD8134-6FD5-4F3B-B0E3-D44D0A73876E}" type="sibTrans" cxnId="{936BFFE0-4C5C-40C2-8097-236554B26E77}">
      <dgm:prSet/>
      <dgm:spPr/>
      <dgm:t>
        <a:bodyPr/>
        <a:lstStyle/>
        <a:p>
          <a:endParaRPr lang="id-ID"/>
        </a:p>
      </dgm:t>
    </dgm:pt>
    <dgm:pt modelId="{1C65CBAB-25BE-446D-8DF8-AD98FF0A5467}">
      <dgm:prSet phldrT="[Text]" custT="1"/>
      <dgm:spPr/>
      <dgm:t>
        <a:bodyPr/>
        <a:lstStyle/>
        <a:p>
          <a:r>
            <a:rPr lang="id-ID" sz="1600" dirty="0" smtClean="0"/>
            <a:t>Mayer, 1999</a:t>
          </a:r>
          <a:endParaRPr lang="id-ID" sz="1600" dirty="0"/>
        </a:p>
      </dgm:t>
    </dgm:pt>
    <dgm:pt modelId="{25F80CCC-1201-4331-9C4D-EBA63FD2A7A9}" type="parTrans" cxnId="{0D0C7848-4CC2-48E1-89F9-FBA9956D920B}">
      <dgm:prSet/>
      <dgm:spPr/>
      <dgm:t>
        <a:bodyPr/>
        <a:lstStyle/>
        <a:p>
          <a:endParaRPr lang="id-ID"/>
        </a:p>
      </dgm:t>
    </dgm:pt>
    <dgm:pt modelId="{033F7A24-726F-4899-B24B-AD06A574D3ED}" type="sibTrans" cxnId="{0D0C7848-4CC2-48E1-89F9-FBA9956D920B}">
      <dgm:prSet/>
      <dgm:spPr/>
      <dgm:t>
        <a:bodyPr/>
        <a:lstStyle/>
        <a:p>
          <a:endParaRPr lang="id-ID"/>
        </a:p>
      </dgm:t>
    </dgm:pt>
    <dgm:pt modelId="{48CA9529-08F2-4FF3-B539-5F7541C79CB7}" type="pres">
      <dgm:prSet presAssocID="{6FA6F737-F7CA-476F-9A9A-70FFF51825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15E51A-9937-4FA7-8126-A0345A65FA68}" type="pres">
      <dgm:prSet presAssocID="{E8FAF883-1E2D-4488-8726-D5981E906EAC}" presName="linNode" presStyleCnt="0"/>
      <dgm:spPr/>
    </dgm:pt>
    <dgm:pt modelId="{A51C2452-DCD2-4029-8D9D-D9D21BD16967}" type="pres">
      <dgm:prSet presAssocID="{E8FAF883-1E2D-4488-8726-D5981E906EA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B388488-571A-491C-988B-3C7B0C2ED703}" type="pres">
      <dgm:prSet presAssocID="{E8FAF883-1E2D-4488-8726-D5981E906EA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2DA7CF1-89BB-4C1D-B61F-6D872F90FCF2}" type="pres">
      <dgm:prSet presAssocID="{BA21AFF4-40A2-4D09-BBA6-A7F7BC454C50}" presName="sp" presStyleCnt="0"/>
      <dgm:spPr/>
    </dgm:pt>
    <dgm:pt modelId="{27E4F5B4-8392-4CE7-A550-01D37DE49C60}" type="pres">
      <dgm:prSet presAssocID="{15A1DD42-2D5A-4384-9545-DB2B8DAAD306}" presName="linNode" presStyleCnt="0"/>
      <dgm:spPr/>
    </dgm:pt>
    <dgm:pt modelId="{26F0F19D-6537-49CA-AFD9-B54A0EF74720}" type="pres">
      <dgm:prSet presAssocID="{15A1DD42-2D5A-4384-9545-DB2B8DAAD30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904F1B1-A7CE-4A3C-837A-F86C89B46769}" type="pres">
      <dgm:prSet presAssocID="{15A1DD42-2D5A-4384-9545-DB2B8DAAD30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B8F79-C2A3-49A2-8A73-C7C45F365336}" type="pres">
      <dgm:prSet presAssocID="{95379C07-3A02-4B7C-B20B-ADFEDCED0AF0}" presName="sp" presStyleCnt="0"/>
      <dgm:spPr/>
    </dgm:pt>
    <dgm:pt modelId="{EC9B74B2-D43B-4030-8C70-3E6D6E6365B7}" type="pres">
      <dgm:prSet presAssocID="{9E84CDB7-3A2B-466D-B151-3FB2B86AF062}" presName="linNode" presStyleCnt="0"/>
      <dgm:spPr/>
    </dgm:pt>
    <dgm:pt modelId="{05B82A6E-B3AF-41F2-AAE3-CF82038CE518}" type="pres">
      <dgm:prSet presAssocID="{9E84CDB7-3A2B-466D-B151-3FB2B86AF06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822B800-EECF-4D8D-B9A0-29576642E330}" type="pres">
      <dgm:prSet presAssocID="{9E84CDB7-3A2B-466D-B151-3FB2B86AF062}" presName="descendantText" presStyleLbl="alignAccFollowNode1" presStyleIdx="2" presStyleCnt="3" custScaleY="12059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36BFFE0-4C5C-40C2-8097-236554B26E77}" srcId="{9E84CDB7-3A2B-466D-B151-3FB2B86AF062}" destId="{7CEAA4F6-747D-4D80-8AFA-BF24C7AC086F}" srcOrd="0" destOrd="0" parTransId="{F0B8A73B-258C-431B-9E6F-B21389B15DC0}" sibTransId="{3FDD8134-6FD5-4F3B-B0E3-D44D0A73876E}"/>
    <dgm:cxn modelId="{332D2914-2306-4B3C-9C98-E6875D0A3953}" type="presOf" srcId="{2C439B51-91BF-4B00-A3C8-94F20451BF87}" destId="{3B388488-571A-491C-988B-3C7B0C2ED703}" srcOrd="0" destOrd="0" presId="urn:microsoft.com/office/officeart/2005/8/layout/vList5"/>
    <dgm:cxn modelId="{5EB1D5C6-BB03-454E-8D51-AA719F835949}" type="presOf" srcId="{1C65CBAB-25BE-446D-8DF8-AD98FF0A5467}" destId="{B822B800-EECF-4D8D-B9A0-29576642E330}" srcOrd="0" destOrd="1" presId="urn:microsoft.com/office/officeart/2005/8/layout/vList5"/>
    <dgm:cxn modelId="{ADAA4183-0274-473B-8308-CB7924A78EC2}" srcId="{15A1DD42-2D5A-4384-9545-DB2B8DAAD306}" destId="{48C170B4-963A-4420-8560-BA1FC771BF03}" srcOrd="0" destOrd="0" parTransId="{AF8057E2-9601-425B-A459-049CEB127E86}" sibTransId="{9083726F-8FB3-4222-8C6E-B631C83C8C23}"/>
    <dgm:cxn modelId="{B395364B-36BB-4653-9D35-863E18A17713}" srcId="{6FA6F737-F7CA-476F-9A9A-70FFF518250B}" destId="{15A1DD42-2D5A-4384-9545-DB2B8DAAD306}" srcOrd="1" destOrd="0" parTransId="{86AF9090-CEBD-4AB9-8858-C8A2C8BEB0A4}" sibTransId="{95379C07-3A02-4B7C-B20B-ADFEDCED0AF0}"/>
    <dgm:cxn modelId="{0D0C7848-4CC2-48E1-89F9-FBA9956D920B}" srcId="{9E84CDB7-3A2B-466D-B151-3FB2B86AF062}" destId="{1C65CBAB-25BE-446D-8DF8-AD98FF0A5467}" srcOrd="1" destOrd="0" parTransId="{25F80CCC-1201-4331-9C4D-EBA63FD2A7A9}" sibTransId="{033F7A24-726F-4899-B24B-AD06A574D3ED}"/>
    <dgm:cxn modelId="{EFE41E99-FAAA-452B-AB3D-822DC9803175}" type="presOf" srcId="{6FA6F737-F7CA-476F-9A9A-70FFF518250B}" destId="{48CA9529-08F2-4FF3-B539-5F7541C79CB7}" srcOrd="0" destOrd="0" presId="urn:microsoft.com/office/officeart/2005/8/layout/vList5"/>
    <dgm:cxn modelId="{8C4ACAF7-8139-4680-8EE9-EDCE5819A471}" type="presOf" srcId="{15A1DD42-2D5A-4384-9545-DB2B8DAAD306}" destId="{26F0F19D-6537-49CA-AFD9-B54A0EF74720}" srcOrd="0" destOrd="0" presId="urn:microsoft.com/office/officeart/2005/8/layout/vList5"/>
    <dgm:cxn modelId="{D5CB0AED-46CE-41CE-B287-B0DE5C78AD69}" srcId="{E8FAF883-1E2D-4488-8726-D5981E906EAC}" destId="{2C439B51-91BF-4B00-A3C8-94F20451BF87}" srcOrd="0" destOrd="0" parTransId="{4379792F-D2CB-4CC4-90EF-85E78AF4D898}" sibTransId="{3ECBB542-23AA-415E-8229-8C0EB228ED8D}"/>
    <dgm:cxn modelId="{C8457DC1-2019-456B-B795-F6044D46763B}" type="presOf" srcId="{AF22F84E-C8E7-40C5-ACE0-2F2F686C5FB3}" destId="{3B388488-571A-491C-988B-3C7B0C2ED703}" srcOrd="0" destOrd="1" presId="urn:microsoft.com/office/officeart/2005/8/layout/vList5"/>
    <dgm:cxn modelId="{12FCF76E-F724-415A-875A-9B6C79F3A510}" srcId="{E8FAF883-1E2D-4488-8726-D5981E906EAC}" destId="{AF22F84E-C8E7-40C5-ACE0-2F2F686C5FB3}" srcOrd="1" destOrd="0" parTransId="{3FE9904E-5C0A-4AE2-A4B6-193D1731B8FF}" sibTransId="{ACA8B5CB-9767-46AC-87DA-0153B5A69815}"/>
    <dgm:cxn modelId="{2306CE56-D3FC-4762-A2A2-C3CB85FB666A}" srcId="{15A1DD42-2D5A-4384-9545-DB2B8DAAD306}" destId="{633215A4-FE5E-48F7-B334-30089ED7EDB8}" srcOrd="1" destOrd="0" parTransId="{174D096D-76CE-4A78-ADCD-E14CD952646C}" sibTransId="{7CFADB78-EE05-47B5-B0FB-E85066536774}"/>
    <dgm:cxn modelId="{80B4F21C-39F7-4BCB-A4BA-5D84C471A68F}" type="presOf" srcId="{48C170B4-963A-4420-8560-BA1FC771BF03}" destId="{D904F1B1-A7CE-4A3C-837A-F86C89B46769}" srcOrd="0" destOrd="0" presId="urn:microsoft.com/office/officeart/2005/8/layout/vList5"/>
    <dgm:cxn modelId="{8E6ECB93-9D6F-4B13-AA8F-8EDE242B8E5B}" srcId="{6FA6F737-F7CA-476F-9A9A-70FFF518250B}" destId="{9E84CDB7-3A2B-466D-B151-3FB2B86AF062}" srcOrd="2" destOrd="0" parTransId="{605A83A1-8E96-47BA-9114-5FD80A5DFD34}" sibTransId="{516CEA21-BEB9-4DD5-BEEF-6D0ADF9B444B}"/>
    <dgm:cxn modelId="{C74DFB06-0FC2-4DE0-A44E-A367E8FF5304}" srcId="{6FA6F737-F7CA-476F-9A9A-70FFF518250B}" destId="{E8FAF883-1E2D-4488-8726-D5981E906EAC}" srcOrd="0" destOrd="0" parTransId="{F3FE3DE2-0F76-4592-B6CD-6FB1E42D91F4}" sibTransId="{BA21AFF4-40A2-4D09-BBA6-A7F7BC454C50}"/>
    <dgm:cxn modelId="{4A7CB5B3-5F40-43C9-9153-7E8B0D98A845}" type="presOf" srcId="{E8FAF883-1E2D-4488-8726-D5981E906EAC}" destId="{A51C2452-DCD2-4029-8D9D-D9D21BD16967}" srcOrd="0" destOrd="0" presId="urn:microsoft.com/office/officeart/2005/8/layout/vList5"/>
    <dgm:cxn modelId="{2D4A8561-6EC7-44A8-83E3-2F6FB06FD184}" type="presOf" srcId="{633215A4-FE5E-48F7-B334-30089ED7EDB8}" destId="{D904F1B1-A7CE-4A3C-837A-F86C89B46769}" srcOrd="0" destOrd="1" presId="urn:microsoft.com/office/officeart/2005/8/layout/vList5"/>
    <dgm:cxn modelId="{8A818CB0-2F11-45D8-BB80-20D97FD18E20}" type="presOf" srcId="{7CEAA4F6-747D-4D80-8AFA-BF24C7AC086F}" destId="{B822B800-EECF-4D8D-B9A0-29576642E330}" srcOrd="0" destOrd="0" presId="urn:microsoft.com/office/officeart/2005/8/layout/vList5"/>
    <dgm:cxn modelId="{7ECE7D4D-70BF-4975-AEF9-B75C7241A7F5}" type="presOf" srcId="{9E84CDB7-3A2B-466D-B151-3FB2B86AF062}" destId="{05B82A6E-B3AF-41F2-AAE3-CF82038CE518}" srcOrd="0" destOrd="0" presId="urn:microsoft.com/office/officeart/2005/8/layout/vList5"/>
    <dgm:cxn modelId="{7BDC1EBE-9A19-4239-B53F-C90BE8FAF678}" type="presParOf" srcId="{48CA9529-08F2-4FF3-B539-5F7541C79CB7}" destId="{8E15E51A-9937-4FA7-8126-A0345A65FA68}" srcOrd="0" destOrd="0" presId="urn:microsoft.com/office/officeart/2005/8/layout/vList5"/>
    <dgm:cxn modelId="{6D6B13E1-C399-4CC1-876A-CC630CD3C05F}" type="presParOf" srcId="{8E15E51A-9937-4FA7-8126-A0345A65FA68}" destId="{A51C2452-DCD2-4029-8D9D-D9D21BD16967}" srcOrd="0" destOrd="0" presId="urn:microsoft.com/office/officeart/2005/8/layout/vList5"/>
    <dgm:cxn modelId="{826614D9-3F0F-4D9B-B4FF-81A5EBA664AF}" type="presParOf" srcId="{8E15E51A-9937-4FA7-8126-A0345A65FA68}" destId="{3B388488-571A-491C-988B-3C7B0C2ED703}" srcOrd="1" destOrd="0" presId="urn:microsoft.com/office/officeart/2005/8/layout/vList5"/>
    <dgm:cxn modelId="{219C7617-BB4C-4748-A315-261607C0F409}" type="presParOf" srcId="{48CA9529-08F2-4FF3-B539-5F7541C79CB7}" destId="{42DA7CF1-89BB-4C1D-B61F-6D872F90FCF2}" srcOrd="1" destOrd="0" presId="urn:microsoft.com/office/officeart/2005/8/layout/vList5"/>
    <dgm:cxn modelId="{D1B5F816-ED80-4024-B7B6-8A23573F1329}" type="presParOf" srcId="{48CA9529-08F2-4FF3-B539-5F7541C79CB7}" destId="{27E4F5B4-8392-4CE7-A550-01D37DE49C60}" srcOrd="2" destOrd="0" presId="urn:microsoft.com/office/officeart/2005/8/layout/vList5"/>
    <dgm:cxn modelId="{A5E9CE15-D204-4D4D-BE9E-406A21C74080}" type="presParOf" srcId="{27E4F5B4-8392-4CE7-A550-01D37DE49C60}" destId="{26F0F19D-6537-49CA-AFD9-B54A0EF74720}" srcOrd="0" destOrd="0" presId="urn:microsoft.com/office/officeart/2005/8/layout/vList5"/>
    <dgm:cxn modelId="{52EEE8E6-2F60-4B37-8449-4E4F05F18ECD}" type="presParOf" srcId="{27E4F5B4-8392-4CE7-A550-01D37DE49C60}" destId="{D904F1B1-A7CE-4A3C-837A-F86C89B46769}" srcOrd="1" destOrd="0" presId="urn:microsoft.com/office/officeart/2005/8/layout/vList5"/>
    <dgm:cxn modelId="{DB06DB81-1825-4DCF-AC32-109F1C2C05A0}" type="presParOf" srcId="{48CA9529-08F2-4FF3-B539-5F7541C79CB7}" destId="{869B8F79-C2A3-49A2-8A73-C7C45F365336}" srcOrd="3" destOrd="0" presId="urn:microsoft.com/office/officeart/2005/8/layout/vList5"/>
    <dgm:cxn modelId="{02F4CD55-9FDA-42CD-BE7F-B2AFF51A5DC9}" type="presParOf" srcId="{48CA9529-08F2-4FF3-B539-5F7541C79CB7}" destId="{EC9B74B2-D43B-4030-8C70-3E6D6E6365B7}" srcOrd="4" destOrd="0" presId="urn:microsoft.com/office/officeart/2005/8/layout/vList5"/>
    <dgm:cxn modelId="{07BB709F-8327-4F9C-9E52-96012F73D10A}" type="presParOf" srcId="{EC9B74B2-D43B-4030-8C70-3E6D6E6365B7}" destId="{05B82A6E-B3AF-41F2-AAE3-CF82038CE518}" srcOrd="0" destOrd="0" presId="urn:microsoft.com/office/officeart/2005/8/layout/vList5"/>
    <dgm:cxn modelId="{FC4B024C-C15A-4C9B-BCFD-E59ED94B4C83}" type="presParOf" srcId="{EC9B74B2-D43B-4030-8C70-3E6D6E6365B7}" destId="{B822B800-EECF-4D8D-B9A0-29576642E33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8FC066-CD9B-49D5-A533-3C2CA04E624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1440E79F-E33E-47DB-B09F-020C5419CA75}">
      <dgm:prSet phldrT="[Text]"/>
      <dgm:spPr/>
      <dgm:t>
        <a:bodyPr/>
        <a:lstStyle/>
        <a:p>
          <a:r>
            <a:rPr lang="id-ID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rPr>
            <a:t>Memilih kata-kata yang relevan</a:t>
          </a:r>
          <a:endParaRPr lang="id-ID" dirty="0">
            <a:ln>
              <a:solidFill>
                <a:schemeClr val="tx1">
                  <a:lumMod val="95000"/>
                  <a:lumOff val="5000"/>
                </a:schemeClr>
              </a:solidFill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4480DD9-E3EA-4F0D-A1A2-3F103D8C02E7}" type="parTrans" cxnId="{54609175-F249-47C2-85FB-F3EF63862138}">
      <dgm:prSet/>
      <dgm:spPr/>
      <dgm:t>
        <a:bodyPr/>
        <a:lstStyle/>
        <a:p>
          <a:endParaRPr lang="id-ID">
            <a:ln>
              <a:solidFill>
                <a:schemeClr val="tx1">
                  <a:lumMod val="95000"/>
                  <a:lumOff val="5000"/>
                </a:schemeClr>
              </a:solidFill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CE7EB5D-7846-4D98-AA81-69131B72145F}" type="sibTrans" cxnId="{54609175-F249-47C2-85FB-F3EF63862138}">
      <dgm:prSet/>
      <dgm:spPr/>
      <dgm:t>
        <a:bodyPr/>
        <a:lstStyle/>
        <a:p>
          <a:endParaRPr lang="id-ID">
            <a:ln>
              <a:solidFill>
                <a:schemeClr val="tx1">
                  <a:lumMod val="95000"/>
                  <a:lumOff val="5000"/>
                </a:schemeClr>
              </a:solidFill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46A6C97-C1DA-402E-BC75-545BA015CD78}">
      <dgm:prSet phldrT="[Text]"/>
      <dgm:spPr/>
      <dgm:t>
        <a:bodyPr/>
        <a:lstStyle/>
        <a:p>
          <a:r>
            <a:rPr lang="id-ID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rPr>
            <a:t>Memilih gambar-gambar yang relevan</a:t>
          </a:r>
          <a:endParaRPr lang="id-ID" dirty="0">
            <a:ln>
              <a:solidFill>
                <a:schemeClr val="tx1">
                  <a:lumMod val="95000"/>
                  <a:lumOff val="5000"/>
                </a:schemeClr>
              </a:solidFill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03C5841-0204-4ED4-B7F2-5A22F68273F8}" type="parTrans" cxnId="{8C233CD8-9AD2-4F4E-9434-4BAD272A683A}">
      <dgm:prSet/>
      <dgm:spPr/>
      <dgm:t>
        <a:bodyPr/>
        <a:lstStyle/>
        <a:p>
          <a:endParaRPr lang="id-ID">
            <a:ln>
              <a:solidFill>
                <a:schemeClr val="tx1">
                  <a:lumMod val="95000"/>
                  <a:lumOff val="5000"/>
                </a:schemeClr>
              </a:solidFill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F1B97D0-B977-4DA9-AD34-AFD786C728BB}" type="sibTrans" cxnId="{8C233CD8-9AD2-4F4E-9434-4BAD272A683A}">
      <dgm:prSet/>
      <dgm:spPr/>
      <dgm:t>
        <a:bodyPr/>
        <a:lstStyle/>
        <a:p>
          <a:endParaRPr lang="id-ID">
            <a:ln>
              <a:solidFill>
                <a:schemeClr val="tx1">
                  <a:lumMod val="95000"/>
                  <a:lumOff val="5000"/>
                </a:schemeClr>
              </a:solidFill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3F96AD8-16AA-4BBF-B2A3-E472854023B6}">
      <dgm:prSet phldrT="[Text]"/>
      <dgm:spPr/>
      <dgm:t>
        <a:bodyPr/>
        <a:lstStyle/>
        <a:p>
          <a:r>
            <a:rPr lang="id-ID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rPr>
            <a:t>Menata kata-kata terpilih</a:t>
          </a:r>
        </a:p>
      </dgm:t>
    </dgm:pt>
    <dgm:pt modelId="{1F8DC159-D02C-4EBA-A633-B15EA066E909}" type="parTrans" cxnId="{94E04A1C-EF06-4108-9CE6-C334D8861434}">
      <dgm:prSet/>
      <dgm:spPr/>
      <dgm:t>
        <a:bodyPr/>
        <a:lstStyle/>
        <a:p>
          <a:endParaRPr lang="id-ID">
            <a:ln>
              <a:solidFill>
                <a:schemeClr val="tx1">
                  <a:lumMod val="95000"/>
                  <a:lumOff val="5000"/>
                </a:schemeClr>
              </a:solidFill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A67747B-A162-4B31-A5FB-AB6ADCB173E7}" type="sibTrans" cxnId="{94E04A1C-EF06-4108-9CE6-C334D8861434}">
      <dgm:prSet/>
      <dgm:spPr/>
      <dgm:t>
        <a:bodyPr/>
        <a:lstStyle/>
        <a:p>
          <a:endParaRPr lang="id-ID">
            <a:ln>
              <a:solidFill>
                <a:schemeClr val="tx1">
                  <a:lumMod val="95000"/>
                  <a:lumOff val="5000"/>
                </a:schemeClr>
              </a:solidFill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8005D78-134F-4567-9CCB-8B20E689D9C0}">
      <dgm:prSet phldrT="[Text]"/>
      <dgm:spPr/>
      <dgm:t>
        <a:bodyPr/>
        <a:lstStyle/>
        <a:p>
          <a:r>
            <a:rPr lang="id-ID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rPr>
            <a:t>Menata gambar-gambar terpilih</a:t>
          </a:r>
        </a:p>
      </dgm:t>
    </dgm:pt>
    <dgm:pt modelId="{21C56DBE-7CDF-47AA-8CFE-070ED2438FA0}" type="parTrans" cxnId="{5F51F277-98F6-482A-8152-A51D5E047B60}">
      <dgm:prSet/>
      <dgm:spPr/>
      <dgm:t>
        <a:bodyPr/>
        <a:lstStyle/>
        <a:p>
          <a:endParaRPr lang="id-ID">
            <a:ln>
              <a:solidFill>
                <a:schemeClr val="tx1">
                  <a:lumMod val="95000"/>
                  <a:lumOff val="5000"/>
                </a:schemeClr>
              </a:solidFill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4A8BA4A-5172-4293-BAD1-E82D81FC3501}" type="sibTrans" cxnId="{5F51F277-98F6-482A-8152-A51D5E047B60}">
      <dgm:prSet/>
      <dgm:spPr/>
      <dgm:t>
        <a:bodyPr/>
        <a:lstStyle/>
        <a:p>
          <a:endParaRPr lang="id-ID">
            <a:ln>
              <a:solidFill>
                <a:schemeClr val="tx1">
                  <a:lumMod val="95000"/>
                  <a:lumOff val="5000"/>
                </a:schemeClr>
              </a:solidFill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CC0BC3F-6013-40E4-86B2-0C2F974A5355}">
      <dgm:prSet phldrT="[Text]"/>
      <dgm:spPr/>
      <dgm:t>
        <a:bodyPr/>
        <a:lstStyle/>
        <a:p>
          <a:r>
            <a:rPr lang="id-ID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rPr>
            <a:t>Memadukan representasi berbasis kata dan representasi berbasis gambar</a:t>
          </a:r>
        </a:p>
      </dgm:t>
    </dgm:pt>
    <dgm:pt modelId="{1A8E433C-30B4-4E9A-8318-60C32956D648}" type="parTrans" cxnId="{968C47F4-BF90-46E1-B47A-0DA11A368DA6}">
      <dgm:prSet/>
      <dgm:spPr/>
      <dgm:t>
        <a:bodyPr/>
        <a:lstStyle/>
        <a:p>
          <a:endParaRPr lang="id-ID">
            <a:ln>
              <a:solidFill>
                <a:schemeClr val="tx1">
                  <a:lumMod val="95000"/>
                  <a:lumOff val="5000"/>
                </a:schemeClr>
              </a:solidFill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69822D2-246B-4F87-905B-5AD48BBA4C1C}" type="sibTrans" cxnId="{968C47F4-BF90-46E1-B47A-0DA11A368DA6}">
      <dgm:prSet/>
      <dgm:spPr/>
      <dgm:t>
        <a:bodyPr/>
        <a:lstStyle/>
        <a:p>
          <a:endParaRPr lang="id-ID">
            <a:ln>
              <a:solidFill>
                <a:schemeClr val="tx1">
                  <a:lumMod val="95000"/>
                  <a:lumOff val="5000"/>
                </a:schemeClr>
              </a:solidFill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D4A9895-4E2D-4817-A805-EC4AFD06C0D1}" type="pres">
      <dgm:prSet presAssocID="{C88FC066-CD9B-49D5-A533-3C2CA04E624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1FC48B-FBD2-4E0B-81F4-43247E5E8CC0}" type="pres">
      <dgm:prSet presAssocID="{C88FC066-CD9B-49D5-A533-3C2CA04E624D}" presName="dummyMaxCanvas" presStyleCnt="0">
        <dgm:presLayoutVars/>
      </dgm:prSet>
      <dgm:spPr/>
    </dgm:pt>
    <dgm:pt modelId="{17F0870B-BC50-4185-9DF7-CBA3E1CAA5E2}" type="pres">
      <dgm:prSet presAssocID="{C88FC066-CD9B-49D5-A533-3C2CA04E624D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EDF7BE-B1D6-4DC8-ABF5-E87F10CA6CC0}" type="pres">
      <dgm:prSet presAssocID="{C88FC066-CD9B-49D5-A533-3C2CA04E624D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66C22-C7EF-486E-9725-AB10B61D9337}" type="pres">
      <dgm:prSet presAssocID="{C88FC066-CD9B-49D5-A533-3C2CA04E624D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35CAB-26F0-489C-84EF-1C770B1A89E0}" type="pres">
      <dgm:prSet presAssocID="{C88FC066-CD9B-49D5-A533-3C2CA04E624D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250293-342A-4272-9844-019DA9E2CEFA}" type="pres">
      <dgm:prSet presAssocID="{C88FC066-CD9B-49D5-A533-3C2CA04E624D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2B07E9-E57A-4ED4-B8D2-BD94A4E383FC}" type="pres">
      <dgm:prSet presAssocID="{C88FC066-CD9B-49D5-A533-3C2CA04E624D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0B5A6B-41A5-4673-BC94-E69ACA1EF234}" type="pres">
      <dgm:prSet presAssocID="{C88FC066-CD9B-49D5-A533-3C2CA04E624D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4B2EA-1CDD-48F5-A5F4-ADD769F57AA5}" type="pres">
      <dgm:prSet presAssocID="{C88FC066-CD9B-49D5-A533-3C2CA04E624D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7BC127-50E1-44AD-BE7C-702ECB4002FE}" type="pres">
      <dgm:prSet presAssocID="{C88FC066-CD9B-49D5-A533-3C2CA04E624D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0BBAF1-D9EE-45CE-BA23-10DD361E9B07}" type="pres">
      <dgm:prSet presAssocID="{C88FC066-CD9B-49D5-A533-3C2CA04E624D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8DE14E-DFC7-4E5D-9739-F6297CB53E6C}" type="pres">
      <dgm:prSet presAssocID="{C88FC066-CD9B-49D5-A533-3C2CA04E624D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972E53-CC04-4F2F-A318-5901B5A10571}" type="pres">
      <dgm:prSet presAssocID="{C88FC066-CD9B-49D5-A533-3C2CA04E624D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F92DC9-883E-4A0C-B402-F905BDD2283D}" type="pres">
      <dgm:prSet presAssocID="{C88FC066-CD9B-49D5-A533-3C2CA04E624D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09047-D40C-4ADA-9B5B-205586E8A3CF}" type="pres">
      <dgm:prSet presAssocID="{C88FC066-CD9B-49D5-A533-3C2CA04E624D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7FDE72-2504-499C-B772-7AAE93F76E18}" type="presOf" srcId="{88005D78-134F-4567-9CCB-8B20E689D9C0}" destId="{1FF92DC9-883E-4A0C-B402-F905BDD2283D}" srcOrd="1" destOrd="0" presId="urn:microsoft.com/office/officeart/2005/8/layout/vProcess5"/>
    <dgm:cxn modelId="{074459EA-9E20-4E33-80E3-05E5F867EF7E}" type="presOf" srcId="{1440E79F-E33E-47DB-B09F-020C5419CA75}" destId="{7B0BBAF1-D9EE-45CE-BA23-10DD361E9B07}" srcOrd="1" destOrd="0" presId="urn:microsoft.com/office/officeart/2005/8/layout/vProcess5"/>
    <dgm:cxn modelId="{7A004B07-CF7B-44D1-B0D9-DBF1199E1982}" type="presOf" srcId="{43F96AD8-16AA-4BBF-B2A3-E472854023B6}" destId="{07972E53-CC04-4F2F-A318-5901B5A10571}" srcOrd="1" destOrd="0" presId="urn:microsoft.com/office/officeart/2005/8/layout/vProcess5"/>
    <dgm:cxn modelId="{54609175-F249-47C2-85FB-F3EF63862138}" srcId="{C88FC066-CD9B-49D5-A533-3C2CA04E624D}" destId="{1440E79F-E33E-47DB-B09F-020C5419CA75}" srcOrd="0" destOrd="0" parTransId="{94480DD9-E3EA-4F0D-A1A2-3F103D8C02E7}" sibTransId="{0CE7EB5D-7846-4D98-AA81-69131B72145F}"/>
    <dgm:cxn modelId="{80774D5C-4B0D-48CB-AA46-10D59E067570}" type="presOf" srcId="{F4A8BA4A-5172-4293-BAD1-E82D81FC3501}" destId="{077BC127-50E1-44AD-BE7C-702ECB4002FE}" srcOrd="0" destOrd="0" presId="urn:microsoft.com/office/officeart/2005/8/layout/vProcess5"/>
    <dgm:cxn modelId="{968C47F4-BF90-46E1-B47A-0DA11A368DA6}" srcId="{C88FC066-CD9B-49D5-A533-3C2CA04E624D}" destId="{CCC0BC3F-6013-40E4-86B2-0C2F974A5355}" srcOrd="4" destOrd="0" parTransId="{1A8E433C-30B4-4E9A-8318-60C32956D648}" sibTransId="{469822D2-246B-4F87-905B-5AD48BBA4C1C}"/>
    <dgm:cxn modelId="{47D86C8C-7C35-4BD1-A0AE-7EC3C857E9A8}" type="presOf" srcId="{C88FC066-CD9B-49D5-A533-3C2CA04E624D}" destId="{AD4A9895-4E2D-4817-A805-EC4AFD06C0D1}" srcOrd="0" destOrd="0" presId="urn:microsoft.com/office/officeart/2005/8/layout/vProcess5"/>
    <dgm:cxn modelId="{1F691397-6B07-4D51-9FE1-AA6DEE7B089F}" type="presOf" srcId="{CCC0BC3F-6013-40E4-86B2-0C2F974A5355}" destId="{36909047-D40C-4ADA-9B5B-205586E8A3CF}" srcOrd="1" destOrd="0" presId="urn:microsoft.com/office/officeart/2005/8/layout/vProcess5"/>
    <dgm:cxn modelId="{D6989C84-13C5-4B5C-9C15-DA7AF1653A75}" type="presOf" srcId="{88005D78-134F-4567-9CCB-8B20E689D9C0}" destId="{49935CAB-26F0-489C-84EF-1C770B1A89E0}" srcOrd="0" destOrd="0" presId="urn:microsoft.com/office/officeart/2005/8/layout/vProcess5"/>
    <dgm:cxn modelId="{FEAEDEF0-148E-4C22-813B-4501E2345B3A}" type="presOf" srcId="{0CE7EB5D-7846-4D98-AA81-69131B72145F}" destId="{CA2B07E9-E57A-4ED4-B8D2-BD94A4E383FC}" srcOrd="0" destOrd="0" presId="urn:microsoft.com/office/officeart/2005/8/layout/vProcess5"/>
    <dgm:cxn modelId="{9632868A-9A62-41F1-A3EF-9AFDD10952AF}" type="presOf" srcId="{D46A6C97-C1DA-402E-BC75-545BA015CD78}" destId="{34EDF7BE-B1D6-4DC8-ABF5-E87F10CA6CC0}" srcOrd="0" destOrd="0" presId="urn:microsoft.com/office/officeart/2005/8/layout/vProcess5"/>
    <dgm:cxn modelId="{FF9DB408-177F-4F94-98C3-A157DAD773D3}" type="presOf" srcId="{8F1B97D0-B977-4DA9-AD34-AFD786C728BB}" destId="{CF0B5A6B-41A5-4673-BC94-E69ACA1EF234}" srcOrd="0" destOrd="0" presId="urn:microsoft.com/office/officeart/2005/8/layout/vProcess5"/>
    <dgm:cxn modelId="{5F51F277-98F6-482A-8152-A51D5E047B60}" srcId="{C88FC066-CD9B-49D5-A533-3C2CA04E624D}" destId="{88005D78-134F-4567-9CCB-8B20E689D9C0}" srcOrd="3" destOrd="0" parTransId="{21C56DBE-7CDF-47AA-8CFE-070ED2438FA0}" sibTransId="{F4A8BA4A-5172-4293-BAD1-E82D81FC3501}"/>
    <dgm:cxn modelId="{69EB6ABD-904D-40C0-B2A1-A939BE10A972}" type="presOf" srcId="{D46A6C97-C1DA-402E-BC75-545BA015CD78}" destId="{3E8DE14E-DFC7-4E5D-9739-F6297CB53E6C}" srcOrd="1" destOrd="0" presId="urn:microsoft.com/office/officeart/2005/8/layout/vProcess5"/>
    <dgm:cxn modelId="{4A668B7E-E081-4C65-A2D4-BDC3CE4B3D6F}" type="presOf" srcId="{CCC0BC3F-6013-40E4-86B2-0C2F974A5355}" destId="{4B250293-342A-4272-9844-019DA9E2CEFA}" srcOrd="0" destOrd="0" presId="urn:microsoft.com/office/officeart/2005/8/layout/vProcess5"/>
    <dgm:cxn modelId="{B4B1C6BA-11B5-4B7D-8FFC-01CEA1BD9535}" type="presOf" srcId="{43F96AD8-16AA-4BBF-B2A3-E472854023B6}" destId="{D0E66C22-C7EF-486E-9725-AB10B61D9337}" srcOrd="0" destOrd="0" presId="urn:microsoft.com/office/officeart/2005/8/layout/vProcess5"/>
    <dgm:cxn modelId="{94E04A1C-EF06-4108-9CE6-C334D8861434}" srcId="{C88FC066-CD9B-49D5-A533-3C2CA04E624D}" destId="{43F96AD8-16AA-4BBF-B2A3-E472854023B6}" srcOrd="2" destOrd="0" parTransId="{1F8DC159-D02C-4EBA-A633-B15EA066E909}" sibTransId="{0A67747B-A162-4B31-A5FB-AB6ADCB173E7}"/>
    <dgm:cxn modelId="{6BDB087A-C38F-4A5A-AAD7-5D49FCD1D927}" type="presOf" srcId="{0A67747B-A162-4B31-A5FB-AB6ADCB173E7}" destId="{4CB4B2EA-1CDD-48F5-A5F4-ADD769F57AA5}" srcOrd="0" destOrd="0" presId="urn:microsoft.com/office/officeart/2005/8/layout/vProcess5"/>
    <dgm:cxn modelId="{000DE6A7-843F-4684-A277-46021C0DDC79}" type="presOf" srcId="{1440E79F-E33E-47DB-B09F-020C5419CA75}" destId="{17F0870B-BC50-4185-9DF7-CBA3E1CAA5E2}" srcOrd="0" destOrd="0" presId="urn:microsoft.com/office/officeart/2005/8/layout/vProcess5"/>
    <dgm:cxn modelId="{8C233CD8-9AD2-4F4E-9434-4BAD272A683A}" srcId="{C88FC066-CD9B-49D5-A533-3C2CA04E624D}" destId="{D46A6C97-C1DA-402E-BC75-545BA015CD78}" srcOrd="1" destOrd="0" parTransId="{803C5841-0204-4ED4-B7F2-5A22F68273F8}" sibTransId="{8F1B97D0-B977-4DA9-AD34-AFD786C728BB}"/>
    <dgm:cxn modelId="{2675FB6E-8CA1-4860-96D5-D250E4D8BB2F}" type="presParOf" srcId="{AD4A9895-4E2D-4817-A805-EC4AFD06C0D1}" destId="{221FC48B-FBD2-4E0B-81F4-43247E5E8CC0}" srcOrd="0" destOrd="0" presId="urn:microsoft.com/office/officeart/2005/8/layout/vProcess5"/>
    <dgm:cxn modelId="{E04416CA-7053-4132-A4DE-BFB20663841E}" type="presParOf" srcId="{AD4A9895-4E2D-4817-A805-EC4AFD06C0D1}" destId="{17F0870B-BC50-4185-9DF7-CBA3E1CAA5E2}" srcOrd="1" destOrd="0" presId="urn:microsoft.com/office/officeart/2005/8/layout/vProcess5"/>
    <dgm:cxn modelId="{1913E41F-24EF-4134-A0CB-69D68C80248A}" type="presParOf" srcId="{AD4A9895-4E2D-4817-A805-EC4AFD06C0D1}" destId="{34EDF7BE-B1D6-4DC8-ABF5-E87F10CA6CC0}" srcOrd="2" destOrd="0" presId="urn:microsoft.com/office/officeart/2005/8/layout/vProcess5"/>
    <dgm:cxn modelId="{70AD6E89-2711-450C-948C-688E62176543}" type="presParOf" srcId="{AD4A9895-4E2D-4817-A805-EC4AFD06C0D1}" destId="{D0E66C22-C7EF-486E-9725-AB10B61D9337}" srcOrd="3" destOrd="0" presId="urn:microsoft.com/office/officeart/2005/8/layout/vProcess5"/>
    <dgm:cxn modelId="{2CAE6DCC-E0CC-4184-B34A-E372D8397C6F}" type="presParOf" srcId="{AD4A9895-4E2D-4817-A805-EC4AFD06C0D1}" destId="{49935CAB-26F0-489C-84EF-1C770B1A89E0}" srcOrd="4" destOrd="0" presId="urn:microsoft.com/office/officeart/2005/8/layout/vProcess5"/>
    <dgm:cxn modelId="{3FB5281A-9C3D-4CE4-9372-A240B87B6CEB}" type="presParOf" srcId="{AD4A9895-4E2D-4817-A805-EC4AFD06C0D1}" destId="{4B250293-342A-4272-9844-019DA9E2CEFA}" srcOrd="5" destOrd="0" presId="urn:microsoft.com/office/officeart/2005/8/layout/vProcess5"/>
    <dgm:cxn modelId="{289F4BEB-3A14-4F3E-9AAD-A6B6F3A16B9B}" type="presParOf" srcId="{AD4A9895-4E2D-4817-A805-EC4AFD06C0D1}" destId="{CA2B07E9-E57A-4ED4-B8D2-BD94A4E383FC}" srcOrd="6" destOrd="0" presId="urn:microsoft.com/office/officeart/2005/8/layout/vProcess5"/>
    <dgm:cxn modelId="{D62C4DDF-6035-4933-9167-C0820BE30584}" type="presParOf" srcId="{AD4A9895-4E2D-4817-A805-EC4AFD06C0D1}" destId="{CF0B5A6B-41A5-4673-BC94-E69ACA1EF234}" srcOrd="7" destOrd="0" presId="urn:microsoft.com/office/officeart/2005/8/layout/vProcess5"/>
    <dgm:cxn modelId="{CE97760C-EF04-4AFC-A681-EAEE4134FDF3}" type="presParOf" srcId="{AD4A9895-4E2D-4817-A805-EC4AFD06C0D1}" destId="{4CB4B2EA-1CDD-48F5-A5F4-ADD769F57AA5}" srcOrd="8" destOrd="0" presId="urn:microsoft.com/office/officeart/2005/8/layout/vProcess5"/>
    <dgm:cxn modelId="{90E14D80-3D09-47E0-B98F-51B0A1B4CBEA}" type="presParOf" srcId="{AD4A9895-4E2D-4817-A805-EC4AFD06C0D1}" destId="{077BC127-50E1-44AD-BE7C-702ECB4002FE}" srcOrd="9" destOrd="0" presId="urn:microsoft.com/office/officeart/2005/8/layout/vProcess5"/>
    <dgm:cxn modelId="{3373342F-1900-412C-8C3B-D5E443E3ECA0}" type="presParOf" srcId="{AD4A9895-4E2D-4817-A805-EC4AFD06C0D1}" destId="{7B0BBAF1-D9EE-45CE-BA23-10DD361E9B07}" srcOrd="10" destOrd="0" presId="urn:microsoft.com/office/officeart/2005/8/layout/vProcess5"/>
    <dgm:cxn modelId="{225CAB15-F9BB-4B46-AE59-6F45D2D5B9F2}" type="presParOf" srcId="{AD4A9895-4E2D-4817-A805-EC4AFD06C0D1}" destId="{3E8DE14E-DFC7-4E5D-9739-F6297CB53E6C}" srcOrd="11" destOrd="0" presId="urn:microsoft.com/office/officeart/2005/8/layout/vProcess5"/>
    <dgm:cxn modelId="{2629923B-BEBA-4AE9-A871-5399B98B28CA}" type="presParOf" srcId="{AD4A9895-4E2D-4817-A805-EC4AFD06C0D1}" destId="{07972E53-CC04-4F2F-A318-5901B5A10571}" srcOrd="12" destOrd="0" presId="urn:microsoft.com/office/officeart/2005/8/layout/vProcess5"/>
    <dgm:cxn modelId="{212C0A59-DD20-48C7-ACC3-EE406E357E36}" type="presParOf" srcId="{AD4A9895-4E2D-4817-A805-EC4AFD06C0D1}" destId="{1FF92DC9-883E-4A0C-B402-F905BDD2283D}" srcOrd="13" destOrd="0" presId="urn:microsoft.com/office/officeart/2005/8/layout/vProcess5"/>
    <dgm:cxn modelId="{A2ABE75D-7573-4223-AA2C-8939EFCB5153}" type="presParOf" srcId="{AD4A9895-4E2D-4817-A805-EC4AFD06C0D1}" destId="{36909047-D40C-4ADA-9B5B-205586E8A3C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E158B1-95EA-4427-A6DD-83391D775ED6}">
      <dsp:nvSpPr>
        <dsp:cNvPr id="0" name=""/>
        <dsp:cNvSpPr/>
      </dsp:nvSpPr>
      <dsp:spPr>
        <a:xfrm>
          <a:off x="873731" y="2681"/>
          <a:ext cx="5670321" cy="515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b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b="1" kern="1200" dirty="0" smtClean="0"/>
            <a:t>1. MEDIA PENGIRIMAN</a:t>
          </a:r>
          <a:endParaRPr lang="id-ID" sz="2300" b="1" kern="1200" dirty="0"/>
        </a:p>
      </dsp:txBody>
      <dsp:txXfrm>
        <a:off x="873731" y="2681"/>
        <a:ext cx="5670321" cy="515483"/>
      </dsp:txXfrm>
    </dsp:sp>
    <dsp:sp modelId="{A1591243-2F33-4ABD-9E3D-FCDD809F42E6}">
      <dsp:nvSpPr>
        <dsp:cNvPr id="0" name=""/>
        <dsp:cNvSpPr/>
      </dsp:nvSpPr>
      <dsp:spPr>
        <a:xfrm>
          <a:off x="873731" y="518165"/>
          <a:ext cx="1326855" cy="105005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33E675-D79D-4423-84A8-299289DCBCDA}">
      <dsp:nvSpPr>
        <dsp:cNvPr id="0" name=""/>
        <dsp:cNvSpPr/>
      </dsp:nvSpPr>
      <dsp:spPr>
        <a:xfrm>
          <a:off x="1670726" y="518165"/>
          <a:ext cx="1326855" cy="105005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4D6754-67A0-46C6-9BA1-04967652A69D}">
      <dsp:nvSpPr>
        <dsp:cNvPr id="0" name=""/>
        <dsp:cNvSpPr/>
      </dsp:nvSpPr>
      <dsp:spPr>
        <a:xfrm>
          <a:off x="2468352" y="518165"/>
          <a:ext cx="1326855" cy="105005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CC3A6E-CA02-466B-9C45-687C6CD99F54}">
      <dsp:nvSpPr>
        <dsp:cNvPr id="0" name=""/>
        <dsp:cNvSpPr/>
      </dsp:nvSpPr>
      <dsp:spPr>
        <a:xfrm>
          <a:off x="3265347" y="518165"/>
          <a:ext cx="1326855" cy="105005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BA7048-3850-4533-8C3D-A3A87DD6228B}">
      <dsp:nvSpPr>
        <dsp:cNvPr id="0" name=""/>
        <dsp:cNvSpPr/>
      </dsp:nvSpPr>
      <dsp:spPr>
        <a:xfrm>
          <a:off x="4062972" y="518165"/>
          <a:ext cx="1326855" cy="105005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1E3AEF-8D93-48BC-AB70-A3B9DAA5CE20}">
      <dsp:nvSpPr>
        <dsp:cNvPr id="0" name=""/>
        <dsp:cNvSpPr/>
      </dsp:nvSpPr>
      <dsp:spPr>
        <a:xfrm>
          <a:off x="4859967" y="518165"/>
          <a:ext cx="1326855" cy="105005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49C652-E548-48C2-9475-2BE37F33CE17}">
      <dsp:nvSpPr>
        <dsp:cNvPr id="0" name=""/>
        <dsp:cNvSpPr/>
      </dsp:nvSpPr>
      <dsp:spPr>
        <a:xfrm>
          <a:off x="5657592" y="518165"/>
          <a:ext cx="1326855" cy="105005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93B593-04F7-4D22-AF7D-4C0DF641CF6E}">
      <dsp:nvSpPr>
        <dsp:cNvPr id="0" name=""/>
        <dsp:cNvSpPr/>
      </dsp:nvSpPr>
      <dsp:spPr>
        <a:xfrm>
          <a:off x="873731" y="623171"/>
          <a:ext cx="5744035" cy="8400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Dua atau lebih alat-alat pengiriman. Contoh; Layar komputer dan </a:t>
          </a:r>
          <a:r>
            <a:rPr lang="id-ID" sz="1700" i="1" kern="1200" dirty="0" smtClean="0"/>
            <a:t>amplified speake</a:t>
          </a:r>
          <a:r>
            <a:rPr lang="id-ID" sz="1700" kern="1200" dirty="0" smtClean="0"/>
            <a:t>, proyektor dan suara ceramah</a:t>
          </a:r>
          <a:endParaRPr lang="id-ID" sz="1700" kern="1200" dirty="0"/>
        </a:p>
      </dsp:txBody>
      <dsp:txXfrm>
        <a:off x="873731" y="623171"/>
        <a:ext cx="5744035" cy="840047"/>
      </dsp:txXfrm>
    </dsp:sp>
    <dsp:sp modelId="{1EFEA301-CC86-438E-BAD4-40EE6339FF86}">
      <dsp:nvSpPr>
        <dsp:cNvPr id="0" name=""/>
        <dsp:cNvSpPr/>
      </dsp:nvSpPr>
      <dsp:spPr>
        <a:xfrm>
          <a:off x="873731" y="1646120"/>
          <a:ext cx="5670321" cy="515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b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b="1" kern="1200" dirty="0" smtClean="0"/>
            <a:t>2. MODE PRESENTASI</a:t>
          </a:r>
          <a:endParaRPr lang="id-ID" sz="2300" b="1" kern="1200" dirty="0"/>
        </a:p>
      </dsp:txBody>
      <dsp:txXfrm>
        <a:off x="873731" y="1646120"/>
        <a:ext cx="5670321" cy="515483"/>
      </dsp:txXfrm>
    </dsp:sp>
    <dsp:sp modelId="{64F2DFE2-B153-4244-87BB-F76DFF380B1B}">
      <dsp:nvSpPr>
        <dsp:cNvPr id="0" name=""/>
        <dsp:cNvSpPr/>
      </dsp:nvSpPr>
      <dsp:spPr>
        <a:xfrm>
          <a:off x="873731" y="2161604"/>
          <a:ext cx="1326855" cy="105005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1AC3F1-C930-4721-A4EF-8F7BCD65088E}">
      <dsp:nvSpPr>
        <dsp:cNvPr id="0" name=""/>
        <dsp:cNvSpPr/>
      </dsp:nvSpPr>
      <dsp:spPr>
        <a:xfrm>
          <a:off x="1670726" y="2161604"/>
          <a:ext cx="1326855" cy="105005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9B443A-72E7-418B-A878-D2AB1A61CA1F}">
      <dsp:nvSpPr>
        <dsp:cNvPr id="0" name=""/>
        <dsp:cNvSpPr/>
      </dsp:nvSpPr>
      <dsp:spPr>
        <a:xfrm>
          <a:off x="2468352" y="2161604"/>
          <a:ext cx="1326855" cy="105005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624339-C2D1-487F-B344-EE5FE40CEFFD}">
      <dsp:nvSpPr>
        <dsp:cNvPr id="0" name=""/>
        <dsp:cNvSpPr/>
      </dsp:nvSpPr>
      <dsp:spPr>
        <a:xfrm>
          <a:off x="3265347" y="2161604"/>
          <a:ext cx="1326855" cy="105005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BD8BB9-92A3-48AC-9F0E-B6A956DA613D}">
      <dsp:nvSpPr>
        <dsp:cNvPr id="0" name=""/>
        <dsp:cNvSpPr/>
      </dsp:nvSpPr>
      <dsp:spPr>
        <a:xfrm>
          <a:off x="4062972" y="2161604"/>
          <a:ext cx="1326855" cy="105005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89735-9F3C-4175-8DE0-1BF4EA958987}">
      <dsp:nvSpPr>
        <dsp:cNvPr id="0" name=""/>
        <dsp:cNvSpPr/>
      </dsp:nvSpPr>
      <dsp:spPr>
        <a:xfrm>
          <a:off x="4859967" y="2161604"/>
          <a:ext cx="1326855" cy="105005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F789DC-6830-454D-B50F-17B4AE2AB7E0}">
      <dsp:nvSpPr>
        <dsp:cNvPr id="0" name=""/>
        <dsp:cNvSpPr/>
      </dsp:nvSpPr>
      <dsp:spPr>
        <a:xfrm>
          <a:off x="5657592" y="2161604"/>
          <a:ext cx="1326855" cy="105005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969EC-3884-418C-AE00-80F6BA825BF2}">
      <dsp:nvSpPr>
        <dsp:cNvPr id="0" name=""/>
        <dsp:cNvSpPr/>
      </dsp:nvSpPr>
      <dsp:spPr>
        <a:xfrm>
          <a:off x="873731" y="2266610"/>
          <a:ext cx="5744035" cy="8400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Representasi verbal atau </a:t>
          </a:r>
          <a:r>
            <a:rPr lang="id-ID" sz="1700" i="1" kern="1200" dirty="0" smtClean="0"/>
            <a:t>pictorial</a:t>
          </a:r>
          <a:r>
            <a:rPr lang="id-ID" sz="1700" kern="1200" dirty="0" smtClean="0"/>
            <a:t>. Contoh; </a:t>
          </a:r>
          <a:r>
            <a:rPr lang="id-ID" sz="1700" i="1" kern="1200" dirty="0" smtClean="0"/>
            <a:t>teks on screan </a:t>
          </a:r>
          <a:r>
            <a:rPr lang="id-ID" sz="1700" kern="1200" dirty="0" smtClean="0"/>
            <a:t>dan animasi, teks cetak dan ilustrasi.</a:t>
          </a:r>
          <a:endParaRPr lang="id-ID" sz="1700" kern="1200" dirty="0"/>
        </a:p>
      </dsp:txBody>
      <dsp:txXfrm>
        <a:off x="873731" y="2266610"/>
        <a:ext cx="5744035" cy="840047"/>
      </dsp:txXfrm>
    </dsp:sp>
    <dsp:sp modelId="{6B23E537-0D79-4E6C-9080-F9128220665C}">
      <dsp:nvSpPr>
        <dsp:cNvPr id="0" name=""/>
        <dsp:cNvSpPr/>
      </dsp:nvSpPr>
      <dsp:spPr>
        <a:xfrm>
          <a:off x="873731" y="3289558"/>
          <a:ext cx="5670321" cy="515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b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b="1" kern="1200" dirty="0" smtClean="0"/>
            <a:t>3</a:t>
          </a:r>
          <a:r>
            <a:rPr lang="id-ID" sz="2300" kern="1200" dirty="0" smtClean="0"/>
            <a:t>. </a:t>
          </a:r>
          <a:r>
            <a:rPr lang="id-ID" sz="2300" b="1" kern="1200" dirty="0" smtClean="0"/>
            <a:t>MODALITAS SENSORI </a:t>
          </a:r>
          <a:endParaRPr lang="id-ID" sz="2300" b="1" kern="1200" dirty="0"/>
        </a:p>
      </dsp:txBody>
      <dsp:txXfrm>
        <a:off x="873731" y="3289558"/>
        <a:ext cx="5670321" cy="515483"/>
      </dsp:txXfrm>
    </dsp:sp>
    <dsp:sp modelId="{3388CEF6-2EB8-404C-A079-836BB2C2F1C8}">
      <dsp:nvSpPr>
        <dsp:cNvPr id="0" name=""/>
        <dsp:cNvSpPr/>
      </dsp:nvSpPr>
      <dsp:spPr>
        <a:xfrm>
          <a:off x="873731" y="3805042"/>
          <a:ext cx="1326855" cy="105005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6E893-E17A-4DD2-A5BE-B29693764DB4}">
      <dsp:nvSpPr>
        <dsp:cNvPr id="0" name=""/>
        <dsp:cNvSpPr/>
      </dsp:nvSpPr>
      <dsp:spPr>
        <a:xfrm>
          <a:off x="1670726" y="3805042"/>
          <a:ext cx="1326855" cy="105005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1A64A2-211D-4176-8681-0E881CE94711}">
      <dsp:nvSpPr>
        <dsp:cNvPr id="0" name=""/>
        <dsp:cNvSpPr/>
      </dsp:nvSpPr>
      <dsp:spPr>
        <a:xfrm>
          <a:off x="2468352" y="3805042"/>
          <a:ext cx="1326855" cy="105005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0EAA56-679B-416F-9DFA-3C90249857CA}">
      <dsp:nvSpPr>
        <dsp:cNvPr id="0" name=""/>
        <dsp:cNvSpPr/>
      </dsp:nvSpPr>
      <dsp:spPr>
        <a:xfrm>
          <a:off x="3265347" y="3805042"/>
          <a:ext cx="1326855" cy="105005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89501B-C3FF-415A-B247-5596267F3BDB}">
      <dsp:nvSpPr>
        <dsp:cNvPr id="0" name=""/>
        <dsp:cNvSpPr/>
      </dsp:nvSpPr>
      <dsp:spPr>
        <a:xfrm>
          <a:off x="4062972" y="3805042"/>
          <a:ext cx="1326855" cy="105005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9AE7A7-9D8F-41DE-A85E-453E2FE81628}">
      <dsp:nvSpPr>
        <dsp:cNvPr id="0" name=""/>
        <dsp:cNvSpPr/>
      </dsp:nvSpPr>
      <dsp:spPr>
        <a:xfrm>
          <a:off x="4859967" y="3805042"/>
          <a:ext cx="1326855" cy="105005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9A5A58-D177-4FFD-AE5D-F3ABB9499C43}">
      <dsp:nvSpPr>
        <dsp:cNvPr id="0" name=""/>
        <dsp:cNvSpPr/>
      </dsp:nvSpPr>
      <dsp:spPr>
        <a:xfrm>
          <a:off x="5657592" y="3805042"/>
          <a:ext cx="1326855" cy="105005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81B828-C496-4E0C-9E4E-596D46AEF625}">
      <dsp:nvSpPr>
        <dsp:cNvPr id="0" name=""/>
        <dsp:cNvSpPr/>
      </dsp:nvSpPr>
      <dsp:spPr>
        <a:xfrm>
          <a:off x="873731" y="3910048"/>
          <a:ext cx="5744035" cy="8400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Indra Auditori atau visual. Contoh; narasi dan animasi, ceramah dan slide</a:t>
          </a:r>
          <a:endParaRPr lang="id-ID" sz="1700" kern="1200" dirty="0"/>
        </a:p>
      </dsp:txBody>
      <dsp:txXfrm>
        <a:off x="873731" y="3910048"/>
        <a:ext cx="5744035" cy="8400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02421-7194-4ADF-B5FB-FBD34CC9D114}">
      <dsp:nvSpPr>
        <dsp:cNvPr id="0" name=""/>
        <dsp:cNvSpPr/>
      </dsp:nvSpPr>
      <dsp:spPr>
        <a:xfrm>
          <a:off x="-102481" y="0"/>
          <a:ext cx="4778380" cy="477838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lumMod val="60000"/>
            <a:lumOff val="4000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D1FDE-226E-46A1-AC94-2E43939A6A99}">
      <dsp:nvSpPr>
        <dsp:cNvPr id="0" name=""/>
        <dsp:cNvSpPr/>
      </dsp:nvSpPr>
      <dsp:spPr>
        <a:xfrm>
          <a:off x="1879966" y="0"/>
          <a:ext cx="7020568" cy="47783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ln>
                <a:solidFill>
                  <a:srgbClr xmlns:mc="http://schemas.openxmlformats.org/markup-compatibility/2006" xmlns:a14="http://schemas.microsoft.com/office/drawing/2007/7/7/main" val="0070C0" mc:Ignorable=""/>
                </a:solidFill>
              </a:ln>
            </a:rPr>
            <a:t>BERPUSAT PADA TEKNOLOGI</a:t>
          </a:r>
          <a:endParaRPr lang="id-ID" sz="2400" kern="1200" dirty="0">
            <a:ln>
              <a:solidFill>
                <a:srgbClr xmlns:mc="http://schemas.openxmlformats.org/markup-compatibility/2006" xmlns:a14="http://schemas.microsoft.com/office/drawing/2007/7/7/main" val="0070C0" mc:Ignorable=""/>
              </a:solidFill>
            </a:ln>
          </a:endParaRPr>
        </a:p>
      </dsp:txBody>
      <dsp:txXfrm>
        <a:off x="2180113" y="0"/>
        <a:ext cx="3210136" cy="2269730"/>
      </dsp:txXfrm>
    </dsp:sp>
    <dsp:sp modelId="{3D652621-3776-4BE4-B070-37B622D2F8F0}">
      <dsp:nvSpPr>
        <dsp:cNvPr id="0" name=""/>
        <dsp:cNvSpPr/>
      </dsp:nvSpPr>
      <dsp:spPr>
        <a:xfrm>
          <a:off x="1104250" y="2269730"/>
          <a:ext cx="2269730" cy="226973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lumMod val="7500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B3BA87-FD51-4951-B268-020D2FFE2219}">
      <dsp:nvSpPr>
        <dsp:cNvPr id="0" name=""/>
        <dsp:cNvSpPr/>
      </dsp:nvSpPr>
      <dsp:spPr>
        <a:xfrm>
          <a:off x="1879966" y="2269730"/>
          <a:ext cx="7020568" cy="22697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>
              <a:ln>
                <a:solidFill>
                  <a:schemeClr val="accent4">
                    <a:lumMod val="50000"/>
                  </a:schemeClr>
                </a:solidFill>
              </a:ln>
            </a:rPr>
            <a:t>BERPUSAT PADA SISWA</a:t>
          </a:r>
          <a:endParaRPr lang="id-ID" sz="2000" kern="1200" dirty="0">
            <a:ln>
              <a:solidFill>
                <a:schemeClr val="accent4">
                  <a:lumMod val="50000"/>
                </a:schemeClr>
              </a:solidFill>
            </a:ln>
          </a:endParaRPr>
        </a:p>
      </dsp:txBody>
      <dsp:txXfrm>
        <a:off x="2180113" y="2269730"/>
        <a:ext cx="3210136" cy="2269730"/>
      </dsp:txXfrm>
    </dsp:sp>
    <dsp:sp modelId="{E363D8F7-65B5-400E-A77F-4305F8E11F8C}">
      <dsp:nvSpPr>
        <dsp:cNvPr id="0" name=""/>
        <dsp:cNvSpPr/>
      </dsp:nvSpPr>
      <dsp:spPr>
        <a:xfrm>
          <a:off x="5241075" y="0"/>
          <a:ext cx="3626491" cy="2269730"/>
        </a:xfrm>
        <a:prstGeom prst="rect">
          <a:avLst/>
        </a:prstGeom>
        <a:noFill/>
        <a:ln w="48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smtClean="0">
              <a:ln/>
            </a:rPr>
            <a:t>Kapabilitas teknologi multimedia ---tujuan memberi akses ke informasi</a:t>
          </a:r>
          <a:endParaRPr lang="id-ID" sz="2000" kern="1200" dirty="0">
            <a:ln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 smtClean="0">
              <a:ln/>
            </a:rPr>
            <a:t>Isu: bagaimana kita menggunakan teknologi canggih dalam “mendesain” presentasi multimedia </a:t>
          </a:r>
          <a:endParaRPr lang="id-ID" sz="2000" kern="1200" dirty="0">
            <a:ln/>
          </a:endParaRPr>
        </a:p>
      </dsp:txBody>
      <dsp:txXfrm>
        <a:off x="5241075" y="0"/>
        <a:ext cx="3626491" cy="2269730"/>
      </dsp:txXfrm>
    </dsp:sp>
    <dsp:sp modelId="{E6E98C1D-605F-443D-B2A9-27473C8C6E10}">
      <dsp:nvSpPr>
        <dsp:cNvPr id="0" name=""/>
        <dsp:cNvSpPr/>
      </dsp:nvSpPr>
      <dsp:spPr>
        <a:xfrm>
          <a:off x="5187899" y="2269730"/>
          <a:ext cx="3732843" cy="2269730"/>
        </a:xfrm>
        <a:prstGeom prst="rect">
          <a:avLst/>
        </a:prstGeom>
        <a:noFill/>
        <a:ln w="48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100" kern="1200" smtClean="0">
              <a:ln/>
            </a:rPr>
            <a:t>Bagaimana otak manusia bekerja---Tujuan membantu kognisi manusia</a:t>
          </a:r>
          <a:endParaRPr lang="id-ID" sz="2100" kern="1200" dirty="0">
            <a:ln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100" kern="1200" dirty="0" smtClean="0">
              <a:ln/>
            </a:rPr>
            <a:t>Isu: Bagaimana kita mengadaptasi teknologi multimedia untuk membantu kognisi manusia</a:t>
          </a:r>
          <a:endParaRPr lang="id-ID" sz="2100" kern="1200" dirty="0">
            <a:ln/>
          </a:endParaRPr>
        </a:p>
      </dsp:txBody>
      <dsp:txXfrm>
        <a:off x="5187899" y="2269730"/>
        <a:ext cx="3732843" cy="22697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9A3BF-E169-40FF-A09A-8606D8FF217E}">
      <dsp:nvSpPr>
        <dsp:cNvPr id="0" name=""/>
        <dsp:cNvSpPr/>
      </dsp:nvSpPr>
      <dsp:spPr>
        <a:xfrm>
          <a:off x="0" y="1177267"/>
          <a:ext cx="2331674" cy="8872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Mengingat</a:t>
          </a:r>
          <a:endParaRPr lang="id-ID" sz="2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43634" y="1177267"/>
        <a:ext cx="1444406" cy="887268"/>
      </dsp:txXfrm>
    </dsp:sp>
    <dsp:sp modelId="{795BB092-3997-4A55-B2D7-0D8628D89852}">
      <dsp:nvSpPr>
        <dsp:cNvPr id="0" name=""/>
        <dsp:cNvSpPr/>
      </dsp:nvSpPr>
      <dsp:spPr>
        <a:xfrm>
          <a:off x="2046815" y="1107357"/>
          <a:ext cx="2539072" cy="108085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Kemampuan untuk memproduksi atau mengenali materi tersaji</a:t>
          </a:r>
          <a:endParaRPr lang="id-ID" sz="1600" kern="1200" dirty="0"/>
        </a:p>
      </dsp:txBody>
      <dsp:txXfrm>
        <a:off x="2587242" y="1107357"/>
        <a:ext cx="1458218" cy="1080854"/>
      </dsp:txXfrm>
    </dsp:sp>
    <dsp:sp modelId="{AF5A4679-79A2-4C9D-B2C2-0E8D7D7FF1C3}">
      <dsp:nvSpPr>
        <dsp:cNvPr id="0" name=""/>
        <dsp:cNvSpPr/>
      </dsp:nvSpPr>
      <dsp:spPr>
        <a:xfrm>
          <a:off x="4328136" y="1279569"/>
          <a:ext cx="1841081" cy="73643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Retensi</a:t>
          </a:r>
          <a:endParaRPr lang="id-ID" sz="1100" kern="1200" dirty="0"/>
        </a:p>
      </dsp:txBody>
      <dsp:txXfrm>
        <a:off x="4696352" y="1279569"/>
        <a:ext cx="1104649" cy="736432"/>
      </dsp:txXfrm>
    </dsp:sp>
    <dsp:sp modelId="{69508BB0-244C-4234-88F4-6F61062C1132}">
      <dsp:nvSpPr>
        <dsp:cNvPr id="0" name=""/>
        <dsp:cNvSpPr/>
      </dsp:nvSpPr>
      <dsp:spPr>
        <a:xfrm>
          <a:off x="5911467" y="958528"/>
          <a:ext cx="2871903" cy="137851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Menuliskan semua yang bisa diingat dari tulisan yang baru dibaca</a:t>
          </a:r>
          <a:endParaRPr lang="id-ID" sz="1600" kern="1200" dirty="0"/>
        </a:p>
      </dsp:txBody>
      <dsp:txXfrm>
        <a:off x="6600724" y="958528"/>
        <a:ext cx="1493390" cy="1378513"/>
      </dsp:txXfrm>
    </dsp:sp>
    <dsp:sp modelId="{56366D4F-F112-4E91-AE3E-2EADB9AC49D9}">
      <dsp:nvSpPr>
        <dsp:cNvPr id="0" name=""/>
        <dsp:cNvSpPr/>
      </dsp:nvSpPr>
      <dsp:spPr>
        <a:xfrm>
          <a:off x="3503" y="2788210"/>
          <a:ext cx="2532973" cy="8872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Memahami</a:t>
          </a:r>
          <a:endParaRPr lang="id-ID" sz="2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47137" y="2788210"/>
        <a:ext cx="1645705" cy="887268"/>
      </dsp:txXfrm>
    </dsp:sp>
    <dsp:sp modelId="{FE898C89-1747-49FE-9457-87F60D86D2AE}">
      <dsp:nvSpPr>
        <dsp:cNvPr id="0" name=""/>
        <dsp:cNvSpPr/>
      </dsp:nvSpPr>
      <dsp:spPr>
        <a:xfrm>
          <a:off x="2248114" y="2563399"/>
          <a:ext cx="2462686" cy="133689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Kemampuan menggunakan materi tersaji dalam situasi baru</a:t>
          </a:r>
          <a:endParaRPr lang="id-ID" sz="1600" kern="1200" dirty="0"/>
        </a:p>
      </dsp:txBody>
      <dsp:txXfrm>
        <a:off x="2916559" y="2563399"/>
        <a:ext cx="1125796" cy="1336890"/>
      </dsp:txXfrm>
    </dsp:sp>
    <dsp:sp modelId="{652F0E5A-830A-4609-A67D-56E7B2E89A06}">
      <dsp:nvSpPr>
        <dsp:cNvPr id="0" name=""/>
        <dsp:cNvSpPr/>
      </dsp:nvSpPr>
      <dsp:spPr>
        <a:xfrm>
          <a:off x="4453049" y="2863628"/>
          <a:ext cx="1841081" cy="73643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Transfer</a:t>
          </a:r>
          <a:endParaRPr lang="id-ID" sz="1100" kern="1200" dirty="0"/>
        </a:p>
      </dsp:txBody>
      <dsp:txXfrm>
        <a:off x="4821265" y="2863628"/>
        <a:ext cx="1104649" cy="736432"/>
      </dsp:txXfrm>
    </dsp:sp>
    <dsp:sp modelId="{9E847B08-EBF2-4E4F-B665-F29CE9467B6E}">
      <dsp:nvSpPr>
        <dsp:cNvPr id="0" name=""/>
        <dsp:cNvSpPr/>
      </dsp:nvSpPr>
      <dsp:spPr>
        <a:xfrm>
          <a:off x="6036379" y="2461259"/>
          <a:ext cx="2726899" cy="154116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Daftar beberapa cara untuk meningkatkan keandalan dari materi yang baru dibaca</a:t>
          </a:r>
          <a:endParaRPr lang="id-ID" sz="1400" kern="1200" dirty="0"/>
        </a:p>
      </dsp:txBody>
      <dsp:txXfrm>
        <a:off x="6806964" y="2461259"/>
        <a:ext cx="1185730" cy="15411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388488-571A-491C-988B-3C7B0C2ED703}">
      <dsp:nvSpPr>
        <dsp:cNvPr id="0" name=""/>
        <dsp:cNvSpPr/>
      </dsp:nvSpPr>
      <dsp:spPr>
        <a:xfrm rot="5400000">
          <a:off x="4685599" y="-1613579"/>
          <a:ext cx="1510237" cy="51206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800" kern="1200" dirty="0" smtClean="0"/>
            <a:t>Manusia memiliki saluran terpisah untuk memproses informasi visual dan informasi auditori</a:t>
          </a:r>
          <a:endParaRPr lang="id-ID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800" kern="1200" dirty="0" smtClean="0"/>
            <a:t>Paivio 1986, Baddeley, 1992</a:t>
          </a:r>
          <a:endParaRPr lang="id-ID" sz="1800" kern="1200" dirty="0"/>
        </a:p>
      </dsp:txBody>
      <dsp:txXfrm>
        <a:off x="2880380" y="265364"/>
        <a:ext cx="5046951" cy="1362789"/>
      </dsp:txXfrm>
    </dsp:sp>
    <dsp:sp modelId="{A51C2452-DCD2-4029-8D9D-D9D21BD16967}">
      <dsp:nvSpPr>
        <dsp:cNvPr id="0" name=""/>
        <dsp:cNvSpPr/>
      </dsp:nvSpPr>
      <dsp:spPr>
        <a:xfrm>
          <a:off x="0" y="2860"/>
          <a:ext cx="2880380" cy="18877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400" kern="1200" dirty="0" smtClean="0"/>
            <a:t>Saluran- ganda</a:t>
          </a:r>
          <a:endParaRPr lang="id-ID" sz="3400" kern="1200" dirty="0"/>
        </a:p>
      </dsp:txBody>
      <dsp:txXfrm>
        <a:off x="92155" y="95015"/>
        <a:ext cx="2696070" cy="1703487"/>
      </dsp:txXfrm>
    </dsp:sp>
    <dsp:sp modelId="{D904F1B1-A7CE-4A3C-837A-F86C89B46769}">
      <dsp:nvSpPr>
        <dsp:cNvPr id="0" name=""/>
        <dsp:cNvSpPr/>
      </dsp:nvSpPr>
      <dsp:spPr>
        <a:xfrm rot="5400000">
          <a:off x="4685599" y="368608"/>
          <a:ext cx="1510237" cy="51206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800" kern="1200" dirty="0" smtClean="0"/>
            <a:t>Manusia punya keterbatasan dalam jumlah informasi yang bisa mereka proses dalam masing-masing saluran pada waktu yang sama</a:t>
          </a:r>
          <a:endParaRPr lang="id-ID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800" kern="1200" dirty="0" smtClean="0"/>
            <a:t>Baddeley, 1992</a:t>
          </a:r>
          <a:endParaRPr lang="id-ID" sz="1800" kern="1200" dirty="0"/>
        </a:p>
      </dsp:txBody>
      <dsp:txXfrm>
        <a:off x="2880380" y="2247551"/>
        <a:ext cx="5046951" cy="1362789"/>
      </dsp:txXfrm>
    </dsp:sp>
    <dsp:sp modelId="{26F0F19D-6537-49CA-AFD9-B54A0EF74720}">
      <dsp:nvSpPr>
        <dsp:cNvPr id="0" name=""/>
        <dsp:cNvSpPr/>
      </dsp:nvSpPr>
      <dsp:spPr>
        <a:xfrm>
          <a:off x="0" y="1985047"/>
          <a:ext cx="2880380" cy="18877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400" kern="1200" dirty="0" smtClean="0"/>
            <a:t>Kapasitas-terbatas</a:t>
          </a:r>
          <a:endParaRPr lang="id-ID" sz="3400" kern="1200" dirty="0"/>
        </a:p>
      </dsp:txBody>
      <dsp:txXfrm>
        <a:off x="92155" y="2077202"/>
        <a:ext cx="2696070" cy="1703487"/>
      </dsp:txXfrm>
    </dsp:sp>
    <dsp:sp modelId="{B822B800-EECF-4D8D-B9A0-29576642E330}">
      <dsp:nvSpPr>
        <dsp:cNvPr id="0" name=""/>
        <dsp:cNvSpPr/>
      </dsp:nvSpPr>
      <dsp:spPr>
        <a:xfrm rot="5400000">
          <a:off x="4530112" y="2350795"/>
          <a:ext cx="1821210" cy="51206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600" kern="1200" dirty="0" smtClean="0"/>
            <a:t>Manusia melakukan pembelajaran aktif dengan memilih informasi masuk yang relevan, mengorganisasikan informasi-informasi itu kedalam representasi mental yang koheren, dan memadukan representasi mental itu dengan pengetahuan lain</a:t>
          </a:r>
          <a:endParaRPr lang="id-ID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600" kern="1200" dirty="0" smtClean="0"/>
            <a:t>Mayer, 1999</a:t>
          </a:r>
          <a:endParaRPr lang="id-ID" sz="1600" kern="1200" dirty="0"/>
        </a:p>
      </dsp:txBody>
      <dsp:txXfrm>
        <a:off x="2880380" y="4089431"/>
        <a:ext cx="5031771" cy="1643402"/>
      </dsp:txXfrm>
    </dsp:sp>
    <dsp:sp modelId="{05B82A6E-B3AF-41F2-AAE3-CF82038CE518}">
      <dsp:nvSpPr>
        <dsp:cNvPr id="0" name=""/>
        <dsp:cNvSpPr/>
      </dsp:nvSpPr>
      <dsp:spPr>
        <a:xfrm>
          <a:off x="0" y="3967234"/>
          <a:ext cx="2880380" cy="18877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400" kern="1200" dirty="0" smtClean="0"/>
            <a:t>Pemrosesan-aktif</a:t>
          </a:r>
          <a:endParaRPr lang="id-ID" sz="3400" kern="1200" dirty="0"/>
        </a:p>
      </dsp:txBody>
      <dsp:txXfrm>
        <a:off x="92155" y="4059389"/>
        <a:ext cx="2696070" cy="17034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F0870B-BC50-4185-9DF7-CBA3E1CAA5E2}">
      <dsp:nvSpPr>
        <dsp:cNvPr id="0" name=""/>
        <dsp:cNvSpPr/>
      </dsp:nvSpPr>
      <dsp:spPr>
        <a:xfrm>
          <a:off x="0" y="0"/>
          <a:ext cx="6490856" cy="931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rPr>
            <a:t>Memilih kata-kata yang relevan</a:t>
          </a:r>
          <a:endParaRPr lang="id-ID" sz="2400" kern="1200" dirty="0">
            <a:ln>
              <a:solidFill>
                <a:schemeClr val="tx1">
                  <a:lumMod val="95000"/>
                  <a:lumOff val="5000"/>
                </a:schemeClr>
              </a:solidFill>
            </a:ln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7284" y="27284"/>
        <a:ext cx="5376651" cy="876980"/>
      </dsp:txXfrm>
    </dsp:sp>
    <dsp:sp modelId="{34EDF7BE-B1D6-4DC8-ABF5-E87F10CA6CC0}">
      <dsp:nvSpPr>
        <dsp:cNvPr id="0" name=""/>
        <dsp:cNvSpPr/>
      </dsp:nvSpPr>
      <dsp:spPr>
        <a:xfrm>
          <a:off x="484706" y="1060930"/>
          <a:ext cx="6490856" cy="931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rPr>
            <a:t>Memilih gambar-gambar yang relevan</a:t>
          </a:r>
          <a:endParaRPr lang="id-ID" sz="2400" kern="1200" dirty="0">
            <a:ln>
              <a:solidFill>
                <a:schemeClr val="tx1">
                  <a:lumMod val="95000"/>
                  <a:lumOff val="5000"/>
                </a:schemeClr>
              </a:solidFill>
            </a:ln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11990" y="1088214"/>
        <a:ext cx="5346075" cy="876980"/>
      </dsp:txXfrm>
    </dsp:sp>
    <dsp:sp modelId="{D0E66C22-C7EF-486E-9725-AB10B61D9337}">
      <dsp:nvSpPr>
        <dsp:cNvPr id="0" name=""/>
        <dsp:cNvSpPr/>
      </dsp:nvSpPr>
      <dsp:spPr>
        <a:xfrm>
          <a:off x="969413" y="2121861"/>
          <a:ext cx="6490856" cy="931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rPr>
            <a:t>Menata kata-kata terpilih</a:t>
          </a:r>
        </a:p>
      </dsp:txBody>
      <dsp:txXfrm>
        <a:off x="996697" y="2149145"/>
        <a:ext cx="5346075" cy="876980"/>
      </dsp:txXfrm>
    </dsp:sp>
    <dsp:sp modelId="{49935CAB-26F0-489C-84EF-1C770B1A89E0}">
      <dsp:nvSpPr>
        <dsp:cNvPr id="0" name=""/>
        <dsp:cNvSpPr/>
      </dsp:nvSpPr>
      <dsp:spPr>
        <a:xfrm>
          <a:off x="1454120" y="3182792"/>
          <a:ext cx="6490856" cy="931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rPr>
            <a:t>Menata gambar-gambar terpilih</a:t>
          </a:r>
        </a:p>
      </dsp:txBody>
      <dsp:txXfrm>
        <a:off x="1481404" y="3210076"/>
        <a:ext cx="5346075" cy="876980"/>
      </dsp:txXfrm>
    </dsp:sp>
    <dsp:sp modelId="{4B250293-342A-4272-9844-019DA9E2CEFA}">
      <dsp:nvSpPr>
        <dsp:cNvPr id="0" name=""/>
        <dsp:cNvSpPr/>
      </dsp:nvSpPr>
      <dsp:spPr>
        <a:xfrm>
          <a:off x="1938827" y="4243723"/>
          <a:ext cx="6490856" cy="931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rPr>
            <a:t>Memadukan representasi berbasis kata dan representasi berbasis gambar</a:t>
          </a:r>
        </a:p>
      </dsp:txBody>
      <dsp:txXfrm>
        <a:off x="1966111" y="4271007"/>
        <a:ext cx="5346075" cy="876980"/>
      </dsp:txXfrm>
    </dsp:sp>
    <dsp:sp modelId="{CA2B07E9-E57A-4ED4-B8D2-BD94A4E383FC}">
      <dsp:nvSpPr>
        <dsp:cNvPr id="0" name=""/>
        <dsp:cNvSpPr/>
      </dsp:nvSpPr>
      <dsp:spPr>
        <a:xfrm>
          <a:off x="5885349" y="680548"/>
          <a:ext cx="605506" cy="6055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700" kern="1200">
            <a:ln>
              <a:solidFill>
                <a:schemeClr val="tx1">
                  <a:lumMod val="95000"/>
                  <a:lumOff val="5000"/>
                </a:schemeClr>
              </a:solidFill>
            </a:ln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6021588" y="680548"/>
        <a:ext cx="333028" cy="455643"/>
      </dsp:txXfrm>
    </dsp:sp>
    <dsp:sp modelId="{CF0B5A6B-41A5-4673-BC94-E69ACA1EF234}">
      <dsp:nvSpPr>
        <dsp:cNvPr id="0" name=""/>
        <dsp:cNvSpPr/>
      </dsp:nvSpPr>
      <dsp:spPr>
        <a:xfrm>
          <a:off x="6370056" y="1741479"/>
          <a:ext cx="605506" cy="6055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700" kern="1200">
            <a:ln>
              <a:solidFill>
                <a:schemeClr val="tx1">
                  <a:lumMod val="95000"/>
                  <a:lumOff val="5000"/>
                </a:schemeClr>
              </a:solidFill>
            </a:ln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6506295" y="1741479"/>
        <a:ext cx="333028" cy="455643"/>
      </dsp:txXfrm>
    </dsp:sp>
    <dsp:sp modelId="{4CB4B2EA-1CDD-48F5-A5F4-ADD769F57AA5}">
      <dsp:nvSpPr>
        <dsp:cNvPr id="0" name=""/>
        <dsp:cNvSpPr/>
      </dsp:nvSpPr>
      <dsp:spPr>
        <a:xfrm>
          <a:off x="6854763" y="2786883"/>
          <a:ext cx="605506" cy="6055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700" kern="1200">
            <a:ln>
              <a:solidFill>
                <a:schemeClr val="tx1">
                  <a:lumMod val="95000"/>
                  <a:lumOff val="5000"/>
                </a:schemeClr>
              </a:solidFill>
            </a:ln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6991002" y="2786883"/>
        <a:ext cx="333028" cy="455643"/>
      </dsp:txXfrm>
    </dsp:sp>
    <dsp:sp modelId="{077BC127-50E1-44AD-BE7C-702ECB4002FE}">
      <dsp:nvSpPr>
        <dsp:cNvPr id="0" name=""/>
        <dsp:cNvSpPr/>
      </dsp:nvSpPr>
      <dsp:spPr>
        <a:xfrm>
          <a:off x="7339470" y="3858165"/>
          <a:ext cx="605506" cy="6055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700" kern="1200">
            <a:ln>
              <a:solidFill>
                <a:schemeClr val="tx1">
                  <a:lumMod val="95000"/>
                  <a:lumOff val="5000"/>
                </a:schemeClr>
              </a:solidFill>
            </a:ln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7475709" y="3858165"/>
        <a:ext cx="333028" cy="455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3CCDE-D092-4499-A77E-1CD0DEBA6625}" type="datetimeFigureOut">
              <a:rPr lang="id-ID" smtClean="0"/>
              <a:pPr/>
              <a:t>01/01/2002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FB436-8BC1-4100-898E-090EB740737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07/7/12/main" xmlns="" val="290910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856028B-40ED-4763-8ACD-7382580E476A}" type="slidenum">
              <a:rPr lang="en-US"/>
              <a:pPr/>
              <a:t>2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9BC8C9E-FB0D-4C2A-B77F-CBC8BCB9D085}" type="slidenum">
              <a:rPr lang="en-US"/>
              <a:pPr/>
              <a:t>3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F3F96F8-6C74-4284-9B69-75167D3CC8C5}" type="slidenum">
              <a:rPr lang="en-US"/>
              <a:pPr/>
              <a:t>4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Konsep Dasar </a:t>
            </a:r>
            <a:r>
              <a:rPr lang="en-US" dirty="0" smtClean="0"/>
              <a:t>Multimedia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214422"/>
            <a:ext cx="8077200" cy="1285884"/>
          </a:xfrm>
        </p:spPr>
        <p:txBody>
          <a:bodyPr>
            <a:normAutofit/>
          </a:bodyPr>
          <a:lstStyle/>
          <a:p>
            <a:r>
              <a:rPr lang="id-ID" sz="3600" dirty="0" smtClean="0">
                <a:latin typeface="Bauhaus 93" pitchFamily="82" charset="0"/>
              </a:rPr>
              <a:t>PEMBELAJARAN BERBASIS KOMPUTER </a:t>
            </a:r>
            <a:endParaRPr lang="id-ID" sz="3600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406055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319875"/>
            <a:ext cx="67866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dirty="0" smtClean="0">
                <a:ln>
                  <a:solidFill>
                    <a:srgbClr val="0070C0"/>
                  </a:solidFill>
                </a:ln>
              </a:rPr>
              <a:t>TEORI KOGNITIF TENTANG MULTIMEDIA PEMBELAJARAN</a:t>
            </a:r>
            <a:endParaRPr lang="id-ID" sz="4000" dirty="0">
              <a:ln>
                <a:solidFill>
                  <a:srgbClr val="0070C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414760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314246"/>
            <a:ext cx="7643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ASUMSI TEORI KOGNITIF TENTANG MULTIMEDIA PEMBELAJARAN</a:t>
            </a:r>
            <a:endParaRPr lang="id-ID" sz="2000" dirty="0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07/7/12/main" xmlns="" val="2820410538"/>
              </p:ext>
            </p:extLst>
          </p:nvPr>
        </p:nvGraphicFramePr>
        <p:xfrm>
          <a:off x="428596" y="857232"/>
          <a:ext cx="8001056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07/7/12/main" xmlns="" val="251401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Baskerville Old Face" pitchFamily="18" charset="0"/>
              </a:rPr>
              <a:t>LIMA LANGKAH TEORI KOGNITIF TENTANG MULTIMEDIA PEMBELAJARAN</a:t>
            </a:r>
            <a:endParaRPr lang="id-ID" sz="2400" dirty="0">
              <a:ln>
                <a:solidFill>
                  <a:schemeClr val="accent4">
                    <a:lumMod val="50000"/>
                  </a:schemeClr>
                </a:solidFill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Baskerville Old Face" pitchFamily="18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07/7/12/main" xmlns="" val="1671476443"/>
              </p:ext>
            </p:extLst>
          </p:nvPr>
        </p:nvGraphicFramePr>
        <p:xfrm>
          <a:off x="500034" y="1397000"/>
          <a:ext cx="8429684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07/7/12/main" xmlns="" val="407686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335846"/>
            <a:ext cx="828680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Prinsip</a:t>
            </a:r>
            <a:r>
              <a:rPr lang="en-US" sz="2400" b="1" dirty="0" smtClean="0"/>
              <a:t> </a:t>
            </a:r>
            <a:r>
              <a:rPr lang="id-ID" sz="2400" b="1" dirty="0" smtClean="0"/>
              <a:t>Desain </a:t>
            </a:r>
            <a:r>
              <a:rPr lang="id-ID" sz="2400" b="1" dirty="0" smtClean="0"/>
              <a:t>multimedia Menurut Richard Mayer (</a:t>
            </a:r>
            <a:r>
              <a:rPr lang="id-ID" sz="2400" b="1" dirty="0" smtClean="0"/>
              <a:t>2009) </a:t>
            </a:r>
            <a:endParaRPr lang="en-US" sz="2400" b="1" dirty="0" smtClean="0"/>
          </a:p>
          <a:p>
            <a:pPr marL="457200" indent="-457200">
              <a:buAutoNum type="arabicParenBoth"/>
            </a:pPr>
            <a:r>
              <a:rPr lang="id-ID" sz="2400" b="1" dirty="0" smtClean="0"/>
              <a:t>prinsip </a:t>
            </a:r>
            <a:r>
              <a:rPr lang="id-ID" sz="2400" b="1" dirty="0" smtClean="0"/>
              <a:t>multimedia</a:t>
            </a:r>
            <a:r>
              <a:rPr lang="id-ID" sz="2400" dirty="0" smtClean="0"/>
              <a:t>; siswa belajar lebih baik dari kata-kata dan gambar-gambar daripada kata-kata saja, </a:t>
            </a:r>
            <a:endParaRPr lang="en-US" sz="2400" dirty="0" smtClean="0"/>
          </a:p>
          <a:p>
            <a:pPr marL="457200" indent="-457200">
              <a:buAutoNum type="arabicParenBoth"/>
            </a:pPr>
            <a:r>
              <a:rPr lang="id-ID" sz="2400" b="1" dirty="0" smtClean="0"/>
              <a:t>prinsip </a:t>
            </a:r>
            <a:r>
              <a:rPr lang="id-ID" sz="2400" b="1" dirty="0" smtClean="0"/>
              <a:t>kederdekatan ruang</a:t>
            </a:r>
            <a:r>
              <a:rPr lang="id-ID" sz="2400" dirty="0" smtClean="0"/>
              <a:t>; siswa belajar lebih baik saat kata-kata dan gambar-gambar terkait tersaji saling berdekatan daripada saling berjauhan dalam halaman layar, </a:t>
            </a:r>
            <a:endParaRPr lang="en-US" sz="2400" dirty="0" smtClean="0"/>
          </a:p>
          <a:p>
            <a:pPr marL="457200" indent="-457200">
              <a:buAutoNum type="arabicParenBoth"/>
            </a:pPr>
            <a:r>
              <a:rPr lang="id-ID" sz="2400" b="1" dirty="0" smtClean="0"/>
              <a:t>prinsip </a:t>
            </a:r>
            <a:r>
              <a:rPr lang="id-ID" sz="2400" b="1" dirty="0" smtClean="0"/>
              <a:t>kederdekatan waktu</a:t>
            </a:r>
            <a:r>
              <a:rPr lang="id-ID" sz="2400" dirty="0" smtClean="0"/>
              <a:t>; siswa belajar lebih baik saat kata-kata dan gambar terkait disajikan secara simultan daripada suksesif, </a:t>
            </a:r>
            <a:endParaRPr lang="en-US" sz="2400" dirty="0" smtClean="0"/>
          </a:p>
          <a:p>
            <a:pPr marL="457200" indent="-457200">
              <a:buAutoNum type="arabicParenBoth"/>
            </a:pPr>
            <a:r>
              <a:rPr lang="id-ID" sz="2400" b="1" dirty="0" smtClean="0"/>
              <a:t>prinsip </a:t>
            </a:r>
            <a:r>
              <a:rPr lang="id-ID" sz="2400" b="1" dirty="0" smtClean="0"/>
              <a:t>kohorensi</a:t>
            </a:r>
            <a:r>
              <a:rPr lang="id-ID" sz="2400" dirty="0" smtClean="0"/>
              <a:t>; siswa belajar lebih baik dari saat kata-kata, gambar-gambar atau suara tambahan dibuang tidak dimasukan kedalam layar atau halaman screen, </a:t>
            </a:r>
            <a:endParaRPr lang="en-US" sz="2400" dirty="0" smtClean="0"/>
          </a:p>
          <a:p>
            <a:pPr marL="457200" indent="-457200">
              <a:buAutoNum type="arabicParenBoth"/>
            </a:pPr>
            <a:r>
              <a:rPr lang="id-ID" sz="2400" b="1" dirty="0" smtClean="0"/>
              <a:t>prinsip </a:t>
            </a:r>
            <a:r>
              <a:rPr lang="id-ID" sz="2400" b="1" dirty="0" smtClean="0"/>
              <a:t>modalitas</a:t>
            </a:r>
            <a:r>
              <a:rPr lang="id-ID" sz="2400" dirty="0" smtClean="0"/>
              <a:t>; siswa bisa belajar lebih baik dari animasi dan narasi daripada animasi dan teks</a:t>
            </a:r>
            <a:r>
              <a:rPr lang="id-ID" sz="2400" i="1" dirty="0" smtClean="0"/>
              <a:t>on-screen. </a:t>
            </a:r>
            <a:endParaRPr lang="en-US" sz="2400" i="1" dirty="0" smtClean="0"/>
          </a:p>
          <a:p>
            <a:pPr marL="457200" indent="-457200">
              <a:buAutoNum type="arabicParenBoth"/>
            </a:pPr>
            <a:r>
              <a:rPr lang="id-ID" sz="2400" b="1" dirty="0" smtClean="0"/>
              <a:t>prinsip </a:t>
            </a:r>
            <a:r>
              <a:rPr lang="id-ID" sz="2400" b="1" dirty="0" smtClean="0"/>
              <a:t>redudansi</a:t>
            </a:r>
            <a:r>
              <a:rPr lang="id-ID" sz="2400" dirty="0" smtClean="0"/>
              <a:t>; siswa bisa belajar lebih baik dari animasi dan narasi daripada animasi, narasi dan teks </a:t>
            </a:r>
            <a:r>
              <a:rPr lang="id-ID" sz="2400" i="1" dirty="0" smtClean="0"/>
              <a:t>on-screen</a:t>
            </a:r>
            <a:r>
              <a:rPr lang="id-ID" sz="2400" dirty="0" smtClean="0"/>
              <a:t>, </a:t>
            </a:r>
            <a:endParaRPr lang="en-US" sz="2400" dirty="0" smtClean="0"/>
          </a:p>
          <a:p>
            <a:pPr marL="457200" indent="-457200">
              <a:buAutoNum type="arabicParenBoth"/>
            </a:pPr>
            <a:r>
              <a:rPr lang="id-ID" sz="2400" b="1" dirty="0" smtClean="0"/>
              <a:t>prinsip </a:t>
            </a:r>
            <a:r>
              <a:rPr lang="id-ID" sz="2400" b="1" dirty="0" smtClean="0"/>
              <a:t>perbedaan individual</a:t>
            </a:r>
            <a:r>
              <a:rPr lang="id-ID" sz="2400" dirty="0" smtClean="0"/>
              <a:t>;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305800" cy="2828932"/>
          </a:xfrm>
          <a:extLst>
            <a:ext uri="{53640926-AAD7-44d8-BBD7-CCE9431645EC}">
              <a14:shadowObscured xmlns:a14="http://schemas.microsoft.com/office/drawing/2007/7/7/main" xmlns="" val="1"/>
            </a:ext>
          </a:extLst>
        </p:spPr>
        <p:txBody>
          <a:bodyPr/>
          <a:lstStyle/>
          <a:p>
            <a:r>
              <a:rPr lang="en-US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Pembelajaran</a:t>
            </a:r>
            <a:r>
              <a:rPr lang="en-US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berbasis</a:t>
            </a:r>
            <a:r>
              <a:rPr lang="en-US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komputer</a:t>
            </a:r>
            <a:r>
              <a:rPr lang="en-US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adalah</a:t>
            </a:r>
            <a:r>
              <a:rPr lang="en-US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id-ID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PROGRAM INSTRUKSIONAL </a:t>
            </a:r>
            <a:r>
              <a:rPr lang="en-US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dimana</a:t>
            </a:r>
            <a:r>
              <a:rPr lang="en-US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komputer</a:t>
            </a:r>
            <a:r>
              <a:rPr lang="en-US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sebagai</a:t>
            </a:r>
            <a:r>
              <a:rPr lang="en-US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alat</a:t>
            </a:r>
            <a:r>
              <a:rPr lang="en-US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yang </a:t>
            </a:r>
            <a:r>
              <a:rPr lang="en-US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dipakai</a:t>
            </a:r>
            <a:r>
              <a:rPr lang="en-US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untuk</a:t>
            </a:r>
            <a:r>
              <a:rPr lang="en-US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menyampaikan</a:t>
            </a:r>
            <a:r>
              <a:rPr lang="en-US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pesan</a:t>
            </a:r>
            <a:r>
              <a:rPr lang="en-US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kepada</a:t>
            </a:r>
            <a:r>
              <a:rPr lang="en-US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peserta</a:t>
            </a:r>
            <a:r>
              <a:rPr lang="en-US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didik</a:t>
            </a:r>
            <a:r>
              <a:rPr lang="en-US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secara</a:t>
            </a:r>
            <a:r>
              <a:rPr lang="en-US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individual.</a:t>
            </a:r>
          </a:p>
        </p:txBody>
      </p:sp>
      <p:sp>
        <p:nvSpPr>
          <p:cNvPr id="13316" name="laptop"/>
          <p:cNvSpPr>
            <a:spLocks noEditPoints="1" noChangeArrowheads="1"/>
          </p:cNvSpPr>
          <p:nvPr/>
        </p:nvSpPr>
        <p:spPr bwMode="auto">
          <a:xfrm>
            <a:off x="7286644" y="4500570"/>
            <a:ext cx="1352550" cy="1057275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762000" y="533400"/>
            <a:ext cx="6524644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200" kern="10" dirty="0">
                <a:ln w="19050">
                  <a:solidFill>
                    <a:schemeClr val="accent1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</a:rPr>
              <a:t>Pengertian </a:t>
            </a:r>
            <a:r>
              <a:rPr lang="en-US" sz="3200" kern="10" dirty="0" smtClean="0">
                <a:ln w="19050">
                  <a:solidFill>
                    <a:schemeClr val="accent1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</a:rPr>
              <a:t> (Multimedia)  / </a:t>
            </a:r>
            <a:r>
              <a:rPr lang="id-ID" sz="3200" kern="10" dirty="0" smtClean="0">
                <a:ln w="19050">
                  <a:solidFill>
                    <a:schemeClr val="accent1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</a:rPr>
              <a:t>PBK</a:t>
            </a:r>
            <a:endParaRPr lang="id-ID" sz="3200" kern="10" dirty="0">
              <a:ln w="19050">
                <a:solidFill>
                  <a:schemeClr val="accent1">
                    <a:lumMod val="60000"/>
                    <a:lumOff val="40000"/>
                  </a:schemeClr>
                </a:solidFill>
                <a:round/>
                <a:headEnd/>
                <a:tailEnd/>
              </a:ln>
              <a:solidFill>
                <a:schemeClr val="accent1">
                  <a:lumMod val="50000"/>
                </a:schemeClr>
              </a:solidFill>
              <a:effectLst>
                <a:outerShdw blurRad="63500"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685800" y="1371600"/>
            <a:ext cx="5334000" cy="0"/>
          </a:xfrm>
          <a:prstGeom prst="line">
            <a:avLst/>
          </a:prstGeom>
          <a:ln w="76200" cmpd="tri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07/7/7/main" xmlns="">
                <a:noFill/>
              </a14:hiddenFill>
            </a:ext>
            <a:ext uri="{AF507438-7753-43e0-B8FC-AC1667EBCBE1}">
              <a14:hiddenEffects xmlns:a14="http://schemas.microsoft.com/office/drawing/2007/7/7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" name="TextBox 1"/>
          <p:cNvSpPr txBox="1"/>
          <p:nvPr/>
        </p:nvSpPr>
        <p:spPr>
          <a:xfrm>
            <a:off x="500034" y="4857760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Dalam perkembangan-nya PBK dapat disebut dengan program MULTIMEDIA PEMBELAJARAN</a:t>
            </a:r>
            <a:endParaRPr lang="id-ID" sz="2400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100842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7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53640926-AAD7-44d8-BBD7-CCE9431645EC}">
              <a14:shadowObscured xmlns:a14="http://schemas.microsoft.com/office/drawing/2007/7/7/main" xmlns="" val="1"/>
            </a:ext>
          </a:extLst>
        </p:spPr>
        <p:txBody>
          <a:bodyPr/>
          <a:lstStyle/>
          <a:p>
            <a:r>
              <a:rPr lang="en-US" dirty="0" err="1">
                <a:ln>
                  <a:solidFill>
                    <a:schemeClr val="accent1">
                      <a:lumMod val="50000"/>
                    </a:schemeClr>
                  </a:solidFill>
                </a:ln>
                <a:latin typeface="+mn-lt"/>
              </a:rPr>
              <a:t>Komponen</a:t>
            </a:r>
            <a:r>
              <a:rPr lang="en-US" dirty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+mn-lt"/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50000"/>
                    </a:schemeClr>
                  </a:solidFill>
                </a:ln>
                <a:latin typeface="+mn-lt"/>
              </a:rPr>
              <a:t>instruksional</a:t>
            </a:r>
            <a:endParaRPr lang="en-US" dirty="0">
              <a:ln>
                <a:solidFill>
                  <a:schemeClr val="accent1">
                    <a:lumMod val="50000"/>
                  </a:schemeClr>
                </a:solidFill>
              </a:ln>
              <a:latin typeface="+mn-l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5191"/>
            <a:ext cx="8229600" cy="351119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Berlin Sans FB" pitchFamily="34" charset="0"/>
              </a:rPr>
              <a:t>Petunjuk</a:t>
            </a:r>
            <a:r>
              <a:rPr lang="id-ID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Berlin Sans FB" pitchFamily="34" charset="0"/>
              </a:rPr>
              <a:t> penggunaan</a:t>
            </a:r>
            <a:endParaRPr lang="en-US" sz="2400" dirty="0">
              <a:ln>
                <a:solidFill>
                  <a:schemeClr val="accent1">
                    <a:lumMod val="50000"/>
                  </a:schemeClr>
                </a:solidFill>
              </a:ln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Berlin Sans FB" pitchFamily="34" charset="0"/>
              </a:rPr>
              <a:t>Kompetensi</a:t>
            </a:r>
            <a:r>
              <a:rPr lang="id-ID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Berlin Sans FB" pitchFamily="34" charset="0"/>
              </a:rPr>
              <a:t>/ tujuan pembelajaran</a:t>
            </a:r>
            <a:endParaRPr lang="en-US" sz="2400" dirty="0">
              <a:ln>
                <a:solidFill>
                  <a:schemeClr val="accent1">
                    <a:lumMod val="50000"/>
                  </a:schemeClr>
                </a:solidFill>
              </a:ln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err="1">
                <a:ln>
                  <a:solidFill>
                    <a:schemeClr val="accent1">
                      <a:lumMod val="50000"/>
                    </a:schemeClr>
                  </a:solidFill>
                </a:ln>
                <a:latin typeface="Berlin Sans FB" pitchFamily="34" charset="0"/>
              </a:rPr>
              <a:t>Indikator</a:t>
            </a:r>
            <a:r>
              <a:rPr lang="en-US" sz="2400" dirty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Berlin Sans FB" pitchFamily="34" charset="0"/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Berlin Sans FB" pitchFamily="34" charset="0"/>
              </a:rPr>
              <a:t>keberhasilan</a:t>
            </a:r>
            <a:endParaRPr lang="id-ID" sz="2400" dirty="0" smtClean="0">
              <a:ln>
                <a:solidFill>
                  <a:schemeClr val="accent1">
                    <a:lumMod val="50000"/>
                  </a:schemeClr>
                </a:solidFill>
              </a:ln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r>
              <a:rPr lang="id-ID" sz="2400" i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Berlin Sans FB" pitchFamily="34" charset="0"/>
              </a:rPr>
              <a:t>Tes Prasyarat*</a:t>
            </a:r>
            <a:endParaRPr lang="en-US" sz="2400" i="1" dirty="0">
              <a:ln>
                <a:solidFill>
                  <a:schemeClr val="accent1">
                    <a:lumMod val="50000"/>
                  </a:schemeClr>
                </a:solidFill>
              </a:ln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err="1">
                <a:ln>
                  <a:solidFill>
                    <a:schemeClr val="accent1">
                      <a:lumMod val="50000"/>
                    </a:schemeClr>
                  </a:solidFill>
                </a:ln>
                <a:latin typeface="Berlin Sans FB" pitchFamily="34" charset="0"/>
              </a:rPr>
              <a:t>Uraian</a:t>
            </a:r>
            <a:r>
              <a:rPr lang="en-US" sz="2400" dirty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Berlin Sans FB" pitchFamily="34" charset="0"/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Berlin Sans FB" pitchFamily="34" charset="0"/>
              </a:rPr>
              <a:t>materi</a:t>
            </a:r>
            <a:r>
              <a:rPr lang="id-ID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Berlin Sans FB" pitchFamily="34" charset="0"/>
              </a:rPr>
              <a:t> (teks)</a:t>
            </a:r>
            <a:r>
              <a:rPr lang="id-ID" sz="2400" dirty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Berlin Sans FB" pitchFamily="34" charset="0"/>
              </a:rPr>
              <a:t> </a:t>
            </a:r>
            <a:r>
              <a:rPr lang="id-ID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Berlin Sans FB" pitchFamily="34" charset="0"/>
              </a:rPr>
              <a:t>diikuti unsur </a:t>
            </a: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Berlin Sans FB" pitchFamily="34" charset="0"/>
              </a:rPr>
              <a:t>grafis</a:t>
            </a:r>
            <a:r>
              <a:rPr lang="en-US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Berlin Sans FB" pitchFamily="34" charset="0"/>
              </a:rPr>
              <a:t>/ </a:t>
            </a: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Berlin Sans FB" pitchFamily="34" charset="0"/>
              </a:rPr>
              <a:t>gambar</a:t>
            </a:r>
            <a:r>
              <a:rPr lang="id-ID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Berlin Sans FB" pitchFamily="34" charset="0"/>
              </a:rPr>
              <a:t>/ ilutrasi/ animasi / audio/ video</a:t>
            </a:r>
            <a:endParaRPr lang="en-US" sz="2400" dirty="0">
              <a:ln>
                <a:solidFill>
                  <a:schemeClr val="accent1">
                    <a:lumMod val="50000"/>
                  </a:schemeClr>
                </a:solidFill>
              </a:ln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err="1">
                <a:ln>
                  <a:solidFill>
                    <a:schemeClr val="accent1">
                      <a:lumMod val="50000"/>
                    </a:schemeClr>
                  </a:solidFill>
                </a:ln>
                <a:latin typeface="Berlin Sans FB" pitchFamily="34" charset="0"/>
              </a:rPr>
              <a:t>Rangkuman</a:t>
            </a:r>
            <a:endParaRPr lang="en-US" sz="2400" dirty="0">
              <a:ln>
                <a:solidFill>
                  <a:schemeClr val="accent1">
                    <a:lumMod val="50000"/>
                  </a:schemeClr>
                </a:solidFill>
              </a:ln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err="1">
                <a:ln>
                  <a:solidFill>
                    <a:schemeClr val="accent1">
                      <a:lumMod val="50000"/>
                    </a:schemeClr>
                  </a:solidFill>
                </a:ln>
                <a:latin typeface="Berlin Sans FB" pitchFamily="34" charset="0"/>
              </a:rPr>
              <a:t>Tugas</a:t>
            </a:r>
            <a:r>
              <a:rPr lang="en-US" sz="2400" dirty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Berlin Sans FB" pitchFamily="34" charset="0"/>
              </a:rPr>
              <a:t>- </a:t>
            </a:r>
            <a:r>
              <a:rPr lang="en-US" sz="2400" dirty="0" err="1">
                <a:ln>
                  <a:solidFill>
                    <a:schemeClr val="accent1">
                      <a:lumMod val="50000"/>
                    </a:schemeClr>
                  </a:solidFill>
                </a:ln>
                <a:latin typeface="Berlin Sans FB" pitchFamily="34" charset="0"/>
              </a:rPr>
              <a:t>tugas</a:t>
            </a:r>
            <a:endParaRPr lang="en-US" sz="2400" dirty="0">
              <a:ln>
                <a:solidFill>
                  <a:schemeClr val="accent1">
                    <a:lumMod val="50000"/>
                  </a:schemeClr>
                </a:solidFill>
              </a:ln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err="1">
                <a:ln>
                  <a:solidFill>
                    <a:schemeClr val="accent1">
                      <a:lumMod val="50000"/>
                    </a:schemeClr>
                  </a:solidFill>
                </a:ln>
                <a:latin typeface="Berlin Sans FB" pitchFamily="34" charset="0"/>
              </a:rPr>
              <a:t>Balikan</a:t>
            </a:r>
            <a:endParaRPr lang="en-US" sz="2400" dirty="0">
              <a:ln>
                <a:solidFill>
                  <a:schemeClr val="accent1">
                    <a:lumMod val="50000"/>
                  </a:schemeClr>
                </a:solidFill>
              </a:ln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err="1">
                <a:ln>
                  <a:solidFill>
                    <a:schemeClr val="accent1">
                      <a:lumMod val="50000"/>
                    </a:schemeClr>
                  </a:solidFill>
                </a:ln>
                <a:latin typeface="Berlin Sans FB" pitchFamily="34" charset="0"/>
              </a:rPr>
              <a:t>Soal</a:t>
            </a:r>
            <a:r>
              <a:rPr lang="en-US" sz="2400" dirty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Berlin Sans FB" pitchFamily="34" charset="0"/>
              </a:rPr>
              <a:t>- </a:t>
            </a: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Berlin Sans FB" pitchFamily="34" charset="0"/>
              </a:rPr>
              <a:t>soal</a:t>
            </a:r>
            <a:r>
              <a:rPr lang="id-ID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Berlin Sans FB" pitchFamily="34" charset="0"/>
              </a:rPr>
              <a:t>/ evaluasi belajar</a:t>
            </a:r>
            <a:endParaRPr lang="en-US" sz="2400" dirty="0">
              <a:ln>
                <a:solidFill>
                  <a:schemeClr val="accent1">
                    <a:lumMod val="50000"/>
                  </a:schemeClr>
                </a:solidFill>
              </a:ln>
              <a:latin typeface="Berlin Sans FB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7224" y="5384085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Bell MT" pitchFamily="18" charset="0"/>
              </a:rPr>
              <a:t>Komponen Instruksional menjadi karateristik program PBK</a:t>
            </a:r>
            <a:endParaRPr lang="id-ID" sz="2400" dirty="0">
              <a:ln>
                <a:solidFill>
                  <a:schemeClr val="accent6">
                    <a:lumMod val="50000"/>
                  </a:schemeClr>
                </a:solidFill>
              </a:ln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331334092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2" grpId="1"/>
      <p:bldP spid="15363" grpId="0" build="p"/>
      <p:bldP spid="15363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98613"/>
            <a:ext cx="7391400" cy="4497387"/>
          </a:xfrm>
          <a:extLst>
            <a:ext uri="{53640926-AAD7-44d8-BBD7-CCE9431645EC}">
              <a14:shadowObscured xmlns:a14="http://schemas.microsoft.com/office/drawing/2007/7/7/main" xmlns="" val="1"/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Meningkatkan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motivasi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belajar</a:t>
            </a:r>
            <a:endParaRPr lang="en-US" sz="2500" dirty="0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  <a:p>
            <a:pPr>
              <a:lnSpc>
                <a:spcPct val="90000"/>
              </a:lnSpc>
            </a:pPr>
            <a:r>
              <a:rPr lang="en-US" sz="2500" i="1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Enjoyment learning</a:t>
            </a:r>
          </a:p>
          <a:p>
            <a:pPr>
              <a:lnSpc>
                <a:spcPct val="90000"/>
              </a:lnSpc>
            </a:pPr>
            <a:r>
              <a:rPr lang="en-US" sz="25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Mengatasi</a:t>
            </a:r>
            <a:r>
              <a:rPr lang="en-US" sz="25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kesulitan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belajar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kelomp</a:t>
            </a:r>
            <a:r>
              <a:rPr lang="id-ID" sz="25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o</a:t>
            </a:r>
            <a:r>
              <a:rPr lang="en-US" sz="25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k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/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klasikal</a:t>
            </a:r>
            <a:endParaRPr lang="en-US" sz="2500" dirty="0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  <a:p>
            <a:pPr>
              <a:lnSpc>
                <a:spcPct val="90000"/>
              </a:lnSpc>
            </a:pP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Mampu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memberikan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informasi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tentang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kesalahan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dan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jumlah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waktu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belajar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serta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waktu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mengerjakan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soal</a:t>
            </a:r>
            <a:endParaRPr lang="en-US" sz="2500" dirty="0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  <a:p>
            <a:pPr>
              <a:lnSpc>
                <a:spcPct val="90000"/>
              </a:lnSpc>
            </a:pP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Memberikan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pilihan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pada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siswa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untuk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belajar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sesuai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minat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dan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kondisi</a:t>
            </a:r>
            <a:endParaRPr lang="en-US" sz="2500" dirty="0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  <a:p>
            <a:pPr>
              <a:lnSpc>
                <a:spcPct val="90000"/>
              </a:lnSpc>
            </a:pP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Mengatasi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rasa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kurang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id-ID" sz="25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“</a:t>
            </a:r>
            <a:r>
              <a:rPr lang="en-US" sz="25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PD</a:t>
            </a:r>
            <a:r>
              <a:rPr lang="id-ID" sz="25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” </a:t>
            </a:r>
            <a:r>
              <a:rPr lang="en-US" sz="25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pada</a:t>
            </a:r>
            <a:r>
              <a:rPr lang="en-US" sz="25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siswa</a:t>
            </a:r>
            <a:endParaRPr lang="id-ID" sz="2500" dirty="0" smtClean="0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  <a:p>
            <a:pPr>
              <a:lnSpc>
                <a:spcPct val="90000"/>
              </a:lnSpc>
            </a:pPr>
            <a:r>
              <a:rPr lang="en-US" sz="25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Memberikan</a:t>
            </a:r>
            <a:r>
              <a:rPr lang="en-US" sz="25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balikan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pada</a:t>
            </a:r>
            <a:r>
              <a:rPr lang="en-US" sz="25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  <a:r>
              <a:rPr lang="en-US" sz="25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siswa</a:t>
            </a:r>
            <a:endParaRPr lang="en-US" sz="2500" dirty="0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  <a:p>
            <a:pPr>
              <a:lnSpc>
                <a:spcPct val="90000"/>
              </a:lnSpc>
            </a:pPr>
            <a:r>
              <a:rPr lang="en-US" sz="25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dll</a:t>
            </a:r>
            <a:endParaRPr lang="en-US" sz="2500" dirty="0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26628" name="computr2"/>
          <p:cNvSpPr>
            <a:spLocks noEditPoints="1" noChangeArrowheads="1"/>
          </p:cNvSpPr>
          <p:nvPr/>
        </p:nvSpPr>
        <p:spPr bwMode="auto">
          <a:xfrm>
            <a:off x="6324600" y="5105400"/>
            <a:ext cx="1504950" cy="1123950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533400" y="457200"/>
            <a:ext cx="4953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200" kern="10" dirty="0">
                <a:ln w="41275">
                  <a:solidFill>
                    <a:schemeClr val="accent4">
                      <a:lumMod val="50000"/>
                    </a:schemeClr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blurRad="63500" dist="35921" dir="2700000" algn="ctr" rotWithShape="0">
                    <a:srgbClr val="808080">
                      <a:alpha val="80000"/>
                    </a:srgbClr>
                  </a:outerShdw>
                </a:effectLst>
                <a:latin typeface="Berlin Sans FB Demi" pitchFamily="34" charset="0"/>
              </a:rPr>
              <a:t>Manfaat Program PBK</a:t>
            </a:r>
          </a:p>
        </p:txBody>
      </p:sp>
    </p:spTree>
    <p:extLst>
      <p:ext uri="{BB962C8B-B14F-4D97-AF65-F5344CB8AC3E}">
        <p14:creationId xmlns:p14="http://schemas.microsoft.com/office/powerpoint/2007/7/12/main" xmlns="" val="417956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1785926"/>
            <a:ext cx="61436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  <a:latin typeface="Arial Rounded MT Bold" pitchFamily="34" charset="0"/>
              </a:rPr>
              <a:t>AGAR PBK DAPAT BERMANFAAT LEBIH MAKA KITA PERLU MENGETAHUI KONSEP DASAR PENGEMBANGAN PBK (MULTIMEDIA PEMBELAJARAN)</a:t>
            </a:r>
            <a:endParaRPr lang="id-ID" sz="2800" dirty="0">
              <a:ln>
                <a:solidFill>
                  <a:schemeClr val="accent5">
                    <a:lumMod val="75000"/>
                  </a:schemeClr>
                </a:solidFill>
              </a:ln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413178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7858180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</a:rPr>
              <a:t>TIGA PANDANGAN TENTANG PESAN-PESAN MULTIMEDIA PEMBELAJARAN</a:t>
            </a:r>
            <a:endParaRPr lang="id-ID" sz="2400" b="1" dirty="0">
              <a:ln>
                <a:solidFill>
                  <a:schemeClr val="accent4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07/7/12/main" xmlns="" val="243797538"/>
              </p:ext>
            </p:extLst>
          </p:nvPr>
        </p:nvGraphicFramePr>
        <p:xfrm>
          <a:off x="500034" y="1571612"/>
          <a:ext cx="7858180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07/7/12/main" xmlns="" val="296741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1591243-2F33-4ABD-9E3D-FCDD809F42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A1591243-2F33-4ABD-9E3D-FCDD809F42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A1591243-2F33-4ABD-9E3D-FCDD809F42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34D6754-67A0-46C6-9BA1-04967652A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graphicEl>
                                              <a:dgm id="{D34D6754-67A0-46C6-9BA1-04967652A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dgm id="{D34D6754-67A0-46C6-9BA1-04967652A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49C652-E548-48C2-9475-2BE37F33C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dgm id="{B849C652-E548-48C2-9475-2BE37F33C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graphicEl>
                                              <a:dgm id="{B849C652-E548-48C2-9475-2BE37F33C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71E3AEF-8D93-48BC-AB70-A3B9DAA5CE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171E3AEF-8D93-48BC-AB70-A3B9DAA5CE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171E3AEF-8D93-48BC-AB70-A3B9DAA5CE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BA7048-3850-4533-8C3D-A3A87DD62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graphicEl>
                                              <a:dgm id="{07BA7048-3850-4533-8C3D-A3A87DD62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07BA7048-3850-4533-8C3D-A3A87DD62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2CC3A6E-CA02-466B-9C45-687C6CD99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dgm id="{52CC3A6E-CA02-466B-9C45-687C6CD99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52CC3A6E-CA02-466B-9C45-687C6CD99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33E675-D79D-4423-84A8-299289DCB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4B33E675-D79D-4423-84A8-299289DCB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4B33E675-D79D-4423-84A8-299289DCB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AE158B1-95EA-4427-A6DD-83391D775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graphicEl>
                                              <a:dgm id="{2AE158B1-95EA-4427-A6DD-83391D775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graphicEl>
                                              <a:dgm id="{2AE158B1-95EA-4427-A6DD-83391D775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93B593-04F7-4D22-AF7D-4C0DF641C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graphicEl>
                                              <a:dgm id="{3693B593-04F7-4D22-AF7D-4C0DF641C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graphicEl>
                                              <a:dgm id="{3693B593-04F7-4D22-AF7D-4C0DF641C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BD8BB9-92A3-48AC-9F0E-B6A956DA61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graphicEl>
                                              <a:dgm id="{37BD8BB9-92A3-48AC-9F0E-B6A956DA61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graphicEl>
                                              <a:dgm id="{37BD8BB9-92A3-48AC-9F0E-B6A956DA61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1AC3F1-C930-4721-A4EF-8F7BCD650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graphicEl>
                                              <a:dgm id="{131AC3F1-C930-4721-A4EF-8F7BCD650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graphicEl>
                                              <a:dgm id="{131AC3F1-C930-4721-A4EF-8F7BCD650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889735-9F3C-4175-8DE0-1BF4EA958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graphicEl>
                                              <a:dgm id="{7E889735-9F3C-4175-8DE0-1BF4EA958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graphicEl>
                                              <a:dgm id="{7E889735-9F3C-4175-8DE0-1BF4EA958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9B443A-72E7-418B-A878-D2AB1A61C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graphicEl>
                                              <a:dgm id="{979B443A-72E7-418B-A878-D2AB1A61C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graphicEl>
                                              <a:dgm id="{979B443A-72E7-418B-A878-D2AB1A61C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F789DC-6830-454D-B50F-17B4AE2AB7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graphicEl>
                                              <a:dgm id="{D2F789DC-6830-454D-B50F-17B4AE2AB7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graphicEl>
                                              <a:dgm id="{D2F789DC-6830-454D-B50F-17B4AE2AB7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F2DFE2-B153-4244-87BB-F76DFF380B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graphicEl>
                                              <a:dgm id="{64F2DFE2-B153-4244-87BB-F76DFF380B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graphicEl>
                                              <a:dgm id="{64F2DFE2-B153-4244-87BB-F76DFF380B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624339-C2D1-487F-B344-EE5FE40CE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graphicEl>
                                              <a:dgm id="{2D624339-C2D1-487F-B344-EE5FE40CE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graphicEl>
                                              <a:dgm id="{2D624339-C2D1-487F-B344-EE5FE40CE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FEA301-CC86-438E-BAD4-40EE6339F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graphicEl>
                                              <a:dgm id="{1EFEA301-CC86-438E-BAD4-40EE6339F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graphicEl>
                                              <a:dgm id="{1EFEA301-CC86-438E-BAD4-40EE6339F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5969EC-3884-418C-AE00-80F6BA825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graphicEl>
                                              <a:dgm id="{C75969EC-3884-418C-AE00-80F6BA825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graphicEl>
                                              <a:dgm id="{C75969EC-3884-418C-AE00-80F6BA825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146E893-E17A-4DD2-A5BE-B29693764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graphicEl>
                                              <a:dgm id="{5146E893-E17A-4DD2-A5BE-B29693764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graphicEl>
                                              <a:dgm id="{5146E893-E17A-4DD2-A5BE-B29693764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489501B-C3FF-415A-B247-5596267F3B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graphicEl>
                                              <a:dgm id="{A489501B-C3FF-415A-B247-5596267F3B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graphicEl>
                                              <a:dgm id="{A489501B-C3FF-415A-B247-5596267F3B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81A64A2-211D-4176-8681-0E881CE947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graphicEl>
                                              <a:dgm id="{A81A64A2-211D-4176-8681-0E881CE947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graphicEl>
                                              <a:dgm id="{A81A64A2-211D-4176-8681-0E881CE947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88CEF6-2EB8-404C-A079-836BB2C2F1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">
                                            <p:graphicEl>
                                              <a:dgm id="{3388CEF6-2EB8-404C-A079-836BB2C2F1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">
                                            <p:graphicEl>
                                              <a:dgm id="{3388CEF6-2EB8-404C-A079-836BB2C2F1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9A5A58-D177-4FFD-AE5D-F3ABB9499C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graphicEl>
                                              <a:dgm id="{499A5A58-D177-4FFD-AE5D-F3ABB9499C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graphicEl>
                                              <a:dgm id="{499A5A58-D177-4FFD-AE5D-F3ABB9499C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F9AE7A7-9D8F-41DE-A85E-453E2FE816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>
                                            <p:graphicEl>
                                              <a:dgm id="{DF9AE7A7-9D8F-41DE-A85E-453E2FE816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>
                                            <p:graphicEl>
                                              <a:dgm id="{DF9AE7A7-9D8F-41DE-A85E-453E2FE816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0EAA56-679B-416F-9DFA-3C9024985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">
                                            <p:graphicEl>
                                              <a:dgm id="{0D0EAA56-679B-416F-9DFA-3C9024985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">
                                            <p:graphicEl>
                                              <a:dgm id="{0D0EAA56-679B-416F-9DFA-3C9024985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B23E537-0D79-4E6C-9080-F912822066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graphicEl>
                                              <a:dgm id="{6B23E537-0D79-4E6C-9080-F912822066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">
                                            <p:graphicEl>
                                              <a:dgm id="{6B23E537-0D79-4E6C-9080-F912822066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81B828-C496-4E0C-9E4E-596D46AEF6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">
                                            <p:graphicEl>
                                              <a:dgm id="{E981B828-C496-4E0C-9E4E-596D46AEF6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">
                                            <p:graphicEl>
                                              <a:dgm id="{E981B828-C496-4E0C-9E4E-596D46AEF6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467005"/>
            <a:ext cx="707233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DUA PANDANGAN TENTANG DESAIN MULTIMEDIA</a:t>
            </a:r>
            <a:endParaRPr lang="id-ID" sz="2400" b="1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07/7/12/main" xmlns="" val="1327549334"/>
              </p:ext>
            </p:extLst>
          </p:nvPr>
        </p:nvGraphicFramePr>
        <p:xfrm>
          <a:off x="191693" y="1357298"/>
          <a:ext cx="8809463" cy="4778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07/7/12/main" xmlns="" val="8620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B02421-7194-4ADF-B5FB-FBD34CC9D1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56B02421-7194-4ADF-B5FB-FBD34CC9D1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6D1FDE-226E-46A1-AC94-2E43939A6A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786D1FDE-226E-46A1-AC94-2E43939A6A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652621-3776-4BE4-B070-37B622D2F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3D652621-3776-4BE4-B070-37B622D2F8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B3BA87-FD51-4951-B268-020D2FFE2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>
                                            <p:graphicEl>
                                              <a:dgm id="{02B3BA87-FD51-4951-B268-020D2FFE22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63D8F7-65B5-400E-A77F-4305F8E11F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E363D8F7-65B5-400E-A77F-4305F8E11F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E98C1D-605F-443D-B2A9-27473C8C6E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>
                                            <p:graphicEl>
                                              <a:dgm id="{E6E98C1D-605F-443D-B2A9-27473C8C6E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643998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FFFF00"/>
                </a:solidFill>
              </a:rPr>
              <a:t>METAFORA PENGEMBANGAN MULTIMEDIA PEMBELAJARAN</a:t>
            </a:r>
            <a:endParaRPr lang="id-ID" sz="2400" b="1" dirty="0">
              <a:solidFill>
                <a:srgbClr val="FFFF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07/7/12/main" xmlns="" val="1297216032"/>
              </p:ext>
            </p:extLst>
          </p:nvPr>
        </p:nvGraphicFramePr>
        <p:xfrm>
          <a:off x="214284" y="1428736"/>
          <a:ext cx="8643996" cy="5049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666"/>
                <a:gridCol w="1440666"/>
                <a:gridCol w="1440666"/>
                <a:gridCol w="1440666"/>
                <a:gridCol w="1238258"/>
                <a:gridCol w="1643074"/>
              </a:tblGrid>
              <a:tr h="857264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Metafora</a:t>
                      </a:r>
                      <a:endParaRPr lang="id-ID" sz="2000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Definisi</a:t>
                      </a:r>
                      <a:endParaRPr lang="id-ID" sz="2000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Konten </a:t>
                      </a:r>
                      <a:endParaRPr lang="id-ID" sz="2000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Siswa </a:t>
                      </a:r>
                      <a:endParaRPr lang="id-ID" sz="2000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Pendidik</a:t>
                      </a:r>
                      <a:r>
                        <a:rPr lang="id-ID" sz="2000" baseline="0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 </a:t>
                      </a:r>
                      <a:endParaRPr lang="id-ID" sz="2000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Tujuan Multimedia</a:t>
                      </a:r>
                      <a:endParaRPr lang="id-ID" sz="2000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101">
                <a:tc>
                  <a:txBody>
                    <a:bodyPr/>
                    <a:lstStyle/>
                    <a:p>
                      <a:r>
                        <a:rPr lang="id-ID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</a:rPr>
                        <a:t>AKUISISI</a:t>
                      </a:r>
                    </a:p>
                    <a:p>
                      <a:r>
                        <a:rPr lang="id-ID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</a:rPr>
                        <a:t>INFORMASI</a:t>
                      </a:r>
                      <a:endParaRPr lang="id-ID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</a:rPr>
                        <a:t>Menambahkan informasi ke memori</a:t>
                      </a:r>
                      <a:endParaRPr lang="id-ID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</a:rPr>
                        <a:t>informasi</a:t>
                      </a:r>
                      <a:endParaRPr lang="id-ID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</a:rPr>
                        <a:t>Penerima informasi secara pasif</a:t>
                      </a:r>
                      <a:endParaRPr lang="id-ID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</a:rPr>
                        <a:t>Pemberi informasi </a:t>
                      </a:r>
                      <a:endParaRPr lang="id-ID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</a:rPr>
                        <a:t>Memberikan informasi; bertindak sebagai kendaraan pengirim</a:t>
                      </a:r>
                      <a:endParaRPr lang="id-ID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711">
                <a:tc>
                  <a:txBody>
                    <a:bodyPr/>
                    <a:lstStyle/>
                    <a:p>
                      <a:r>
                        <a:rPr lang="id-ID" sz="1600" b="1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</a:rPr>
                        <a:t>KONSTRUKSI PENGETAHUAN</a:t>
                      </a:r>
                      <a:endParaRPr lang="id-ID" sz="1600" b="1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</a:rPr>
                        <a:t>Membangun struktur mental yang koheren</a:t>
                      </a:r>
                      <a:endParaRPr lang="id-ID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</a:rPr>
                        <a:t>pengetahuan</a:t>
                      </a:r>
                      <a:endParaRPr lang="id-ID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</a:rPr>
                        <a:t>Penalar aktif</a:t>
                      </a:r>
                      <a:endParaRPr lang="id-ID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</a:rPr>
                        <a:t>Pemandu kognitif</a:t>
                      </a:r>
                      <a:endParaRPr lang="id-ID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</a:rPr>
                        <a:t>Memberi bimbingan kognitif;</a:t>
                      </a:r>
                      <a:r>
                        <a:rPr lang="id-ID" baseline="0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</a:rPr>
                        <a:t> bertindak sebagai komunikator yang membantu</a:t>
                      </a:r>
                      <a:endParaRPr lang="id-ID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07/7/12/main" xmlns="" val="239908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07/7/12/main" xmlns="" val="2257100490"/>
              </p:ext>
            </p:extLst>
          </p:nvPr>
        </p:nvGraphicFramePr>
        <p:xfrm>
          <a:off x="142844" y="1397000"/>
          <a:ext cx="8786874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1472" y="1785926"/>
            <a:ext cx="1214446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TUJUAN</a:t>
            </a:r>
            <a:endParaRPr lang="id-ID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3174" y="1774775"/>
            <a:ext cx="1285884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DEFINISI</a:t>
            </a:r>
            <a:endParaRPr lang="id-ID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4876" y="1781394"/>
            <a:ext cx="1071570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  <a:t>TES</a:t>
            </a:r>
            <a:endParaRPr lang="id-ID" dirty="0">
              <a:ln>
                <a:solidFill>
                  <a:schemeClr val="accent3">
                    <a:lumMod val="75000"/>
                  </a:schemeClr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26" y="1808228"/>
            <a:ext cx="1714512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CONTOH TES</a:t>
            </a:r>
            <a:endParaRPr lang="id-ID" dirty="0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67005"/>
            <a:ext cx="9144000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</a:rPr>
              <a:t>TUJUAN PEMBELAJARAN DALAM MULTIMEDIA</a:t>
            </a:r>
            <a:endParaRPr lang="id-ID" sz="2800" dirty="0">
              <a:ln>
                <a:solidFill>
                  <a:schemeClr val="accent2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376218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C9A3BF-E169-40FF-A09A-8606D8FF21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6EC9A3BF-E169-40FF-A09A-8606D8FF21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6EC9A3BF-E169-40FF-A09A-8606D8FF21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5BB092-3997-4A55-B2D7-0D8628D89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795BB092-3997-4A55-B2D7-0D8628D89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795BB092-3997-4A55-B2D7-0D8628D89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5A4679-79A2-4C9D-B2C2-0E8D7D7FF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AF5A4679-79A2-4C9D-B2C2-0E8D7D7FF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AF5A4679-79A2-4C9D-B2C2-0E8D7D7FF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508BB0-244C-4234-88F4-6F61062C1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69508BB0-244C-4234-88F4-6F61062C1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69508BB0-244C-4234-88F4-6F61062C1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366D4F-F112-4E91-AE3E-2EADB9AC49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56366D4F-F112-4E91-AE3E-2EADB9AC49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56366D4F-F112-4E91-AE3E-2EADB9AC49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E898C89-1747-49FE-9457-87F60D86D2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FE898C89-1747-49FE-9457-87F60D86D2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FE898C89-1747-49FE-9457-87F60D86D2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2F0E5A-830A-4609-A67D-56E7B2E89A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652F0E5A-830A-4609-A67D-56E7B2E89A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652F0E5A-830A-4609-A67D-56E7B2E89A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E847B08-EBF2-4E4F-B665-F29CE9467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graphicEl>
                                              <a:dgm id="{9E847B08-EBF2-4E4F-B665-F29CE9467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9E847B08-EBF2-4E4F-B665-F29CE9467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2010-02-24T02:57:11Z</outs:dateTime>
      <outs:isPinned>true</outs:isPinned>
    </outs:relatedDate>
    <outs:relatedDate>
      <outs:type>2</outs:type>
      <outs:displayName>Created</outs:displayName>
      <outs:dateTime>2010-02-23T05:22:13Z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Deni H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Deni Hardianto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747515B0-D2CE-4770-ACC0-86C7D7E54DA0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261</TotalTime>
  <Words>624</Words>
  <Application>Microsoft Office PowerPoint</Application>
  <PresentationFormat>On-screen Show (4:3)</PresentationFormat>
  <Paragraphs>101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Konsep Dasar Multimedia</vt:lpstr>
      <vt:lpstr>Slide 2</vt:lpstr>
      <vt:lpstr>Komponen instruksional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PBK</dc:title>
  <dc:creator>Deni H</dc:creator>
  <cp:lastModifiedBy>FIP UNY</cp:lastModifiedBy>
  <cp:revision>24</cp:revision>
  <dcterms:created xsi:type="dcterms:W3CDTF">2010-02-23T05:22:13Z</dcterms:created>
  <dcterms:modified xsi:type="dcterms:W3CDTF">2001-12-31T17:56:59Z</dcterms:modified>
</cp:coreProperties>
</file>