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59EEA-7DF1-4EA8-8E58-C1DFD3C8D299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11A5-9589-4458-812A-AAE84D9FCD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A03C1-4345-41EF-AA3F-B7ED670C58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B4843-0F9D-4715-9BE1-D438D8F772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EA2A-0F3B-4E49-B87E-0FF88A51426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2447F-0332-4771-A67C-B27019C960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385BA-2C69-4883-99A7-9D59FF71C07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70ACE-FFA1-48C2-9D7B-BE64314D08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8C06-9075-40F3-AC76-1635D5C54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FD88-0B17-4A61-BE3B-FC7E91C5B35C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CCFC-AA33-41E1-8E72-2952FDCDC3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819400" y="1905000"/>
            <a:ext cx="3657600" cy="2895600"/>
          </a:xfrm>
          <a:prstGeom prst="ellips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676400" y="533400"/>
            <a:ext cx="5638800" cy="1066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INOVASI PENDIDIKAN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676400" y="5334000"/>
            <a:ext cx="5638800" cy="11033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INOVASI PEMBELAJARAN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810000" y="2590800"/>
            <a:ext cx="1676400" cy="1447800"/>
          </a:xfrm>
          <a:prstGeom prst="ellips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Pembelajaran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810000" y="4114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Pendidikan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85800" y="1295400"/>
            <a:ext cx="0" cy="41910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0" y="5715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Khusus/terbatas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03200" y="6731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Umum/Luas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76" grpId="0" animBg="1"/>
      <p:bldP spid="28677" grpId="0" animBg="1"/>
      <p:bldP spid="28678" grpId="0" animBg="1"/>
      <p:bldP spid="28680" grpId="0"/>
      <p:bldP spid="28681" grpId="0" animBg="1"/>
      <p:bldP spid="28682" grpId="0"/>
      <p:bldP spid="286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INOVASI PEMBELAJARAN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3200400"/>
            <a:ext cx="1981200" cy="685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INOVASI </a:t>
            </a:r>
          </a:p>
          <a:p>
            <a:pPr algn="ctr"/>
            <a:r>
              <a:rPr lang="en-US" b="1"/>
              <a:t>PEMBELAJARAN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362200" y="1295400"/>
            <a:ext cx="1676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PENGERTIAN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362200" y="3276600"/>
            <a:ext cx="1828800" cy="6096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KARATERISTIK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362200" y="5257800"/>
            <a:ext cx="2209800" cy="914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TUJUAN, FUNGSI </a:t>
            </a:r>
          </a:p>
          <a:p>
            <a:pPr algn="ctr"/>
            <a:r>
              <a:rPr lang="en-US"/>
              <a:t>INOVASI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7010400" y="1905000"/>
            <a:ext cx="1524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Discovery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7010400" y="914400"/>
            <a:ext cx="14478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Invention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876800" y="1066800"/>
            <a:ext cx="16002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Baru/ pembaharuan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00600" y="2590800"/>
            <a:ext cx="2209800" cy="457200"/>
          </a:xfrm>
          <a:prstGeom prst="rect">
            <a:avLst/>
          </a:prstGeom>
          <a:solidFill>
            <a:srgbClr val="FF9933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Relative Advantage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800600" y="3048000"/>
            <a:ext cx="2209800" cy="457200"/>
          </a:xfrm>
          <a:prstGeom prst="rect">
            <a:avLst/>
          </a:prstGeom>
          <a:solidFill>
            <a:srgbClr val="FF9933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Compatability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800600" y="3505200"/>
            <a:ext cx="2209800" cy="457200"/>
          </a:xfrm>
          <a:prstGeom prst="rect">
            <a:avLst/>
          </a:prstGeom>
          <a:solidFill>
            <a:srgbClr val="FF9933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Complexity 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800600" y="3962400"/>
            <a:ext cx="2209800" cy="457200"/>
          </a:xfrm>
          <a:prstGeom prst="rect">
            <a:avLst/>
          </a:prstGeom>
          <a:solidFill>
            <a:srgbClr val="FF9933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Trialability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419600"/>
            <a:ext cx="2209800" cy="457200"/>
          </a:xfrm>
          <a:prstGeom prst="rect">
            <a:avLst/>
          </a:prstGeom>
          <a:solidFill>
            <a:srgbClr val="FF9933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Observability</a:t>
            </a:r>
          </a:p>
        </p:txBody>
      </p:sp>
      <p:cxnSp>
        <p:nvCxnSpPr>
          <p:cNvPr id="23579" name="AutoShape 27"/>
          <p:cNvCxnSpPr>
            <a:cxnSpLocks noChangeShapeType="1"/>
            <a:stCxn id="23567" idx="3"/>
            <a:endCxn id="23568" idx="1"/>
          </p:cNvCxnSpPr>
          <p:nvPr/>
        </p:nvCxnSpPr>
        <p:spPr bwMode="auto">
          <a:xfrm flipV="1">
            <a:off x="1981200" y="1600200"/>
            <a:ext cx="381000" cy="1943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</p:cxnSp>
      <p:cxnSp>
        <p:nvCxnSpPr>
          <p:cNvPr id="23580" name="AutoShape 28"/>
          <p:cNvCxnSpPr>
            <a:cxnSpLocks noChangeShapeType="1"/>
            <a:stCxn id="23568" idx="3"/>
            <a:endCxn id="23573" idx="1"/>
          </p:cNvCxnSpPr>
          <p:nvPr/>
        </p:nvCxnSpPr>
        <p:spPr bwMode="auto">
          <a:xfrm flipV="1">
            <a:off x="4038600" y="1387475"/>
            <a:ext cx="838200" cy="212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</p:cxnSp>
      <p:cxnSp>
        <p:nvCxnSpPr>
          <p:cNvPr id="23581" name="AutoShape 29"/>
          <p:cNvCxnSpPr>
            <a:cxnSpLocks noChangeShapeType="1"/>
            <a:stCxn id="23573" idx="3"/>
            <a:endCxn id="23572" idx="1"/>
          </p:cNvCxnSpPr>
          <p:nvPr/>
        </p:nvCxnSpPr>
        <p:spPr bwMode="auto">
          <a:xfrm flipV="1">
            <a:off x="6477000" y="1104900"/>
            <a:ext cx="533400" cy="282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</p:cxnSp>
      <p:cxnSp>
        <p:nvCxnSpPr>
          <p:cNvPr id="23582" name="AutoShape 30"/>
          <p:cNvCxnSpPr>
            <a:cxnSpLocks noChangeShapeType="1"/>
            <a:stCxn id="23573" idx="3"/>
            <a:endCxn id="23571" idx="1"/>
          </p:cNvCxnSpPr>
          <p:nvPr/>
        </p:nvCxnSpPr>
        <p:spPr bwMode="auto">
          <a:xfrm>
            <a:off x="6477000" y="1387475"/>
            <a:ext cx="533400" cy="7461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triangle" w="med" len="med"/>
          </a:ln>
        </p:spPr>
      </p:cxnSp>
      <p:cxnSp>
        <p:nvCxnSpPr>
          <p:cNvPr id="23583" name="AutoShape 31"/>
          <p:cNvCxnSpPr>
            <a:cxnSpLocks noChangeShapeType="1"/>
            <a:stCxn id="23567" idx="3"/>
            <a:endCxn id="23569" idx="1"/>
          </p:cNvCxnSpPr>
          <p:nvPr/>
        </p:nvCxnSpPr>
        <p:spPr bwMode="auto">
          <a:xfrm>
            <a:off x="1981200" y="3543300"/>
            <a:ext cx="381000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9933"/>
            </a:solidFill>
            <a:miter lim="800000"/>
            <a:headEnd/>
            <a:tailEnd type="triangle" w="med" len="med"/>
          </a:ln>
        </p:spPr>
      </p:cxnSp>
      <p:cxnSp>
        <p:nvCxnSpPr>
          <p:cNvPr id="23584" name="AutoShape 32"/>
          <p:cNvCxnSpPr>
            <a:cxnSpLocks noChangeShapeType="1"/>
            <a:stCxn id="23569" idx="3"/>
            <a:endCxn id="23574" idx="1"/>
          </p:cNvCxnSpPr>
          <p:nvPr/>
        </p:nvCxnSpPr>
        <p:spPr bwMode="auto">
          <a:xfrm flipV="1">
            <a:off x="4191000" y="2819400"/>
            <a:ext cx="590550" cy="762000"/>
          </a:xfrm>
          <a:prstGeom prst="bentConnector3">
            <a:avLst>
              <a:gd name="adj1" fmla="val 5161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23585" name="AutoShape 33"/>
          <p:cNvCxnSpPr>
            <a:cxnSpLocks noChangeShapeType="1"/>
            <a:stCxn id="23569" idx="3"/>
            <a:endCxn id="23575" idx="1"/>
          </p:cNvCxnSpPr>
          <p:nvPr/>
        </p:nvCxnSpPr>
        <p:spPr bwMode="auto">
          <a:xfrm flipV="1">
            <a:off x="4191000" y="3276600"/>
            <a:ext cx="590550" cy="304800"/>
          </a:xfrm>
          <a:prstGeom prst="bentConnector3">
            <a:avLst>
              <a:gd name="adj1" fmla="val 5161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23586" name="AutoShape 34"/>
          <p:cNvCxnSpPr>
            <a:cxnSpLocks noChangeShapeType="1"/>
            <a:stCxn id="23569" idx="3"/>
            <a:endCxn id="23576" idx="1"/>
          </p:cNvCxnSpPr>
          <p:nvPr/>
        </p:nvCxnSpPr>
        <p:spPr bwMode="auto">
          <a:xfrm>
            <a:off x="4191000" y="3581400"/>
            <a:ext cx="590550" cy="152400"/>
          </a:xfrm>
          <a:prstGeom prst="bentConnector3">
            <a:avLst>
              <a:gd name="adj1" fmla="val 5161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23587" name="AutoShape 35"/>
          <p:cNvCxnSpPr>
            <a:cxnSpLocks noChangeShapeType="1"/>
            <a:stCxn id="23569" idx="3"/>
            <a:endCxn id="23577" idx="1"/>
          </p:cNvCxnSpPr>
          <p:nvPr/>
        </p:nvCxnSpPr>
        <p:spPr bwMode="auto">
          <a:xfrm>
            <a:off x="4191000" y="3581400"/>
            <a:ext cx="590550" cy="609600"/>
          </a:xfrm>
          <a:prstGeom prst="bentConnector3">
            <a:avLst>
              <a:gd name="adj1" fmla="val 5161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23588" name="AutoShape 36"/>
          <p:cNvCxnSpPr>
            <a:cxnSpLocks noChangeShapeType="1"/>
            <a:stCxn id="23569" idx="3"/>
            <a:endCxn id="23578" idx="1"/>
          </p:cNvCxnSpPr>
          <p:nvPr/>
        </p:nvCxnSpPr>
        <p:spPr bwMode="auto">
          <a:xfrm>
            <a:off x="4191000" y="3581400"/>
            <a:ext cx="590550" cy="1066800"/>
          </a:xfrm>
          <a:prstGeom prst="bentConnector3">
            <a:avLst>
              <a:gd name="adj1" fmla="val 5161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23589" name="AutoShape 37"/>
          <p:cNvCxnSpPr>
            <a:cxnSpLocks noChangeShapeType="1"/>
            <a:stCxn id="23567" idx="3"/>
            <a:endCxn id="23570" idx="1"/>
          </p:cNvCxnSpPr>
          <p:nvPr/>
        </p:nvCxnSpPr>
        <p:spPr bwMode="auto">
          <a:xfrm>
            <a:off x="1981200" y="3543300"/>
            <a:ext cx="381000" cy="2171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3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23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143000"/>
          </a:xfrm>
          <a:ln>
            <a:solidFill>
              <a:srgbClr val="FF9933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masalah-masalah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/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(SD)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/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419100" y="457200"/>
            <a:ext cx="2667000" cy="6858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doni MT Condensed"/>
              </a:rPr>
              <a:t>TUJUAN INOVASI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4500" y="3581400"/>
            <a:ext cx="8178800" cy="1614488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adaftasi</a:t>
            </a:r>
            <a:endParaRPr lang="en-US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pengemabnagn</a:t>
            </a:r>
            <a:r>
              <a:rPr lang="en-US" dirty="0"/>
              <a:t> </a:t>
            </a:r>
            <a:r>
              <a:rPr lang="en-US" dirty="0" err="1"/>
              <a:t>staf</a:t>
            </a:r>
            <a:endParaRPr lang="en-US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SD</a:t>
            </a:r>
          </a:p>
        </p:txBody>
      </p:sp>
      <p:sp>
        <p:nvSpPr>
          <p:cNvPr id="17413" name="WordArt 6"/>
          <p:cNvSpPr>
            <a:spLocks noChangeArrowheads="1" noChangeShapeType="1" noTextEdit="1"/>
          </p:cNvSpPr>
          <p:nvPr/>
        </p:nvSpPr>
        <p:spPr bwMode="auto">
          <a:xfrm>
            <a:off x="457200" y="2209800"/>
            <a:ext cx="2667000" cy="11430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Bell MT"/>
              </a:rPr>
              <a:t>FUNGSI INOVASI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  <p:bldP spid="348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9933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Prinsip Pembaharuan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477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Perlu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didasarkan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analisa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kemungkinan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baik</a:t>
            </a:r>
            <a:r>
              <a:rPr lang="en-US" sz="2800" dirty="0" smtClean="0">
                <a:latin typeface="Berlin Sans FB" pitchFamily="34" charset="0"/>
              </a:rPr>
              <a:t>/</a:t>
            </a:r>
            <a:r>
              <a:rPr lang="en-US" sz="2800" dirty="0" err="1" smtClean="0">
                <a:latin typeface="Berlin Sans FB" pitchFamily="34" charset="0"/>
              </a:rPr>
              <a:t>buruk</a:t>
            </a:r>
            <a:r>
              <a:rPr lang="en-US" sz="2800" dirty="0" smtClean="0">
                <a:latin typeface="Berlin Sans FB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Pembaharuan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bersifat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konseptual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perseptual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Pembaharuan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dimulai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hal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kecil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terfokus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Pembaharuan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dimulai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kepeloporan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inisiatif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inovator</a:t>
            </a:r>
            <a:r>
              <a:rPr lang="en-US" sz="2800" dirty="0" smtClean="0">
                <a:latin typeface="Berlin Sans FB" pitchFamily="34" charset="0"/>
              </a:rPr>
              <a:t>) </a:t>
            </a:r>
          </a:p>
        </p:txBody>
      </p:sp>
      <p:pic>
        <p:nvPicPr>
          <p:cNvPr id="18436" name="Picture 2" descr="D:\EKSPRESIF\DISCO03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346450"/>
            <a:ext cx="129540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97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accent2"/>
                </a:solidFill>
                <a:latin typeface="Bauhaus 93" pitchFamily="82" charset="0"/>
              </a:rPr>
              <a:t>DASAR PEMIKIRAN INOVASI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INOVASI DILIHAT DARI PERKEMBANGAN KEILMUAN KE-SD-AN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INOVASI DILIHAT DARI PERKEMBANGAN POLITIK DAN KEBIJAKAN PEMERINTAH DI BIDANG KE-SD-AN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INOVASI DILIHAT DARI ALASAN KONTEKSTUAL/PERKEMBANGAN TEKNOLOGI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76200" cmpd="tri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 cmpd="tri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92100" indent="-292100" eaLnBrk="1" hangingPunct="1">
              <a:buFontTx/>
              <a:buNone/>
            </a:pPr>
            <a:r>
              <a:rPr lang="en-US" dirty="0" err="1" smtClean="0"/>
              <a:t>Susunlah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…..</a:t>
            </a:r>
            <a:r>
              <a:rPr lang="en-US" dirty="0" err="1" smtClean="0"/>
              <a:t>dengan</a:t>
            </a:r>
            <a:r>
              <a:rPr lang="en-US" dirty="0" smtClean="0"/>
              <a:t> TEMA:</a:t>
            </a:r>
          </a:p>
          <a:p>
            <a:pPr marL="292100" indent="-292100" eaLnBrk="1" hangingPunct="1">
              <a:buFontTx/>
              <a:buNone/>
            </a:pPr>
            <a:endParaRPr lang="en-US" dirty="0" smtClean="0"/>
          </a:p>
          <a:p>
            <a:pPr marL="292100" indent="-292100" eaLnBrk="1" hangingPunct="1">
              <a:buFontTx/>
              <a:buAutoNum type="arabicPeriod"/>
            </a:pPr>
            <a:r>
              <a:rPr lang="en-US" sz="2400" dirty="0" smtClean="0">
                <a:latin typeface="Berlin Sans FB" pitchFamily="34" charset="0"/>
              </a:rPr>
              <a:t>INOVASI DILIHAT DARI PERKEMBANGAN KEILMUAN KE-SD-AN</a:t>
            </a:r>
          </a:p>
          <a:p>
            <a:pPr marL="292100" indent="-292100" eaLnBrk="1" hangingPunct="1">
              <a:buFontTx/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292100" indent="-292100" eaLnBrk="1" hangingPunct="1">
              <a:buFontTx/>
              <a:buNone/>
            </a:pPr>
            <a:r>
              <a:rPr lang="en-US" sz="2400" dirty="0" smtClean="0">
                <a:latin typeface="Berlin Sans FB" pitchFamily="34" charset="0"/>
              </a:rPr>
              <a:t>2. INOVASI DILIHAT DARI PERKEMBANGAN POLITIK DAN KEBIJAKAN PEMERINTAH DI BIDANG KE-SD-AN</a:t>
            </a:r>
          </a:p>
          <a:p>
            <a:pPr marL="292100" indent="-292100" eaLnBrk="1" hangingPunct="1">
              <a:buFontTx/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 marL="292100" indent="-292100" eaLnBrk="1" hangingPunct="1">
              <a:buFontTx/>
              <a:buNone/>
            </a:pPr>
            <a:r>
              <a:rPr lang="en-US" sz="2400" dirty="0" smtClean="0">
                <a:latin typeface="Berlin Sans FB" pitchFamily="34" charset="0"/>
              </a:rPr>
              <a:t>3. INOVASI DILIHAT DARI ALASAN KONTEKSTUAL/PERKEMBANGAN TEKNOLOGI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198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Forte"/>
              </a:rPr>
              <a:t>Tugas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INOVASI PEMBELAJARAN</vt:lpstr>
      <vt:lpstr>Slide 3</vt:lpstr>
      <vt:lpstr>Prinsip Pembaharuan</vt:lpstr>
      <vt:lpstr>DASAR PEMIKIRAN INOVASI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Deni</cp:lastModifiedBy>
  <cp:revision>1</cp:revision>
  <dcterms:created xsi:type="dcterms:W3CDTF">2011-06-12T01:10:54Z</dcterms:created>
  <dcterms:modified xsi:type="dcterms:W3CDTF">2011-06-12T01:14:00Z</dcterms:modified>
</cp:coreProperties>
</file>