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1" r:id="rId3"/>
    <p:sldId id="282" r:id="rId4"/>
    <p:sldId id="288" r:id="rId5"/>
    <p:sldId id="289" r:id="rId6"/>
    <p:sldId id="283" r:id="rId7"/>
    <p:sldId id="286" r:id="rId8"/>
    <p:sldId id="287" r:id="rId9"/>
    <p:sldId id="284" r:id="rId10"/>
    <p:sldId id="285" r:id="rId11"/>
    <p:sldId id="291" r:id="rId12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3300"/>
    <a:srgbClr val="FF0000"/>
    <a:srgbClr val="FFFF00"/>
    <a:srgbClr val="FF9900"/>
    <a:srgbClr val="CCCC00"/>
    <a:srgbClr val="FFFFFF"/>
    <a:srgbClr val="FF3300"/>
    <a:srgbClr val="080808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DE02F-4E24-4506-887C-60B05660D4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3FC0E7-C522-48FA-8F90-515791F673AB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</a:rPr>
            <a:t>Peubahan</a:t>
          </a:r>
          <a:r>
            <a:rPr lang="en-US" sz="3600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</a:rPr>
            <a:t> </a:t>
          </a:r>
          <a:r>
            <a:rPr lang="en-US" sz="3600" dirty="0" err="1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</a:rPr>
            <a:t>pertanda</a:t>
          </a:r>
          <a:r>
            <a:rPr lang="en-US" sz="3600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</a:rPr>
            <a:t> </a:t>
          </a:r>
          <a:r>
            <a:rPr lang="en-US" sz="3600" dirty="0" err="1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</a:rPr>
            <a:t>kehidupan</a:t>
          </a:r>
          <a:r>
            <a:rPr lang="en-US" sz="3600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</a:rPr>
            <a:t> </a:t>
          </a:r>
          <a:endParaRPr lang="en-US" sz="3600" dirty="0">
            <a:ln>
              <a:solidFill>
                <a:schemeClr val="bg2">
                  <a:lumMod val="60000"/>
                  <a:lumOff val="40000"/>
                </a:schemeClr>
              </a:solidFill>
            </a:ln>
            <a:effectLst>
              <a:glow rad="101600">
                <a:schemeClr val="bg2">
                  <a:lumMod val="75000"/>
                  <a:alpha val="60000"/>
                </a:schemeClr>
              </a:glow>
            </a:effectLst>
          </a:endParaRPr>
        </a:p>
      </dgm:t>
    </dgm:pt>
    <dgm:pt modelId="{74ED54E1-3A7D-486F-99D4-E1E870F869A3}" type="parTrans" cxnId="{5071A8E9-1FD7-4C74-B1E8-6A54140B63F7}">
      <dgm:prSet/>
      <dgm:spPr/>
      <dgm:t>
        <a:bodyPr/>
        <a:lstStyle/>
        <a:p>
          <a:endParaRPr lang="en-US"/>
        </a:p>
      </dgm:t>
    </dgm:pt>
    <dgm:pt modelId="{027EC7D2-54BF-4DD1-B4A9-55CF4A9D35EF}" type="sibTrans" cxnId="{5071A8E9-1FD7-4C74-B1E8-6A54140B63F7}">
      <dgm:prSet/>
      <dgm:spPr/>
      <dgm:t>
        <a:bodyPr/>
        <a:lstStyle/>
        <a:p>
          <a:endParaRPr lang="en-US"/>
        </a:p>
      </dgm:t>
    </dgm:pt>
    <dgm:pt modelId="{1DE3CD21-E80E-4D87-BC36-51C9181AD25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Perubahan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memberikan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harapan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glow rad="101600">
                <a:srgbClr val="FF0000">
                  <a:alpha val="60000"/>
                </a:srgb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6D7F524-9DC2-48DE-A2D7-214347699D6F}" type="parTrans" cxnId="{E39A9684-0C40-4D5F-906B-EC1098D3B16C}">
      <dgm:prSet/>
      <dgm:spPr/>
      <dgm:t>
        <a:bodyPr/>
        <a:lstStyle/>
        <a:p>
          <a:endParaRPr lang="en-US"/>
        </a:p>
      </dgm:t>
    </dgm:pt>
    <dgm:pt modelId="{E8080537-5E0B-46DC-A635-317286F096BE}" type="sibTrans" cxnId="{E39A9684-0C40-4D5F-906B-EC1098D3B16C}">
      <dgm:prSet/>
      <dgm:spPr/>
      <dgm:t>
        <a:bodyPr/>
        <a:lstStyle/>
        <a:p>
          <a:endParaRPr lang="en-US"/>
        </a:p>
      </dgm:t>
    </dgm:pt>
    <dgm:pt modelId="{F52C46AD-F4B9-4F0D-B01D-FD19F47A15E6}" type="pres">
      <dgm:prSet presAssocID="{EC1DE02F-4E24-4506-887C-60B05660D4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0D9882-1F30-4F59-8EA0-E9B162703078}" type="pres">
      <dgm:prSet presAssocID="{493FC0E7-C522-48FA-8F90-515791F673AB}" presName="parentText" presStyleLbl="node1" presStyleIdx="0" presStyleCnt="2" custLinFactNeighborX="-16000" custLinFactNeighborY="-717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4E135-E196-40AD-8374-48FA1AD9CD59}" type="pres">
      <dgm:prSet presAssocID="{027EC7D2-54BF-4DD1-B4A9-55CF4A9D35EF}" presName="spacer" presStyleCnt="0"/>
      <dgm:spPr/>
    </dgm:pt>
    <dgm:pt modelId="{FFA04B6A-2458-4182-9FA0-1FCDC4CF2947}" type="pres">
      <dgm:prSet presAssocID="{1DE3CD21-E80E-4D87-BC36-51C9181AD25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9A9684-0C40-4D5F-906B-EC1098D3B16C}" srcId="{EC1DE02F-4E24-4506-887C-60B05660D42F}" destId="{1DE3CD21-E80E-4D87-BC36-51C9181AD25F}" srcOrd="1" destOrd="0" parTransId="{86D7F524-9DC2-48DE-A2D7-214347699D6F}" sibTransId="{E8080537-5E0B-46DC-A635-317286F096BE}"/>
    <dgm:cxn modelId="{5071A8E9-1FD7-4C74-B1E8-6A54140B63F7}" srcId="{EC1DE02F-4E24-4506-887C-60B05660D42F}" destId="{493FC0E7-C522-48FA-8F90-515791F673AB}" srcOrd="0" destOrd="0" parTransId="{74ED54E1-3A7D-486F-99D4-E1E870F869A3}" sibTransId="{027EC7D2-54BF-4DD1-B4A9-55CF4A9D35EF}"/>
    <dgm:cxn modelId="{0A0378FD-688C-4C70-AA7A-B9A0A5683E9A}" type="presOf" srcId="{EC1DE02F-4E24-4506-887C-60B05660D42F}" destId="{F52C46AD-F4B9-4F0D-B01D-FD19F47A15E6}" srcOrd="0" destOrd="0" presId="urn:microsoft.com/office/officeart/2005/8/layout/vList2"/>
    <dgm:cxn modelId="{4A053DFB-E316-49DC-84DE-B2AF7A7BEC92}" type="presOf" srcId="{1DE3CD21-E80E-4D87-BC36-51C9181AD25F}" destId="{FFA04B6A-2458-4182-9FA0-1FCDC4CF2947}" srcOrd="0" destOrd="0" presId="urn:microsoft.com/office/officeart/2005/8/layout/vList2"/>
    <dgm:cxn modelId="{EEFC34FF-E212-472E-BD69-B3811B8D548F}" type="presOf" srcId="{493FC0E7-C522-48FA-8F90-515791F673AB}" destId="{E90D9882-1F30-4F59-8EA0-E9B162703078}" srcOrd="0" destOrd="0" presId="urn:microsoft.com/office/officeart/2005/8/layout/vList2"/>
    <dgm:cxn modelId="{DD8EFE11-C1F3-4D52-A793-0F34AF6BB6B0}" type="presParOf" srcId="{F52C46AD-F4B9-4F0D-B01D-FD19F47A15E6}" destId="{E90D9882-1F30-4F59-8EA0-E9B162703078}" srcOrd="0" destOrd="0" presId="urn:microsoft.com/office/officeart/2005/8/layout/vList2"/>
    <dgm:cxn modelId="{71F4BA5D-8151-4BAB-BA72-EC54298E1BAC}" type="presParOf" srcId="{F52C46AD-F4B9-4F0D-B01D-FD19F47A15E6}" destId="{E8C4E135-E196-40AD-8374-48FA1AD9CD59}" srcOrd="1" destOrd="0" presId="urn:microsoft.com/office/officeart/2005/8/layout/vList2"/>
    <dgm:cxn modelId="{991C4C53-F7B8-415A-BD81-261010869293}" type="presParOf" srcId="{F52C46AD-F4B9-4F0D-B01D-FD19F47A15E6}" destId="{FFA04B6A-2458-4182-9FA0-1FCDC4CF2947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8B068B-A637-4186-9204-130BBDC9F4E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8A049B3-57CE-4E7C-BE8B-14E9ACA10E0A}">
      <dgm:prSet phldrT="[Text]"/>
      <dgm:spPr/>
      <dgm:t>
        <a:bodyPr/>
        <a:lstStyle/>
        <a:p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00206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Kepemimpinana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00206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yang 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00206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lemah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glow rad="101600">
                <a:srgbClr val="002060">
                  <a:alpha val="60000"/>
                </a:srgb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932ED90-3A9A-414C-AD47-DE658D3A316E}" type="parTrans" cxnId="{903416D0-2797-42DC-B787-86C2184EBC1F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0261113-5383-41B5-B954-A10865F0F665}" type="sibTrans" cxnId="{903416D0-2797-42DC-B787-86C2184EBC1F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862D3BC-CAF1-4356-88B4-D85A915D6953}">
      <dgm:prSet phldrT="[Text]"/>
      <dgm:spPr/>
      <dgm:t>
        <a:bodyPr/>
        <a:lstStyle/>
        <a:p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Sabotase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di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tengah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jalan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B09E861-C8DC-4C63-A4AB-19D99920D7CE}" type="parTrans" cxnId="{69CECBAA-4531-4CC2-BC18-1DB976181F9F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02DBE60-0F87-4410-BA45-E74523976252}" type="sibTrans" cxnId="{69CECBAA-4531-4CC2-BC18-1DB976181F9F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C28C691-8E17-42E5-8220-D14F915D786D}">
      <dgm:prSet phldrT="[Text]"/>
      <dgm:spPr/>
      <dgm:t>
        <a:bodyPr/>
        <a:lstStyle/>
        <a:p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Komunikasi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yang 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tidak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baik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17E6EE2-BD65-4370-BDAF-D9193E0581F0}" type="parTrans" cxnId="{C46EB404-7640-4CB4-BFD4-320A1A8E8B7A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3FE6AF9-0810-461F-AA7A-4124176872E3}" type="sibTrans" cxnId="{C46EB404-7640-4CB4-BFD4-320A1A8E8B7A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97BD122-77F4-4017-B259-C3ECEE9FE2D5}">
      <dgm:prSet phldrT="[Text]"/>
      <dgm:spPr/>
      <dgm:t>
        <a:bodyPr/>
        <a:lstStyle/>
        <a:p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Tidak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ada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dukungan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dari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masyarakat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/ 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staf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B74DA45-DBDF-4E31-ADD5-D258EFDAC2E0}" type="parTrans" cxnId="{C74C943C-2D6A-4967-BEB1-07288AFA6FAE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7975CA7-077B-475F-A611-CAD505D78C39}" type="sibTrans" cxnId="{C74C943C-2D6A-4967-BEB1-07288AFA6FAE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65CD38E-C065-4714-A09E-1EBCE9226FAB}">
      <dgm:prSet phldrT="[Text]"/>
      <dgm:spPr/>
      <dgm:t>
        <a:bodyPr/>
        <a:lstStyle/>
        <a:p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Salah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membaca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situasi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/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keadaan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4CB15BF-0203-435B-849F-A8075A303B94}" type="parTrans" cxnId="{967ECF42-E7D9-462B-8583-2553608A4301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C371260-1872-4574-B038-66C93CAE946A}" type="sibTrans" cxnId="{967ECF42-E7D9-462B-8583-2553608A4301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9EAC5D7-F6DF-4046-8924-42DE2976307B}" type="pres">
      <dgm:prSet presAssocID="{E58B068B-A637-4186-9204-130BBDC9F4E5}" presName="linearFlow" presStyleCnt="0">
        <dgm:presLayoutVars>
          <dgm:dir/>
          <dgm:resizeHandles val="exact"/>
        </dgm:presLayoutVars>
      </dgm:prSet>
      <dgm:spPr/>
    </dgm:pt>
    <dgm:pt modelId="{AB023BB6-E910-442C-A764-0AAD44E7ED4F}" type="pres">
      <dgm:prSet presAssocID="{28A049B3-57CE-4E7C-BE8B-14E9ACA10E0A}" presName="composite" presStyleCnt="0"/>
      <dgm:spPr/>
    </dgm:pt>
    <dgm:pt modelId="{162FF281-4C1D-4708-BCDD-D43F3C043195}" type="pres">
      <dgm:prSet presAssocID="{28A049B3-57CE-4E7C-BE8B-14E9ACA10E0A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30AAF4-33EA-4263-9027-109067C13CAD}" type="pres">
      <dgm:prSet presAssocID="{28A049B3-57CE-4E7C-BE8B-14E9ACA10E0A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2A27A-0348-4B5E-A7A1-8B3F9DCF0281}" type="pres">
      <dgm:prSet presAssocID="{40261113-5383-41B5-B954-A10865F0F665}" presName="spacing" presStyleCnt="0"/>
      <dgm:spPr/>
    </dgm:pt>
    <dgm:pt modelId="{DA268AE0-2DEC-4426-AFDD-DE2833BCA390}" type="pres">
      <dgm:prSet presAssocID="{A65CD38E-C065-4714-A09E-1EBCE9226FAB}" presName="composite" presStyleCnt="0"/>
      <dgm:spPr/>
    </dgm:pt>
    <dgm:pt modelId="{A8D78B44-FF56-498C-A5E5-E046F1567FCC}" type="pres">
      <dgm:prSet presAssocID="{A65CD38E-C065-4714-A09E-1EBCE9226FAB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C096966-5377-4116-87EC-FD4A28E95E2F}" type="pres">
      <dgm:prSet presAssocID="{A65CD38E-C065-4714-A09E-1EBCE9226FA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E7DCB-4070-4BCC-9788-BB9A34692D53}" type="pres">
      <dgm:prSet presAssocID="{CC371260-1872-4574-B038-66C93CAE946A}" presName="spacing" presStyleCnt="0"/>
      <dgm:spPr/>
    </dgm:pt>
    <dgm:pt modelId="{7DE13618-EDA7-4056-BD5A-5B106EC6C29C}" type="pres">
      <dgm:prSet presAssocID="{7862D3BC-CAF1-4356-88B4-D85A915D6953}" presName="composite" presStyleCnt="0"/>
      <dgm:spPr/>
    </dgm:pt>
    <dgm:pt modelId="{D8AAB4FE-61F9-4289-9241-F4F7CFD79115}" type="pres">
      <dgm:prSet presAssocID="{7862D3BC-CAF1-4356-88B4-D85A915D6953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A108C48-70D3-4B2D-A642-75BB6AE67C67}" type="pres">
      <dgm:prSet presAssocID="{7862D3BC-CAF1-4356-88B4-D85A915D695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5C0DC-6E9A-4B6D-BE2B-CA051592AD2D}" type="pres">
      <dgm:prSet presAssocID="{702DBE60-0F87-4410-BA45-E74523976252}" presName="spacing" presStyleCnt="0"/>
      <dgm:spPr/>
    </dgm:pt>
    <dgm:pt modelId="{F324B506-9BFE-43D1-95A2-33704F307D7B}" type="pres">
      <dgm:prSet presAssocID="{9C28C691-8E17-42E5-8220-D14F915D786D}" presName="composite" presStyleCnt="0"/>
      <dgm:spPr/>
    </dgm:pt>
    <dgm:pt modelId="{FCDCA80F-37E1-40B4-8134-E9CC287050E7}" type="pres">
      <dgm:prSet presAssocID="{9C28C691-8E17-42E5-8220-D14F915D786D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3FD9DB5-87D3-4BE1-A9D6-4A56B9FF19E4}" type="pres">
      <dgm:prSet presAssocID="{9C28C691-8E17-42E5-8220-D14F915D786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FABC1-2E3F-455B-9195-A3B04A5AA3F0}" type="pres">
      <dgm:prSet presAssocID="{63FE6AF9-0810-461F-AA7A-4124176872E3}" presName="spacing" presStyleCnt="0"/>
      <dgm:spPr/>
    </dgm:pt>
    <dgm:pt modelId="{4746B446-F922-464D-840A-ED978C874C47}" type="pres">
      <dgm:prSet presAssocID="{D97BD122-77F4-4017-B259-C3ECEE9FE2D5}" presName="composite" presStyleCnt="0"/>
      <dgm:spPr/>
    </dgm:pt>
    <dgm:pt modelId="{94C1F4B5-38FB-4165-B69F-7E7A4D141559}" type="pres">
      <dgm:prSet presAssocID="{D97BD122-77F4-4017-B259-C3ECEE9FE2D5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A1A8094-CA6D-45B6-8A10-169AF793F30A}" type="pres">
      <dgm:prSet presAssocID="{D97BD122-77F4-4017-B259-C3ECEE9FE2D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40DF00-D829-4B18-B198-3C9EEBA4B3B7}" type="presOf" srcId="{E58B068B-A637-4186-9204-130BBDC9F4E5}" destId="{89EAC5D7-F6DF-4046-8924-42DE2976307B}" srcOrd="0" destOrd="0" presId="urn:microsoft.com/office/officeart/2005/8/layout/vList3"/>
    <dgm:cxn modelId="{69CECBAA-4531-4CC2-BC18-1DB976181F9F}" srcId="{E58B068B-A637-4186-9204-130BBDC9F4E5}" destId="{7862D3BC-CAF1-4356-88B4-D85A915D6953}" srcOrd="2" destOrd="0" parTransId="{AB09E861-C8DC-4C63-A4AB-19D99920D7CE}" sibTransId="{702DBE60-0F87-4410-BA45-E74523976252}"/>
    <dgm:cxn modelId="{1F0AD75C-5445-411E-80C3-88109F06CADE}" type="presOf" srcId="{D97BD122-77F4-4017-B259-C3ECEE9FE2D5}" destId="{AA1A8094-CA6D-45B6-8A10-169AF793F30A}" srcOrd="0" destOrd="0" presId="urn:microsoft.com/office/officeart/2005/8/layout/vList3"/>
    <dgm:cxn modelId="{04C32C60-4119-4A8B-BEF4-4994BD6A78CC}" type="presOf" srcId="{28A049B3-57CE-4E7C-BE8B-14E9ACA10E0A}" destId="{5A30AAF4-33EA-4263-9027-109067C13CAD}" srcOrd="0" destOrd="0" presId="urn:microsoft.com/office/officeart/2005/8/layout/vList3"/>
    <dgm:cxn modelId="{B89A7DDF-B807-4F70-9330-9106DDB94AE8}" type="presOf" srcId="{9C28C691-8E17-42E5-8220-D14F915D786D}" destId="{93FD9DB5-87D3-4BE1-A9D6-4A56B9FF19E4}" srcOrd="0" destOrd="0" presId="urn:microsoft.com/office/officeart/2005/8/layout/vList3"/>
    <dgm:cxn modelId="{903416D0-2797-42DC-B787-86C2184EBC1F}" srcId="{E58B068B-A637-4186-9204-130BBDC9F4E5}" destId="{28A049B3-57CE-4E7C-BE8B-14E9ACA10E0A}" srcOrd="0" destOrd="0" parTransId="{B932ED90-3A9A-414C-AD47-DE658D3A316E}" sibTransId="{40261113-5383-41B5-B954-A10865F0F665}"/>
    <dgm:cxn modelId="{C74C943C-2D6A-4967-BEB1-07288AFA6FAE}" srcId="{E58B068B-A637-4186-9204-130BBDC9F4E5}" destId="{D97BD122-77F4-4017-B259-C3ECEE9FE2D5}" srcOrd="4" destOrd="0" parTransId="{4B74DA45-DBDF-4E31-ADD5-D258EFDAC2E0}" sibTransId="{27975CA7-077B-475F-A611-CAD505D78C39}"/>
    <dgm:cxn modelId="{A33E9F80-16F9-47D9-94EB-D04EA842B3C6}" type="presOf" srcId="{A65CD38E-C065-4714-A09E-1EBCE9226FAB}" destId="{9C096966-5377-4116-87EC-FD4A28E95E2F}" srcOrd="0" destOrd="0" presId="urn:microsoft.com/office/officeart/2005/8/layout/vList3"/>
    <dgm:cxn modelId="{C46EB404-7640-4CB4-BFD4-320A1A8E8B7A}" srcId="{E58B068B-A637-4186-9204-130BBDC9F4E5}" destId="{9C28C691-8E17-42E5-8220-D14F915D786D}" srcOrd="3" destOrd="0" parTransId="{E17E6EE2-BD65-4370-BDAF-D9193E0581F0}" sibTransId="{63FE6AF9-0810-461F-AA7A-4124176872E3}"/>
    <dgm:cxn modelId="{B3FF6538-876E-4FD0-B17A-3C8A13E01F83}" type="presOf" srcId="{7862D3BC-CAF1-4356-88B4-D85A915D6953}" destId="{0A108C48-70D3-4B2D-A642-75BB6AE67C67}" srcOrd="0" destOrd="0" presId="urn:microsoft.com/office/officeart/2005/8/layout/vList3"/>
    <dgm:cxn modelId="{967ECF42-E7D9-462B-8583-2553608A4301}" srcId="{E58B068B-A637-4186-9204-130BBDC9F4E5}" destId="{A65CD38E-C065-4714-A09E-1EBCE9226FAB}" srcOrd="1" destOrd="0" parTransId="{A4CB15BF-0203-435B-849F-A8075A303B94}" sibTransId="{CC371260-1872-4574-B038-66C93CAE946A}"/>
    <dgm:cxn modelId="{4D4E4AA5-A8AB-48F4-9F92-E758F66BF812}" type="presParOf" srcId="{89EAC5D7-F6DF-4046-8924-42DE2976307B}" destId="{AB023BB6-E910-442C-A764-0AAD44E7ED4F}" srcOrd="0" destOrd="0" presId="urn:microsoft.com/office/officeart/2005/8/layout/vList3"/>
    <dgm:cxn modelId="{A2AFA676-B12C-40A9-AF42-6782DE78147D}" type="presParOf" srcId="{AB023BB6-E910-442C-A764-0AAD44E7ED4F}" destId="{162FF281-4C1D-4708-BCDD-D43F3C043195}" srcOrd="0" destOrd="0" presId="urn:microsoft.com/office/officeart/2005/8/layout/vList3"/>
    <dgm:cxn modelId="{A902A7CE-E6E4-4F29-ACEA-819D9FE2F7AC}" type="presParOf" srcId="{AB023BB6-E910-442C-A764-0AAD44E7ED4F}" destId="{5A30AAF4-33EA-4263-9027-109067C13CAD}" srcOrd="1" destOrd="0" presId="urn:microsoft.com/office/officeart/2005/8/layout/vList3"/>
    <dgm:cxn modelId="{378A11C7-AA22-496A-A10C-F5B8D9964E2E}" type="presParOf" srcId="{89EAC5D7-F6DF-4046-8924-42DE2976307B}" destId="{76E2A27A-0348-4B5E-A7A1-8B3F9DCF0281}" srcOrd="1" destOrd="0" presId="urn:microsoft.com/office/officeart/2005/8/layout/vList3"/>
    <dgm:cxn modelId="{DD311B20-AE1B-4D42-9903-5D23097EBFFA}" type="presParOf" srcId="{89EAC5D7-F6DF-4046-8924-42DE2976307B}" destId="{DA268AE0-2DEC-4426-AFDD-DE2833BCA390}" srcOrd="2" destOrd="0" presId="urn:microsoft.com/office/officeart/2005/8/layout/vList3"/>
    <dgm:cxn modelId="{DF74F7DE-6AC7-43BC-8952-1111282D0A76}" type="presParOf" srcId="{DA268AE0-2DEC-4426-AFDD-DE2833BCA390}" destId="{A8D78B44-FF56-498C-A5E5-E046F1567FCC}" srcOrd="0" destOrd="0" presId="urn:microsoft.com/office/officeart/2005/8/layout/vList3"/>
    <dgm:cxn modelId="{5DC5D82E-81E3-468F-83E4-6B9CE68AD066}" type="presParOf" srcId="{DA268AE0-2DEC-4426-AFDD-DE2833BCA390}" destId="{9C096966-5377-4116-87EC-FD4A28E95E2F}" srcOrd="1" destOrd="0" presId="urn:microsoft.com/office/officeart/2005/8/layout/vList3"/>
    <dgm:cxn modelId="{1E62FDC5-D884-4930-9778-A4359008D7D1}" type="presParOf" srcId="{89EAC5D7-F6DF-4046-8924-42DE2976307B}" destId="{DC2E7DCB-4070-4BCC-9788-BB9A34692D53}" srcOrd="3" destOrd="0" presId="urn:microsoft.com/office/officeart/2005/8/layout/vList3"/>
    <dgm:cxn modelId="{1C1A8889-A772-4D4C-9AB2-B062D1EF5E34}" type="presParOf" srcId="{89EAC5D7-F6DF-4046-8924-42DE2976307B}" destId="{7DE13618-EDA7-4056-BD5A-5B106EC6C29C}" srcOrd="4" destOrd="0" presId="urn:microsoft.com/office/officeart/2005/8/layout/vList3"/>
    <dgm:cxn modelId="{583990F8-F692-4F80-A1BE-908C6BE68DC2}" type="presParOf" srcId="{7DE13618-EDA7-4056-BD5A-5B106EC6C29C}" destId="{D8AAB4FE-61F9-4289-9241-F4F7CFD79115}" srcOrd="0" destOrd="0" presId="urn:microsoft.com/office/officeart/2005/8/layout/vList3"/>
    <dgm:cxn modelId="{E878A8D4-EAF1-4C59-B0E3-3D86EE488AA6}" type="presParOf" srcId="{7DE13618-EDA7-4056-BD5A-5B106EC6C29C}" destId="{0A108C48-70D3-4B2D-A642-75BB6AE67C67}" srcOrd="1" destOrd="0" presId="urn:microsoft.com/office/officeart/2005/8/layout/vList3"/>
    <dgm:cxn modelId="{975D8986-1DF2-4C01-9415-916DEFF0AFA4}" type="presParOf" srcId="{89EAC5D7-F6DF-4046-8924-42DE2976307B}" destId="{0BF5C0DC-6E9A-4B6D-BE2B-CA051592AD2D}" srcOrd="5" destOrd="0" presId="urn:microsoft.com/office/officeart/2005/8/layout/vList3"/>
    <dgm:cxn modelId="{EEE21845-08DB-46A3-85A2-17E9F8B7C714}" type="presParOf" srcId="{89EAC5D7-F6DF-4046-8924-42DE2976307B}" destId="{F324B506-9BFE-43D1-95A2-33704F307D7B}" srcOrd="6" destOrd="0" presId="urn:microsoft.com/office/officeart/2005/8/layout/vList3"/>
    <dgm:cxn modelId="{736D9EE6-B1D3-4AB1-9B61-5F71690B2EFC}" type="presParOf" srcId="{F324B506-9BFE-43D1-95A2-33704F307D7B}" destId="{FCDCA80F-37E1-40B4-8134-E9CC287050E7}" srcOrd="0" destOrd="0" presId="urn:microsoft.com/office/officeart/2005/8/layout/vList3"/>
    <dgm:cxn modelId="{999259D5-7F43-4852-9A32-D8624C881D62}" type="presParOf" srcId="{F324B506-9BFE-43D1-95A2-33704F307D7B}" destId="{93FD9DB5-87D3-4BE1-A9D6-4A56B9FF19E4}" srcOrd="1" destOrd="0" presId="urn:microsoft.com/office/officeart/2005/8/layout/vList3"/>
    <dgm:cxn modelId="{FAF8E1A9-EBA4-4B90-9895-0CD39B0F8E16}" type="presParOf" srcId="{89EAC5D7-F6DF-4046-8924-42DE2976307B}" destId="{2F4FABC1-2E3F-455B-9195-A3B04A5AA3F0}" srcOrd="7" destOrd="0" presId="urn:microsoft.com/office/officeart/2005/8/layout/vList3"/>
    <dgm:cxn modelId="{8CFB0AA6-53CB-41EF-A03E-C53282BA5D5D}" type="presParOf" srcId="{89EAC5D7-F6DF-4046-8924-42DE2976307B}" destId="{4746B446-F922-464D-840A-ED978C874C47}" srcOrd="8" destOrd="0" presId="urn:microsoft.com/office/officeart/2005/8/layout/vList3"/>
    <dgm:cxn modelId="{EAF4A29A-6D28-490D-9078-B6DCEB699D26}" type="presParOf" srcId="{4746B446-F922-464D-840A-ED978C874C47}" destId="{94C1F4B5-38FB-4165-B69F-7E7A4D141559}" srcOrd="0" destOrd="0" presId="urn:microsoft.com/office/officeart/2005/8/layout/vList3"/>
    <dgm:cxn modelId="{13000145-72DD-4F06-B3BA-E515CE819E1D}" type="presParOf" srcId="{4746B446-F922-464D-840A-ED978C874C47}" destId="{AA1A8094-CA6D-45B6-8A10-169AF793F30A}" srcOrd="1" destOrd="0" presId="urn:microsoft.com/office/officeart/2005/8/layout/vList3"/>
  </dgm:cxnLst>
  <dgm:bg>
    <a:effectLst>
      <a:glow rad="101600">
        <a:srgbClr val="FF0000">
          <a:alpha val="60000"/>
        </a:srgbClr>
      </a:glow>
    </a:effectLst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567AE7-FBB6-4A74-AFDA-7F7B6B94309E}" type="doc">
      <dgm:prSet loTypeId="urn:microsoft.com/office/officeart/2005/8/layout/cycle1" loCatId="cycle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0D26691-6BB5-4AF6-8CDD-E855E0F1CBCF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effectLst/>
            </a:rPr>
            <a:t>Pelajari</a:t>
          </a:r>
          <a:r>
            <a:rPr lang="en-US" sz="2000" dirty="0" smtClean="0">
              <a:solidFill>
                <a:schemeClr val="tx1"/>
              </a:solidFill>
              <a:effectLst/>
            </a:rPr>
            <a:t> </a:t>
          </a:r>
          <a:r>
            <a:rPr lang="en-US" sz="2000" dirty="0" err="1" smtClean="0">
              <a:solidFill>
                <a:schemeClr val="tx1"/>
              </a:solidFill>
              <a:effectLst/>
            </a:rPr>
            <a:t>situasi</a:t>
          </a:r>
          <a:endParaRPr lang="en-US" sz="2000" dirty="0" smtClean="0">
            <a:solidFill>
              <a:schemeClr val="tx1"/>
            </a:solidFill>
            <a:effectLst/>
          </a:endParaRPr>
        </a:p>
        <a:p>
          <a:r>
            <a:rPr lang="en-US" sz="1000" dirty="0" err="1" smtClean="0">
              <a:solidFill>
                <a:schemeClr val="tx1"/>
              </a:solidFill>
              <a:effectLst/>
            </a:rPr>
            <a:t>Dapatkan</a:t>
          </a:r>
          <a:r>
            <a:rPr lang="en-US" sz="1000" dirty="0" smtClean="0">
              <a:solidFill>
                <a:schemeClr val="tx1"/>
              </a:solidFill>
              <a:effectLst/>
            </a:rPr>
            <a:t> “insight” </a:t>
          </a:r>
          <a:r>
            <a:rPr lang="en-US" sz="1000" dirty="0" err="1" smtClean="0">
              <a:solidFill>
                <a:schemeClr val="tx1"/>
              </a:solidFill>
              <a:effectLst/>
            </a:rPr>
            <a:t>sedalam</a:t>
          </a:r>
          <a:r>
            <a:rPr lang="en-US" sz="1000" dirty="0" smtClean="0">
              <a:solidFill>
                <a:schemeClr val="tx1"/>
              </a:solidFill>
              <a:effectLst/>
            </a:rPr>
            <a:t> </a:t>
          </a:r>
          <a:r>
            <a:rPr lang="en-US" sz="1000" dirty="0" err="1" smtClean="0">
              <a:solidFill>
                <a:schemeClr val="tx1"/>
              </a:solidFill>
              <a:effectLst/>
            </a:rPr>
            <a:t>mungkin</a:t>
          </a:r>
          <a:r>
            <a:rPr lang="en-US" sz="1000" dirty="0" smtClean="0">
              <a:solidFill>
                <a:schemeClr val="tx1"/>
              </a:solidFill>
              <a:effectLst/>
            </a:rPr>
            <a:t> </a:t>
          </a:r>
          <a:endParaRPr lang="en-US" sz="1000" dirty="0">
            <a:solidFill>
              <a:schemeClr val="tx1"/>
            </a:solidFill>
            <a:effectLst/>
          </a:endParaRPr>
        </a:p>
      </dgm:t>
    </dgm:pt>
    <dgm:pt modelId="{60ECF891-D7FF-4457-8745-76B3704DAC9C}" type="parTrans" cxnId="{6DC1C8AE-F6DD-465B-AC47-3EC352F9D87F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96F79183-BCD1-447F-8034-4B84AA9C64BC}" type="sibTrans" cxnId="{6DC1C8AE-F6DD-465B-AC47-3EC352F9D87F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AFBDCC7B-207B-48FA-8F8C-AF13F917ACC4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effectLst/>
            </a:rPr>
            <a:t>Fokus</a:t>
          </a:r>
          <a:endParaRPr lang="en-US" sz="2000" dirty="0" smtClean="0">
            <a:solidFill>
              <a:schemeClr val="tx1"/>
            </a:solidFill>
            <a:effectLst/>
          </a:endParaRPr>
        </a:p>
        <a:p>
          <a:r>
            <a:rPr lang="en-US" sz="1050" dirty="0" err="1" smtClean="0">
              <a:solidFill>
                <a:schemeClr val="tx1"/>
              </a:solidFill>
              <a:effectLst/>
            </a:rPr>
            <a:t>Buat</a:t>
          </a:r>
          <a:r>
            <a:rPr lang="en-US" sz="1050" dirty="0" smtClean="0">
              <a:solidFill>
                <a:schemeClr val="tx1"/>
              </a:solidFill>
              <a:effectLst/>
            </a:rPr>
            <a:t> </a:t>
          </a:r>
          <a:r>
            <a:rPr lang="en-US" sz="1050" dirty="0" err="1" smtClean="0">
              <a:solidFill>
                <a:schemeClr val="tx1"/>
              </a:solidFill>
              <a:effectLst/>
            </a:rPr>
            <a:t>pilihan-pilihan</a:t>
          </a:r>
          <a:r>
            <a:rPr lang="en-US" sz="1050" dirty="0" smtClean="0">
              <a:solidFill>
                <a:schemeClr val="tx1"/>
              </a:solidFill>
              <a:effectLst/>
            </a:rPr>
            <a:t> </a:t>
          </a:r>
          <a:r>
            <a:rPr lang="en-US" sz="1050" dirty="0" err="1" smtClean="0">
              <a:solidFill>
                <a:schemeClr val="tx1"/>
              </a:solidFill>
              <a:effectLst/>
            </a:rPr>
            <a:t>strategi</a:t>
          </a:r>
          <a:r>
            <a:rPr lang="en-US" sz="1050" dirty="0" smtClean="0">
              <a:solidFill>
                <a:schemeClr val="tx1"/>
              </a:solidFill>
              <a:effectLst/>
            </a:rPr>
            <a:t> </a:t>
          </a:r>
          <a:r>
            <a:rPr lang="en-US" sz="1050" dirty="0" err="1" smtClean="0">
              <a:solidFill>
                <a:schemeClr val="tx1"/>
              </a:solidFill>
              <a:effectLst/>
            </a:rPr>
            <a:t>perubahan</a:t>
          </a:r>
          <a:endParaRPr lang="en-US" sz="1050" dirty="0">
            <a:solidFill>
              <a:schemeClr val="tx1"/>
            </a:solidFill>
            <a:effectLst/>
          </a:endParaRPr>
        </a:p>
      </dgm:t>
    </dgm:pt>
    <dgm:pt modelId="{DCEB8AB8-761D-4016-BE50-5A4C90FEE77D}" type="parTrans" cxnId="{B280FCAE-ABDE-4337-9418-CC63554B8979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4930C6A1-A3CA-476F-BF84-5496D053953E}" type="sibTrans" cxnId="{B280FCAE-ABDE-4337-9418-CC63554B8979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3EAE5D0C-9F12-454C-A17B-B4B26ED9D832}">
      <dgm:prSet phldrT="[Text]" custT="1"/>
      <dgm:spPr/>
      <dgm:t>
        <a:bodyPr/>
        <a:lstStyle/>
        <a:p>
          <a:r>
            <a:rPr lang="en-US" sz="1700" dirty="0" err="1" smtClean="0">
              <a:solidFill>
                <a:schemeClr val="tx1"/>
              </a:solidFill>
              <a:effectLst/>
            </a:rPr>
            <a:t>Eksekusi</a:t>
          </a:r>
          <a:r>
            <a:rPr lang="en-US" sz="1700" dirty="0" smtClean="0">
              <a:solidFill>
                <a:schemeClr val="tx1"/>
              </a:solidFill>
              <a:effectLst/>
            </a:rPr>
            <a:t> </a:t>
          </a:r>
        </a:p>
        <a:p>
          <a:r>
            <a:rPr lang="en-US" sz="1000" dirty="0" err="1" smtClean="0">
              <a:solidFill>
                <a:schemeClr val="tx1"/>
              </a:solidFill>
              <a:effectLst/>
            </a:rPr>
            <a:t>Lakukan</a:t>
          </a:r>
          <a:r>
            <a:rPr lang="en-US" sz="1000" dirty="0" smtClean="0">
              <a:solidFill>
                <a:schemeClr val="tx1"/>
              </a:solidFill>
              <a:effectLst/>
            </a:rPr>
            <a:t> </a:t>
          </a:r>
          <a:r>
            <a:rPr lang="en-US" sz="1000" dirty="0" err="1" smtClean="0">
              <a:solidFill>
                <a:schemeClr val="tx1"/>
              </a:solidFill>
              <a:effectLst/>
            </a:rPr>
            <a:t>perubahan</a:t>
          </a:r>
          <a:r>
            <a:rPr lang="en-US" sz="1000" dirty="0" smtClean="0">
              <a:solidFill>
                <a:schemeClr val="tx1"/>
              </a:solidFill>
              <a:effectLst/>
            </a:rPr>
            <a:t> </a:t>
          </a:r>
          <a:r>
            <a:rPr lang="en-US" sz="1000" dirty="0" err="1" smtClean="0">
              <a:solidFill>
                <a:schemeClr val="tx1"/>
              </a:solidFill>
              <a:effectLst/>
            </a:rPr>
            <a:t>secara</a:t>
          </a:r>
          <a:r>
            <a:rPr lang="en-US" sz="1000" dirty="0" smtClean="0">
              <a:solidFill>
                <a:schemeClr val="tx1"/>
              </a:solidFill>
              <a:effectLst/>
            </a:rPr>
            <a:t> </a:t>
          </a:r>
          <a:r>
            <a:rPr lang="en-US" sz="1000" dirty="0" err="1" smtClean="0">
              <a:solidFill>
                <a:schemeClr val="tx1"/>
              </a:solidFill>
              <a:effectLst/>
            </a:rPr>
            <a:t>bertahap</a:t>
          </a:r>
          <a:endParaRPr lang="en-US" sz="1000" dirty="0">
            <a:solidFill>
              <a:schemeClr val="tx1"/>
            </a:solidFill>
            <a:effectLst/>
          </a:endParaRPr>
        </a:p>
      </dgm:t>
    </dgm:pt>
    <dgm:pt modelId="{1337F063-3D96-441D-A765-083743F23DAE}" type="parTrans" cxnId="{ABE55680-8081-483C-AA41-5580BDF13258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BD9FB36E-0840-4CB3-90D1-812B4CFA2C18}" type="sibTrans" cxnId="{ABE55680-8081-483C-AA41-5580BDF13258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B27B03C0-3427-41A4-9C6F-4F6A72B71A71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  <a:effectLst/>
            </a:rPr>
            <a:t>Evaluasi</a:t>
          </a:r>
          <a:r>
            <a:rPr lang="en-US" sz="1600" dirty="0" smtClean="0">
              <a:solidFill>
                <a:schemeClr val="tx1"/>
              </a:solidFill>
              <a:effectLst/>
            </a:rPr>
            <a:t> </a:t>
          </a:r>
          <a:r>
            <a:rPr lang="en-US" sz="1600" dirty="0" err="1" smtClean="0">
              <a:solidFill>
                <a:schemeClr val="tx1"/>
              </a:solidFill>
              <a:effectLst/>
            </a:rPr>
            <a:t>strategi</a:t>
          </a:r>
          <a:endParaRPr lang="en-US" sz="1600" dirty="0" smtClean="0">
            <a:solidFill>
              <a:schemeClr val="tx1"/>
            </a:solidFill>
            <a:effectLst/>
          </a:endParaRPr>
        </a:p>
        <a:p>
          <a:r>
            <a:rPr lang="en-US" sz="1000" dirty="0" err="1" smtClean="0">
              <a:solidFill>
                <a:schemeClr val="tx1"/>
              </a:solidFill>
              <a:effectLst/>
            </a:rPr>
            <a:t>Lakukan</a:t>
          </a:r>
          <a:r>
            <a:rPr lang="en-US" sz="1000" dirty="0" smtClean="0">
              <a:solidFill>
                <a:schemeClr val="tx1"/>
              </a:solidFill>
              <a:effectLst/>
            </a:rPr>
            <a:t> </a:t>
          </a:r>
          <a:r>
            <a:rPr lang="en-US" sz="1000" dirty="0" err="1" smtClean="0">
              <a:solidFill>
                <a:schemeClr val="tx1"/>
              </a:solidFill>
              <a:effectLst/>
            </a:rPr>
            <a:t>evaluasi</a:t>
          </a:r>
          <a:r>
            <a:rPr lang="en-US" sz="1000" dirty="0" smtClean="0">
              <a:solidFill>
                <a:schemeClr val="tx1"/>
              </a:solidFill>
              <a:effectLst/>
            </a:rPr>
            <a:t> </a:t>
          </a:r>
          <a:r>
            <a:rPr lang="en-US" sz="1000" dirty="0" err="1" smtClean="0">
              <a:solidFill>
                <a:schemeClr val="tx1"/>
              </a:solidFill>
              <a:effectLst/>
            </a:rPr>
            <a:t>atas</a:t>
          </a:r>
          <a:r>
            <a:rPr lang="en-US" sz="1000" dirty="0" smtClean="0">
              <a:solidFill>
                <a:schemeClr val="tx1"/>
              </a:solidFill>
              <a:effectLst/>
            </a:rPr>
            <a:t> </a:t>
          </a:r>
          <a:r>
            <a:rPr lang="en-US" sz="1000" dirty="0" err="1" smtClean="0">
              <a:solidFill>
                <a:schemeClr val="tx1"/>
              </a:solidFill>
              <a:effectLst/>
            </a:rPr>
            <a:t>perubahan</a:t>
          </a:r>
          <a:r>
            <a:rPr lang="en-US" sz="1000" dirty="0" smtClean="0">
              <a:solidFill>
                <a:schemeClr val="tx1"/>
              </a:solidFill>
              <a:effectLst/>
            </a:rPr>
            <a:t> yang </a:t>
          </a:r>
          <a:r>
            <a:rPr lang="en-US" sz="1000" dirty="0" err="1" smtClean="0">
              <a:solidFill>
                <a:schemeClr val="tx1"/>
              </a:solidFill>
              <a:effectLst/>
            </a:rPr>
            <a:t>terjadi</a:t>
          </a:r>
          <a:endParaRPr lang="en-US" sz="1000" dirty="0">
            <a:solidFill>
              <a:schemeClr val="tx1"/>
            </a:solidFill>
            <a:effectLst/>
          </a:endParaRPr>
        </a:p>
      </dgm:t>
    </dgm:pt>
    <dgm:pt modelId="{96E27E5A-18B6-49C5-AFB7-919A9D8666F0}" type="parTrans" cxnId="{F736D2A1-22DB-49BC-809F-970FE0A2FBF3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15FE6960-D5C9-428F-83DC-09C953A678AD}" type="sibTrans" cxnId="{F736D2A1-22DB-49BC-809F-970FE0A2FBF3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AE0213D0-C844-4145-AC59-188148F2E7D6}" type="pres">
      <dgm:prSet presAssocID="{62567AE7-FBB6-4A74-AFDA-7F7B6B9430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47ADD5-C908-4AED-A0CF-63D4A1375E35}" type="pres">
      <dgm:prSet presAssocID="{50D26691-6BB5-4AF6-8CDD-E855E0F1CBCF}" presName="dummy" presStyleCnt="0"/>
      <dgm:spPr/>
    </dgm:pt>
    <dgm:pt modelId="{266972F0-F5AA-4404-9E22-EDEF41C2D71C}" type="pres">
      <dgm:prSet presAssocID="{50D26691-6BB5-4AF6-8CDD-E855E0F1CBCF}" presName="node" presStyleLbl="revTx" presStyleIdx="0" presStyleCnt="4" custScaleX="120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DC2A5-035C-4DF7-AFA4-999A34F4FA2A}" type="pres">
      <dgm:prSet presAssocID="{96F79183-BCD1-447F-8034-4B84AA9C64BC}" presName="sibTrans" presStyleLbl="node1" presStyleIdx="0" presStyleCnt="4"/>
      <dgm:spPr/>
      <dgm:t>
        <a:bodyPr/>
        <a:lstStyle/>
        <a:p>
          <a:endParaRPr lang="en-US"/>
        </a:p>
      </dgm:t>
    </dgm:pt>
    <dgm:pt modelId="{52F5FA1E-5FD5-4005-AC2A-C6A92CA0427C}" type="pres">
      <dgm:prSet presAssocID="{AFBDCC7B-207B-48FA-8F8C-AF13F917ACC4}" presName="dummy" presStyleCnt="0"/>
      <dgm:spPr/>
    </dgm:pt>
    <dgm:pt modelId="{3A2F7D8A-BE0A-464C-B2CC-FBFB5C6DFD45}" type="pres">
      <dgm:prSet presAssocID="{AFBDCC7B-207B-48FA-8F8C-AF13F917ACC4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7435E-1C4B-4292-8F2D-3B7CB96A5FA8}" type="pres">
      <dgm:prSet presAssocID="{4930C6A1-A3CA-476F-BF84-5496D053953E}" presName="sibTrans" presStyleLbl="node1" presStyleIdx="1" presStyleCnt="4"/>
      <dgm:spPr/>
      <dgm:t>
        <a:bodyPr/>
        <a:lstStyle/>
        <a:p>
          <a:endParaRPr lang="en-US"/>
        </a:p>
      </dgm:t>
    </dgm:pt>
    <dgm:pt modelId="{1D7DD8F7-DC37-4BEB-8AEB-7E708804EA7C}" type="pres">
      <dgm:prSet presAssocID="{3EAE5D0C-9F12-454C-A17B-B4B26ED9D832}" presName="dummy" presStyleCnt="0"/>
      <dgm:spPr/>
    </dgm:pt>
    <dgm:pt modelId="{475E06D4-C96E-46AC-8D00-AC29F0826CEB}" type="pres">
      <dgm:prSet presAssocID="{3EAE5D0C-9F12-454C-A17B-B4B26ED9D832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6C69C-681C-4BB2-AC92-F2783EB34118}" type="pres">
      <dgm:prSet presAssocID="{BD9FB36E-0840-4CB3-90D1-812B4CFA2C18}" presName="sibTrans" presStyleLbl="node1" presStyleIdx="2" presStyleCnt="4" custScaleX="103558"/>
      <dgm:spPr/>
      <dgm:t>
        <a:bodyPr/>
        <a:lstStyle/>
        <a:p>
          <a:endParaRPr lang="en-US"/>
        </a:p>
      </dgm:t>
    </dgm:pt>
    <dgm:pt modelId="{D8DF195B-A955-47B5-8EF3-A951BAE68F93}" type="pres">
      <dgm:prSet presAssocID="{B27B03C0-3427-41A4-9C6F-4F6A72B71A71}" presName="dummy" presStyleCnt="0"/>
      <dgm:spPr/>
    </dgm:pt>
    <dgm:pt modelId="{106B568A-604B-4DEF-AB12-E349BB51007C}" type="pres">
      <dgm:prSet presAssocID="{B27B03C0-3427-41A4-9C6F-4F6A72B71A71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8CA92-8C42-4E8E-AC9C-3183EC2501BC}" type="pres">
      <dgm:prSet presAssocID="{15FE6960-D5C9-428F-83DC-09C953A678AD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56C981ED-381C-4CB3-97DB-AFEAE6997EC0}" type="presOf" srcId="{62567AE7-FBB6-4A74-AFDA-7F7B6B94309E}" destId="{AE0213D0-C844-4145-AC59-188148F2E7D6}" srcOrd="0" destOrd="0" presId="urn:microsoft.com/office/officeart/2005/8/layout/cycle1"/>
    <dgm:cxn modelId="{F736D2A1-22DB-49BC-809F-970FE0A2FBF3}" srcId="{62567AE7-FBB6-4A74-AFDA-7F7B6B94309E}" destId="{B27B03C0-3427-41A4-9C6F-4F6A72B71A71}" srcOrd="3" destOrd="0" parTransId="{96E27E5A-18B6-49C5-AFB7-919A9D8666F0}" sibTransId="{15FE6960-D5C9-428F-83DC-09C953A678AD}"/>
    <dgm:cxn modelId="{50C058D8-EF6A-45C7-9DFA-706EDEE3358B}" type="presOf" srcId="{BD9FB36E-0840-4CB3-90D1-812B4CFA2C18}" destId="{FBC6C69C-681C-4BB2-AC92-F2783EB34118}" srcOrd="0" destOrd="0" presId="urn:microsoft.com/office/officeart/2005/8/layout/cycle1"/>
    <dgm:cxn modelId="{6DC1C8AE-F6DD-465B-AC47-3EC352F9D87F}" srcId="{62567AE7-FBB6-4A74-AFDA-7F7B6B94309E}" destId="{50D26691-6BB5-4AF6-8CDD-E855E0F1CBCF}" srcOrd="0" destOrd="0" parTransId="{60ECF891-D7FF-4457-8745-76B3704DAC9C}" sibTransId="{96F79183-BCD1-447F-8034-4B84AA9C64BC}"/>
    <dgm:cxn modelId="{D7A6C609-8DC1-4426-B5E5-35AD70DA3D3B}" type="presOf" srcId="{B27B03C0-3427-41A4-9C6F-4F6A72B71A71}" destId="{106B568A-604B-4DEF-AB12-E349BB51007C}" srcOrd="0" destOrd="0" presId="urn:microsoft.com/office/officeart/2005/8/layout/cycle1"/>
    <dgm:cxn modelId="{ABE55680-8081-483C-AA41-5580BDF13258}" srcId="{62567AE7-FBB6-4A74-AFDA-7F7B6B94309E}" destId="{3EAE5D0C-9F12-454C-A17B-B4B26ED9D832}" srcOrd="2" destOrd="0" parTransId="{1337F063-3D96-441D-A765-083743F23DAE}" sibTransId="{BD9FB36E-0840-4CB3-90D1-812B4CFA2C18}"/>
    <dgm:cxn modelId="{B280FCAE-ABDE-4337-9418-CC63554B8979}" srcId="{62567AE7-FBB6-4A74-AFDA-7F7B6B94309E}" destId="{AFBDCC7B-207B-48FA-8F8C-AF13F917ACC4}" srcOrd="1" destOrd="0" parTransId="{DCEB8AB8-761D-4016-BE50-5A4C90FEE77D}" sibTransId="{4930C6A1-A3CA-476F-BF84-5496D053953E}"/>
    <dgm:cxn modelId="{EE3A80D5-DBBA-4D2C-AC70-5A4A3782FA1E}" type="presOf" srcId="{4930C6A1-A3CA-476F-BF84-5496D053953E}" destId="{6F17435E-1C4B-4292-8F2D-3B7CB96A5FA8}" srcOrd="0" destOrd="0" presId="urn:microsoft.com/office/officeart/2005/8/layout/cycle1"/>
    <dgm:cxn modelId="{0570AE84-9FFE-4923-99D7-AED8EBCAADFF}" type="presOf" srcId="{AFBDCC7B-207B-48FA-8F8C-AF13F917ACC4}" destId="{3A2F7D8A-BE0A-464C-B2CC-FBFB5C6DFD45}" srcOrd="0" destOrd="0" presId="urn:microsoft.com/office/officeart/2005/8/layout/cycle1"/>
    <dgm:cxn modelId="{7064C69F-CA44-404D-80DB-75803EFC5194}" type="presOf" srcId="{15FE6960-D5C9-428F-83DC-09C953A678AD}" destId="{6DC8CA92-8C42-4E8E-AC9C-3183EC2501BC}" srcOrd="0" destOrd="0" presId="urn:microsoft.com/office/officeart/2005/8/layout/cycle1"/>
    <dgm:cxn modelId="{F1034477-C2C4-4771-B627-F34DF52D625D}" type="presOf" srcId="{50D26691-6BB5-4AF6-8CDD-E855E0F1CBCF}" destId="{266972F0-F5AA-4404-9E22-EDEF41C2D71C}" srcOrd="0" destOrd="0" presId="urn:microsoft.com/office/officeart/2005/8/layout/cycle1"/>
    <dgm:cxn modelId="{58CD134E-C92A-4BEE-855F-B50B8530A6CB}" type="presOf" srcId="{96F79183-BCD1-447F-8034-4B84AA9C64BC}" destId="{1E1DC2A5-035C-4DF7-AFA4-999A34F4FA2A}" srcOrd="0" destOrd="0" presId="urn:microsoft.com/office/officeart/2005/8/layout/cycle1"/>
    <dgm:cxn modelId="{8C66A655-E1D1-4795-94DE-DF20E0603212}" type="presOf" srcId="{3EAE5D0C-9F12-454C-A17B-B4B26ED9D832}" destId="{475E06D4-C96E-46AC-8D00-AC29F0826CEB}" srcOrd="0" destOrd="0" presId="urn:microsoft.com/office/officeart/2005/8/layout/cycle1"/>
    <dgm:cxn modelId="{D182DB85-72DB-480F-8EB7-6CB61C9579CF}" type="presParOf" srcId="{AE0213D0-C844-4145-AC59-188148F2E7D6}" destId="{6247ADD5-C908-4AED-A0CF-63D4A1375E35}" srcOrd="0" destOrd="0" presId="urn:microsoft.com/office/officeart/2005/8/layout/cycle1"/>
    <dgm:cxn modelId="{EFF689BD-6164-4A41-AF64-65CB07319819}" type="presParOf" srcId="{AE0213D0-C844-4145-AC59-188148F2E7D6}" destId="{266972F0-F5AA-4404-9E22-EDEF41C2D71C}" srcOrd="1" destOrd="0" presId="urn:microsoft.com/office/officeart/2005/8/layout/cycle1"/>
    <dgm:cxn modelId="{0F54E84B-E72B-488F-996A-B649C911D635}" type="presParOf" srcId="{AE0213D0-C844-4145-AC59-188148F2E7D6}" destId="{1E1DC2A5-035C-4DF7-AFA4-999A34F4FA2A}" srcOrd="2" destOrd="0" presId="urn:microsoft.com/office/officeart/2005/8/layout/cycle1"/>
    <dgm:cxn modelId="{27748445-B18B-4316-8E09-8A153A0B26F5}" type="presParOf" srcId="{AE0213D0-C844-4145-AC59-188148F2E7D6}" destId="{52F5FA1E-5FD5-4005-AC2A-C6A92CA0427C}" srcOrd="3" destOrd="0" presId="urn:microsoft.com/office/officeart/2005/8/layout/cycle1"/>
    <dgm:cxn modelId="{AD3D4A57-8570-4B3B-847F-5804F5511958}" type="presParOf" srcId="{AE0213D0-C844-4145-AC59-188148F2E7D6}" destId="{3A2F7D8A-BE0A-464C-B2CC-FBFB5C6DFD45}" srcOrd="4" destOrd="0" presId="urn:microsoft.com/office/officeart/2005/8/layout/cycle1"/>
    <dgm:cxn modelId="{D3643F69-D419-4388-A96B-60C4B62D9BE8}" type="presParOf" srcId="{AE0213D0-C844-4145-AC59-188148F2E7D6}" destId="{6F17435E-1C4B-4292-8F2D-3B7CB96A5FA8}" srcOrd="5" destOrd="0" presId="urn:microsoft.com/office/officeart/2005/8/layout/cycle1"/>
    <dgm:cxn modelId="{1B9E0A06-9CE0-4C6C-BAE8-A730CCA3A4D8}" type="presParOf" srcId="{AE0213D0-C844-4145-AC59-188148F2E7D6}" destId="{1D7DD8F7-DC37-4BEB-8AEB-7E708804EA7C}" srcOrd="6" destOrd="0" presId="urn:microsoft.com/office/officeart/2005/8/layout/cycle1"/>
    <dgm:cxn modelId="{638A7F8E-305F-4BBF-8DDC-9FE654353267}" type="presParOf" srcId="{AE0213D0-C844-4145-AC59-188148F2E7D6}" destId="{475E06D4-C96E-46AC-8D00-AC29F0826CEB}" srcOrd="7" destOrd="0" presId="urn:microsoft.com/office/officeart/2005/8/layout/cycle1"/>
    <dgm:cxn modelId="{C5B38605-F1E6-4405-B321-3E4567EA87EE}" type="presParOf" srcId="{AE0213D0-C844-4145-AC59-188148F2E7D6}" destId="{FBC6C69C-681C-4BB2-AC92-F2783EB34118}" srcOrd="8" destOrd="0" presId="urn:microsoft.com/office/officeart/2005/8/layout/cycle1"/>
    <dgm:cxn modelId="{7E07ABC8-5880-4D95-B130-B4AD9FF21AA4}" type="presParOf" srcId="{AE0213D0-C844-4145-AC59-188148F2E7D6}" destId="{D8DF195B-A955-47B5-8EF3-A951BAE68F93}" srcOrd="9" destOrd="0" presId="urn:microsoft.com/office/officeart/2005/8/layout/cycle1"/>
    <dgm:cxn modelId="{F4926C0E-1D5D-4CFF-B46D-95A98A5FD30F}" type="presParOf" srcId="{AE0213D0-C844-4145-AC59-188148F2E7D6}" destId="{106B568A-604B-4DEF-AB12-E349BB51007C}" srcOrd="10" destOrd="0" presId="urn:microsoft.com/office/officeart/2005/8/layout/cycle1"/>
    <dgm:cxn modelId="{52901E84-3832-4ABD-A275-8BD8DFA26269}" type="presParOf" srcId="{AE0213D0-C844-4145-AC59-188148F2E7D6}" destId="{6DC8CA92-8C42-4E8E-AC9C-3183EC2501BC}" srcOrd="11" destOrd="0" presId="urn:microsoft.com/office/officeart/2005/8/layout/cycl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F1F81B-ACAA-4A41-A7CE-331ECC0D6C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6C5A89-E2BB-4426-BFD3-45ED32B62C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C5A89-E2BB-4426-BFD3-45ED32B62C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C5A89-E2BB-4426-BFD3-45ED32B62C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C5A89-E2BB-4426-BFD3-45ED32B62C6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C5A89-E2BB-4426-BFD3-45ED32B62C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C5A89-E2BB-4426-BFD3-45ED32B62C6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C5A89-E2BB-4426-BFD3-45ED32B62C6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C5A89-E2BB-4426-BFD3-45ED32B62C6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C5A89-E2BB-4426-BFD3-45ED32B62C6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C5A89-E2BB-4426-BFD3-45ED32B62C6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C5A89-E2BB-4426-BFD3-45ED32B62C6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C5A89-E2BB-4426-BFD3-45ED32B62C6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139C-64BF-423E-9BDC-34380ABF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F55B-F9EC-497E-BCED-46129E4E1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EC6-75BE-488F-B608-9F96886B6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EA70-9C63-407E-A039-EBE85EB7D0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5542-FE91-482B-8B76-FE7661629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5989-0FE8-4407-A32A-A5D8FF6C5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1CFE-DBC0-4531-994C-CCD566B5CA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DAD-3BD7-41DD-94E3-02E6421C4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1612-4C07-4353-81D1-3C0F01575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359B-C079-4411-9ACE-CAC9AB831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29C5-BEA0-4333-ACF4-6DBD8BB70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49C2-4C8D-422E-9045-B172029DF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5638800"/>
            <a:ext cx="2133600" cy="381000"/>
          </a:xfrm>
        </p:spPr>
        <p:txBody>
          <a:bodyPr/>
          <a:lstStyle/>
          <a:p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Deni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Hardianto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133600" y="2895600"/>
            <a:ext cx="5181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 dirty="0" smtClean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erlin Sans FB Demi"/>
              </a:rPr>
              <a:t>Change Management</a:t>
            </a:r>
            <a:endParaRPr lang="en-US" sz="6600" kern="10" dirty="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Berlin Sans FB Demi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581400" y="2286000"/>
            <a:ext cx="3505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5400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/>
              </a:rPr>
              <a:t>Change Management</a:t>
            </a:r>
            <a:endParaRPr lang="en-US" sz="3600" kern="10" dirty="0">
              <a:ln w="25400">
                <a:noFill/>
                <a:round/>
                <a:headEnd/>
                <a:tailEnd/>
              </a:ln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2" grpId="0" animBg="1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2192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48400" y="1219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Strategi</a:t>
            </a:r>
            <a:endParaRPr lang="en-US" sz="1600" dirty="0"/>
          </a:p>
        </p:txBody>
      </p:sp>
      <p:sp>
        <p:nvSpPr>
          <p:cNvPr id="11" name="Frame 10"/>
          <p:cNvSpPr/>
          <p:nvPr/>
        </p:nvSpPr>
        <p:spPr>
          <a:xfrm>
            <a:off x="6172200" y="1143000"/>
            <a:ext cx="1981200" cy="762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648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Implementasi</a:t>
            </a:r>
            <a:r>
              <a:rPr lang="en-US" sz="1600" dirty="0" smtClean="0"/>
              <a:t> </a:t>
            </a:r>
            <a:r>
              <a:rPr lang="en-US" sz="1600" dirty="0" err="1" smtClean="0"/>
              <a:t>Strategi</a:t>
            </a:r>
            <a:endParaRPr lang="en-US" sz="1600" dirty="0"/>
          </a:p>
        </p:txBody>
      </p:sp>
      <p:sp>
        <p:nvSpPr>
          <p:cNvPr id="13" name="Frame 12"/>
          <p:cNvSpPr/>
          <p:nvPr/>
        </p:nvSpPr>
        <p:spPr>
          <a:xfrm>
            <a:off x="152400" y="4572000"/>
            <a:ext cx="2133600" cy="685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28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Startegi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Perubahan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3400"/>
            <a:ext cx="7617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</a:rPr>
              <a:t>Menciptakan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</a:rPr>
              <a:t>Atmosfir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</a:rPr>
              <a:t>Perubahan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Bahasa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yang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bersahabat</a:t>
            </a:r>
            <a:endParaRPr lang="en-US" b="1" dirty="0" smtClean="0">
              <a:ln w="12700">
                <a:solidFill>
                  <a:schemeClr val="accent6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Gunakan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SIMBOL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Perubahan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Adakan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Pelatihan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 Up Grade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kapasitas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&amp;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kreatifitas</a:t>
            </a:r>
            <a:endParaRPr lang="en-US" b="1" dirty="0" smtClean="0">
              <a:ln w="12700">
                <a:solidFill>
                  <a:schemeClr val="accent6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Tour/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Kunjungan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luar</a:t>
            </a:r>
            <a:endParaRPr lang="en-US" b="1" dirty="0" smtClean="0">
              <a:ln w="12700">
                <a:solidFill>
                  <a:schemeClr val="accent6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Ganti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bagian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tertentu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yang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tidak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efektif</a:t>
            </a:r>
            <a:endParaRPr lang="en-US" b="1" dirty="0" smtClean="0">
              <a:ln w="12700">
                <a:solidFill>
                  <a:schemeClr val="accent6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Tumbuhkan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kepercayaan</a:t>
            </a:r>
            <a:endParaRPr lang="en-US" b="1" dirty="0" smtClean="0">
              <a:ln w="12700">
                <a:solidFill>
                  <a:schemeClr val="accent6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Berikan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“ownership”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perubahan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kepada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semua</a:t>
            </a:r>
            <a:endParaRPr lang="en-US" b="1" dirty="0" smtClean="0">
              <a:ln w="12700">
                <a:solidFill>
                  <a:schemeClr val="accent6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Tunjukan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bahwa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perubahan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menguntungkan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semua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pihak</a:t>
            </a:r>
            <a:endParaRPr lang="en-US" b="1" dirty="0" smtClean="0">
              <a:ln w="12700">
                <a:solidFill>
                  <a:schemeClr val="accent6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Adakan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pertemuan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rutin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efektif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menyenangkan</a:t>
            </a:r>
            <a:r>
              <a:rPr lang="en-US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2 10"/>
          <p:cNvSpPr/>
          <p:nvPr/>
        </p:nvSpPr>
        <p:spPr>
          <a:xfrm>
            <a:off x="6400800" y="5105400"/>
            <a:ext cx="2743200" cy="1981200"/>
          </a:xfrm>
          <a:prstGeom prst="irregularSeal2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effectLst>
            <a:glow rad="101600">
              <a:schemeClr val="bg2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Perlu-kah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 “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Perubahan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”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665626">
            <a:off x="2777780" y="1473676"/>
            <a:ext cx="282590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3300">
                      <a:alpha val="40000"/>
                    </a:srgbClr>
                  </a:glow>
                </a:effectLst>
                <a:latin typeface="Aparajita" pitchFamily="34" charset="0"/>
                <a:cs typeface="Aparajita" pitchFamily="34" charset="0"/>
              </a:rPr>
              <a:t>?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rgbClr val="FF3300">
                    <a:alpha val="40000"/>
                  </a:srgbClr>
                </a:glow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5715000"/>
            <a:ext cx="4191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Ex: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Kisah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“</a:t>
            </a:r>
            <a:r>
              <a:rPr lang="en-U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orang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 </a:t>
            </a:r>
            <a:r>
              <a:rPr lang="en-U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Sukses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Kisah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“</a:t>
            </a:r>
            <a:r>
              <a:rPr lang="en-U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perusahaan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 </a:t>
            </a:r>
            <a:r>
              <a:rPr lang="en-U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maju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dan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berhasil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096000" y="5715000"/>
            <a:ext cx="457200" cy="838200"/>
          </a:xfrm>
          <a:prstGeom prst="rightArrow">
            <a:avLst>
              <a:gd name="adj1" fmla="val 50000"/>
              <a:gd name="adj2" fmla="val 70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5600" y="5791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Change Management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048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Perubahan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Gagal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3124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Perubahan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Sukses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371600" y="1676400"/>
          <a:ext cx="46482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57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Alasan</a:t>
            </a:r>
            <a:r>
              <a:rPr lang="en-US" sz="3600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 </a:t>
            </a:r>
            <a:r>
              <a:rPr lang="en-US" sz="3600" dirty="0" err="1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P</a:t>
            </a:r>
            <a:r>
              <a:rPr lang="en-US" sz="3600" dirty="0" err="1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entingnya</a:t>
            </a:r>
            <a:r>
              <a:rPr lang="en-US" sz="3600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 </a:t>
            </a:r>
            <a:r>
              <a:rPr lang="en-US" sz="3600" dirty="0" err="1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Perubahan</a:t>
            </a:r>
            <a:r>
              <a:rPr lang="en-US" sz="3600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 </a:t>
            </a:r>
            <a:endParaRPr lang="en-US" sz="3600" dirty="0"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867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“</a:t>
            </a:r>
            <a:r>
              <a:rPr lang="en-US" dirty="0" err="1" smtClean="0"/>
              <a:t>Keniscayaan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0" y="2286000"/>
            <a:ext cx="3886200" cy="2057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JIKA INGIN…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Memecahkan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masalah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</a:p>
          <a:p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Beradaftasi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…</a:t>
            </a:r>
          </a:p>
          <a:p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Pengembangan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SDM…</a:t>
            </a:r>
          </a:p>
          <a:p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Meningkatkan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kualitas</a:t>
            </a:r>
            <a:r>
              <a:rPr lang="en-US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... </a:t>
            </a:r>
            <a:endParaRPr lang="en-US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5105400" y="1447800"/>
            <a:ext cx="4038600" cy="3276600"/>
          </a:xfrm>
          <a:prstGeom prst="irregularSeal2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lumMod val="95000"/>
                      <a:lumOff val="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PERUBAHAN</a:t>
            </a:r>
            <a:endParaRPr lang="en-US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lumMod val="95000"/>
                    <a:lumOff val="5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3962400" y="2819400"/>
            <a:ext cx="990600" cy="838200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0" y="4876800"/>
            <a:ext cx="8382000" cy="609600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0" y="2286000"/>
            <a:ext cx="4038600" cy="2438400"/>
          </a:xfrm>
          <a:prstGeom prst="irregularSeal2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lumMod val="95000"/>
                      <a:lumOff val="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PERUBAHAN</a:t>
            </a:r>
            <a:endParaRPr lang="en-US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lumMod val="95000"/>
                    <a:lumOff val="5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Bent Arrow 5"/>
          <p:cNvSpPr/>
          <p:nvPr/>
        </p:nvSpPr>
        <p:spPr>
          <a:xfrm>
            <a:off x="1752600" y="990600"/>
            <a:ext cx="1828800" cy="1447800"/>
          </a:xfrm>
          <a:prstGeom prst="ben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flipV="1">
            <a:off x="1676400" y="4419600"/>
            <a:ext cx="1828800" cy="1600200"/>
          </a:xfrm>
          <a:prstGeom prst="ben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6" descr="Meetin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762001"/>
            <a:ext cx="159131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038600" y="205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Perubahan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Sukses</a:t>
            </a:r>
            <a:endParaRPr lang="en-US" dirty="0"/>
          </a:p>
        </p:txBody>
      </p:sp>
      <p:pic>
        <p:nvPicPr>
          <p:cNvPr id="10" name="Picture 6" descr="CBIZ180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572000"/>
            <a:ext cx="1127917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38600" y="5715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Perubahan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Gagal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1066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Eksis</a:t>
            </a:r>
            <a:r>
              <a:rPr lang="en-US" dirty="0" smtClean="0"/>
              <a:t>--</a:t>
            </a:r>
            <a:r>
              <a:rPr lang="en-US" dirty="0" err="1" smtClean="0"/>
              <a:t>Berkelanjutan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5257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Mati</a:t>
            </a:r>
            <a:r>
              <a:rPr lang="en-US" dirty="0" smtClean="0"/>
              <a:t>--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2895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Change Management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Curved Left Arrow 15"/>
          <p:cNvSpPr/>
          <p:nvPr/>
        </p:nvSpPr>
        <p:spPr>
          <a:xfrm rot="17858265" flipH="1">
            <a:off x="5240091" y="2394463"/>
            <a:ext cx="651713" cy="20936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Quad Arrow 13"/>
          <p:cNvSpPr/>
          <p:nvPr/>
        </p:nvSpPr>
        <p:spPr>
          <a:xfrm rot="18711281">
            <a:off x="4987814" y="3946846"/>
            <a:ext cx="914400" cy="931682"/>
          </a:xfrm>
          <a:prstGeom prst="quadArrow">
            <a:avLst>
              <a:gd name="adj1" fmla="val 11976"/>
              <a:gd name="adj2" fmla="val 2186"/>
              <a:gd name="adj3" fmla="val 225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638800" y="55626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638800" y="1219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6934200" y="1905000"/>
            <a:ext cx="762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1" grpId="0"/>
      <p:bldP spid="12" grpId="0"/>
      <p:bldP spid="13" grpId="0"/>
      <p:bldP spid="15" grpId="0"/>
      <p:bldP spid="15" grpId="1"/>
      <p:bldP spid="16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66800" y="1752600"/>
          <a:ext cx="7467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810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Penyebab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kegagalan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perubahan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?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lumMod val="75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4384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Budaya</a:t>
            </a: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ketakutan</a:t>
            </a: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(culture of fear)</a:t>
            </a:r>
          </a:p>
          <a:p>
            <a:pPr>
              <a:buFont typeface="Wingdings" pitchFamily="2" charset="2"/>
              <a:buChar char="ü"/>
            </a:pP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Budaya</a:t>
            </a: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menyangkal</a:t>
            </a: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(culture of denial)</a:t>
            </a:r>
          </a:p>
          <a:p>
            <a:pPr>
              <a:buFont typeface="Wingdings" pitchFamily="2" charset="2"/>
              <a:buChar char="ü"/>
            </a:pP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Budaya</a:t>
            </a: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kepentingan</a:t>
            </a: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pribadi</a:t>
            </a: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en-US" sz="1800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culture of</a:t>
            </a:r>
          </a:p>
          <a:p>
            <a:r>
              <a:rPr lang="en-US" b="1" i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1800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self-interest)</a:t>
            </a:r>
          </a:p>
          <a:p>
            <a:pPr>
              <a:buFont typeface="Wingdings" pitchFamily="2" charset="2"/>
              <a:buChar char="ü"/>
            </a:pP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Budaya</a:t>
            </a: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mencela</a:t>
            </a: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(culture of cynicism)</a:t>
            </a:r>
          </a:p>
          <a:p>
            <a:pPr>
              <a:buFont typeface="Wingdings" pitchFamily="2" charset="2"/>
              <a:buChar char="ü"/>
            </a:pP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Budaya</a:t>
            </a: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tidak</a:t>
            </a: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i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percaya</a:t>
            </a:r>
            <a:r>
              <a:rPr lang="en-US" sz="1800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(culture of </a:t>
            </a:r>
          </a:p>
          <a:p>
            <a:r>
              <a:rPr lang="en-US" b="1" i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en-US" sz="1800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distrust)</a:t>
            </a:r>
          </a:p>
          <a:p>
            <a:pPr>
              <a:buFont typeface="Wingdings" pitchFamily="2" charset="2"/>
              <a:buChar char="ü"/>
            </a:pP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Budaya</a:t>
            </a: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Anomi</a:t>
            </a: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(culture of </a:t>
            </a:r>
            <a:r>
              <a:rPr lang="en-US" sz="1800" b="1" i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anomi</a:t>
            </a:r>
            <a:r>
              <a:rPr lang="en-US" sz="1800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Budaya</a:t>
            </a: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mengedepankan</a:t>
            </a: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kelompok</a:t>
            </a:r>
            <a:r>
              <a:rPr lang="en-US" sz="1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1600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(the rise of underground subculture)</a:t>
            </a:r>
          </a:p>
          <a:p>
            <a:pPr>
              <a:buFont typeface="Wingdings" pitchFamily="2" charset="2"/>
              <a:buChar char="ü"/>
            </a:pPr>
            <a:endParaRPr lang="en-US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glow rad="228600">
                  <a:schemeClr val="accent3">
                    <a:lumMod val="50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Budaya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Laten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Penghambat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erubahan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11" descr="PPLE0096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953000"/>
            <a:ext cx="1600200" cy="1303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334000" cy="4419600"/>
          </a:xfrm>
        </p:spPr>
        <p:txBody>
          <a:bodyPr/>
          <a:lstStyle/>
          <a:p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bukan</a:t>
            </a:r>
            <a:r>
              <a:rPr lang="en-US" sz="1600" dirty="0" smtClean="0"/>
              <a:t> </a:t>
            </a:r>
            <a:r>
              <a:rPr lang="en-US" sz="1600" dirty="0" err="1" smtClean="0"/>
              <a:t>datang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orang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bersangkatan</a:t>
            </a:r>
            <a:endParaRPr lang="en-US" sz="1600" dirty="0" smtClean="0"/>
          </a:p>
          <a:p>
            <a:r>
              <a:rPr lang="en-US" sz="1600" dirty="0" err="1" smtClean="0"/>
              <a:t>Gangguan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rutinitas</a:t>
            </a:r>
            <a:endParaRPr lang="en-US" sz="1600" dirty="0" smtClean="0"/>
          </a:p>
          <a:p>
            <a:r>
              <a:rPr lang="en-US" sz="1600" dirty="0" err="1" smtClean="0"/>
              <a:t>Menimbulkan</a:t>
            </a:r>
            <a:r>
              <a:rPr lang="en-US" sz="1600" dirty="0" smtClean="0"/>
              <a:t> </a:t>
            </a:r>
            <a:r>
              <a:rPr lang="en-US" sz="1600" dirty="0" err="1" smtClean="0"/>
              <a:t>ketakuan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sesuatu</a:t>
            </a:r>
            <a:r>
              <a:rPr lang="en-US" sz="1600" dirty="0" smtClean="0"/>
              <a:t> yang </a:t>
            </a:r>
            <a:r>
              <a:rPr lang="en-US" sz="1600" dirty="0" err="1" smtClean="0"/>
              <a:t>baru</a:t>
            </a:r>
            <a:endParaRPr lang="en-US" sz="1600" dirty="0" smtClean="0"/>
          </a:p>
          <a:p>
            <a:r>
              <a:rPr lang="en-US" sz="1600" dirty="0" err="1" smtClean="0"/>
              <a:t>Tujuan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jelas</a:t>
            </a:r>
            <a:endParaRPr lang="en-US" sz="1600" dirty="0" smtClean="0"/>
          </a:p>
          <a:p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menimbulkan</a:t>
            </a:r>
            <a:r>
              <a:rPr lang="en-US" sz="1600" dirty="0" smtClean="0"/>
              <a:t> rasa </a:t>
            </a:r>
            <a:r>
              <a:rPr lang="en-US" sz="1600" dirty="0" err="1" smtClean="0"/>
              <a:t>takut</a:t>
            </a:r>
            <a:r>
              <a:rPr lang="en-US" sz="1600" dirty="0" smtClean="0"/>
              <a:t> </a:t>
            </a:r>
            <a:r>
              <a:rPr lang="en-US" sz="1600" dirty="0" err="1" smtClean="0"/>
              <a:t>kegagalan</a:t>
            </a:r>
            <a:endParaRPr lang="en-US" sz="1600" dirty="0" smtClean="0"/>
          </a:p>
          <a:p>
            <a:r>
              <a:rPr lang="en-US" sz="1600" dirty="0" err="1" smtClean="0"/>
              <a:t>Pengorbanan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terlalu</a:t>
            </a:r>
            <a:r>
              <a:rPr lang="en-US" sz="1600" dirty="0" smtClean="0"/>
              <a:t> </a:t>
            </a:r>
            <a:r>
              <a:rPr lang="en-US" sz="1600" dirty="0" err="1" smtClean="0"/>
              <a:t>besar</a:t>
            </a:r>
            <a:endParaRPr lang="en-US" sz="1600" dirty="0" smtClean="0"/>
          </a:p>
          <a:p>
            <a:r>
              <a:rPr lang="en-US" sz="1600" dirty="0" err="1" smtClean="0"/>
              <a:t>Sangat</a:t>
            </a:r>
            <a:r>
              <a:rPr lang="en-US" sz="1600" dirty="0" smtClean="0"/>
              <a:t> </a:t>
            </a:r>
            <a:r>
              <a:rPr lang="en-US" sz="1600" dirty="0" err="1" smtClean="0"/>
              <a:t>puas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kondisi</a:t>
            </a:r>
            <a:r>
              <a:rPr lang="en-US" sz="1600" dirty="0" smtClean="0"/>
              <a:t> </a:t>
            </a:r>
            <a:r>
              <a:rPr lang="en-US" sz="1600" dirty="0" err="1" smtClean="0"/>
              <a:t>sekarang</a:t>
            </a:r>
            <a:endParaRPr lang="en-US" sz="1600" dirty="0" smtClean="0"/>
          </a:p>
          <a:p>
            <a:r>
              <a:rPr lang="en-US" sz="1600" dirty="0" err="1" smtClean="0"/>
              <a:t>Pikiran-pikiran</a:t>
            </a:r>
            <a:r>
              <a:rPr lang="en-US" sz="1600" dirty="0" smtClean="0"/>
              <a:t> </a:t>
            </a:r>
            <a:r>
              <a:rPr lang="en-US" sz="1600" dirty="0" err="1" smtClean="0"/>
              <a:t>negatif</a:t>
            </a:r>
            <a:endParaRPr lang="en-US" sz="1600" dirty="0" smtClean="0"/>
          </a:p>
          <a:p>
            <a:r>
              <a:rPr lang="en-US" sz="1600" dirty="0" err="1" smtClean="0"/>
              <a:t>Bawahan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respek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pimpinan</a:t>
            </a:r>
            <a:endParaRPr lang="en-US" sz="1600" dirty="0" smtClean="0"/>
          </a:p>
          <a:p>
            <a:r>
              <a:rPr lang="en-US" sz="1600" dirty="0" err="1" smtClean="0"/>
              <a:t>Kecemasan</a:t>
            </a:r>
            <a:r>
              <a:rPr lang="en-US" sz="1600" dirty="0" smtClean="0"/>
              <a:t> </a:t>
            </a:r>
            <a:r>
              <a:rPr lang="en-US" sz="1600" dirty="0" err="1" smtClean="0"/>
              <a:t>seorang</a:t>
            </a:r>
            <a:r>
              <a:rPr lang="en-US" sz="1600" dirty="0" smtClean="0"/>
              <a:t> </a:t>
            </a:r>
            <a:r>
              <a:rPr lang="en-US" sz="1600" dirty="0" err="1" smtClean="0"/>
              <a:t>atasan</a:t>
            </a:r>
            <a:endParaRPr lang="en-US" sz="1600" dirty="0" smtClean="0"/>
          </a:p>
          <a:p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berarti</a:t>
            </a:r>
            <a:r>
              <a:rPr lang="en-US" sz="1600" dirty="0" smtClean="0"/>
              <a:t> </a:t>
            </a:r>
            <a:r>
              <a:rPr lang="en-US" sz="1600" dirty="0" err="1" smtClean="0"/>
              <a:t>kehilangan</a:t>
            </a:r>
            <a:r>
              <a:rPr lang="en-US" sz="1600" dirty="0" smtClean="0"/>
              <a:t> </a:t>
            </a:r>
            <a:r>
              <a:rPr lang="en-US" sz="1600" dirty="0" err="1" smtClean="0"/>
              <a:t>sesuatu</a:t>
            </a:r>
            <a:endParaRPr lang="en-US" sz="1600" dirty="0" smtClean="0"/>
          </a:p>
          <a:p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menuntut</a:t>
            </a:r>
            <a:r>
              <a:rPr lang="en-US" sz="1600" dirty="0" smtClean="0"/>
              <a:t> </a:t>
            </a:r>
            <a:r>
              <a:rPr lang="en-US" sz="1600" dirty="0" err="1" smtClean="0"/>
              <a:t>tambahan</a:t>
            </a:r>
            <a:r>
              <a:rPr lang="en-US" sz="1600" dirty="0" smtClean="0"/>
              <a:t> </a:t>
            </a:r>
            <a:r>
              <a:rPr lang="en-US" sz="1600" dirty="0" err="1" smtClean="0"/>
              <a:t>komitmen</a:t>
            </a:r>
            <a:endParaRPr lang="en-US" sz="1600" dirty="0" smtClean="0"/>
          </a:p>
          <a:p>
            <a:r>
              <a:rPr lang="en-US" sz="1600" dirty="0" err="1" smtClean="0"/>
              <a:t>Terperangkap</a:t>
            </a:r>
            <a:r>
              <a:rPr lang="en-US" sz="1600" dirty="0" smtClean="0"/>
              <a:t> </a:t>
            </a:r>
            <a:r>
              <a:rPr lang="en-US" sz="1600" dirty="0" err="1" smtClean="0"/>
              <a:t>tradisi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Mengapa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Manusia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Enggan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Berubah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>
            <a:off x="1425767" y="2590800"/>
            <a:ext cx="838200" cy="28956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dirty="0" err="1" smtClean="0"/>
              <a:t>Sukses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 rot="5400000">
            <a:off x="3978926" y="2607325"/>
            <a:ext cx="838200" cy="552954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dirty="0" err="1" smtClean="0"/>
              <a:t>Waktu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2158389" y="3079215"/>
            <a:ext cx="4090012" cy="1898573"/>
          </a:xfrm>
          <a:custGeom>
            <a:avLst/>
            <a:gdLst>
              <a:gd name="connsiteX0" fmla="*/ 0 w 3789802"/>
              <a:gd name="connsiteY0" fmla="*/ 1279792 h 1898573"/>
              <a:gd name="connsiteX1" fmla="*/ 837282 w 3789802"/>
              <a:gd name="connsiteY1" fmla="*/ 1709450 h 1898573"/>
              <a:gd name="connsiteX2" fmla="*/ 2732183 w 3789802"/>
              <a:gd name="connsiteY2" fmla="*/ 145055 h 1898573"/>
              <a:gd name="connsiteX3" fmla="*/ 3789802 w 3789802"/>
              <a:gd name="connsiteY3" fmla="*/ 839118 h 189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9802" h="1898573">
                <a:moveTo>
                  <a:pt x="0" y="1279792"/>
                </a:moveTo>
                <a:cubicBezTo>
                  <a:pt x="190959" y="1589182"/>
                  <a:pt x="381918" y="1898573"/>
                  <a:pt x="837282" y="1709450"/>
                </a:cubicBezTo>
                <a:cubicBezTo>
                  <a:pt x="1292646" y="1520327"/>
                  <a:pt x="2240096" y="290110"/>
                  <a:pt x="2732183" y="145055"/>
                </a:cubicBezTo>
                <a:cubicBezTo>
                  <a:pt x="3224270" y="0"/>
                  <a:pt x="3507036" y="419559"/>
                  <a:pt x="3789802" y="839118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21022277">
            <a:off x="4327921" y="3053246"/>
            <a:ext cx="2225408" cy="913482"/>
          </a:xfrm>
          <a:custGeom>
            <a:avLst/>
            <a:gdLst>
              <a:gd name="connsiteX0" fmla="*/ 0 w 2225408"/>
              <a:gd name="connsiteY0" fmla="*/ 627962 h 1052111"/>
              <a:gd name="connsiteX1" fmla="*/ 947451 w 2225408"/>
              <a:gd name="connsiteY1" fmla="*/ 947451 h 1052111"/>
              <a:gd name="connsiteX2" fmla="*/ 2225408 w 2225408"/>
              <a:gd name="connsiteY2" fmla="*/ 0 h 105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5408" h="1052111">
                <a:moveTo>
                  <a:pt x="0" y="627962"/>
                </a:moveTo>
                <a:cubicBezTo>
                  <a:pt x="288275" y="840036"/>
                  <a:pt x="576550" y="1052111"/>
                  <a:pt x="947451" y="947451"/>
                </a:cubicBezTo>
                <a:cubicBezTo>
                  <a:pt x="1318352" y="842791"/>
                  <a:pt x="1771880" y="421395"/>
                  <a:pt x="2225408" y="0"/>
                </a:cubicBezTo>
              </a:path>
            </a:pathLst>
          </a:cu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7200" y="36576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1200" y="34290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24400" y="1752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Bukan</a:t>
            </a:r>
            <a:r>
              <a:rPr lang="en-US" dirty="0" smtClean="0"/>
              <a:t> yang </a:t>
            </a:r>
            <a:r>
              <a:rPr lang="en-US" dirty="0" err="1" smtClean="0"/>
              <a:t>terkuat</a:t>
            </a:r>
            <a:r>
              <a:rPr lang="en-US" dirty="0" smtClean="0"/>
              <a:t> </a:t>
            </a:r>
            <a:r>
              <a:rPr lang="en-US" dirty="0" err="1" smtClean="0"/>
              <a:t>melainkan</a:t>
            </a:r>
            <a:r>
              <a:rPr lang="en-US" dirty="0" smtClean="0"/>
              <a:t> yang </a:t>
            </a:r>
            <a:r>
              <a:rPr lang="en-US" dirty="0" err="1" smtClean="0"/>
              <a:t>adaptif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3352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3810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0000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Bagaimana</a:t>
            </a:r>
            <a:r>
              <a:rPr lang="en-US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0000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0000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Mengelola</a:t>
            </a:r>
            <a:r>
              <a:rPr lang="en-US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0000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0000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Perubahan</a:t>
            </a:r>
            <a:endParaRPr lang="en-US" sz="32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0000"/>
              </a:solidFill>
              <a:effectLst>
                <a:glow rad="101600">
                  <a:srgbClr val="0070C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3352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61722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Kata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kunci</a:t>
            </a:r>
            <a:r>
              <a:rPr lang="en-US" sz="1400" b="1" dirty="0" smtClean="0"/>
              <a:t>: </a:t>
            </a:r>
            <a:r>
              <a:rPr lang="en-US" sz="1400" b="1" dirty="0" err="1" smtClean="0"/>
              <a:t>Kreatifitas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355</Words>
  <Application>Microsoft Office PowerPoint</Application>
  <PresentationFormat>On-screen Show (4:3)</PresentationFormat>
  <Paragraphs>101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tp uny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deni.h</dc:creator>
  <cp:lastModifiedBy>Deni</cp:lastModifiedBy>
  <cp:revision>53</cp:revision>
  <dcterms:created xsi:type="dcterms:W3CDTF">2006-10-08T09:56:07Z</dcterms:created>
  <dcterms:modified xsi:type="dcterms:W3CDTF">2011-06-12T13:56:36Z</dcterms:modified>
</cp:coreProperties>
</file>