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F2978-1C74-428F-97F3-7E9CE4308BE3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B9068-80C1-4517-A1F6-E110048458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339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Berikut dibahas</a:t>
            </a:r>
            <a:r>
              <a:rPr lang="en-US" dirty="0" smtClean="0"/>
              <a:t> </a:t>
            </a:r>
            <a:r>
              <a:rPr lang="id-ID" dirty="0" smtClean="0"/>
              <a:t>dua jenis </a:t>
            </a:r>
            <a:r>
              <a:rPr lang="en-US" dirty="0" smtClean="0"/>
              <a:t>I/O</a:t>
            </a:r>
            <a:r>
              <a:rPr lang="id-ID" dirty="0" smtClean="0"/>
              <a:t> par</a:t>
            </a:r>
            <a:r>
              <a:rPr lang="en-US" dirty="0" smtClean="0"/>
              <a:t>a</a:t>
            </a:r>
            <a:r>
              <a:rPr lang="id-ID" dirty="0" smtClean="0"/>
              <a:t>lel yang sangat populer digunakan di lap</a:t>
            </a:r>
            <a:r>
              <a:rPr lang="en-US" dirty="0" smtClean="0"/>
              <a:t>a</a:t>
            </a:r>
            <a:r>
              <a:rPr lang="id-ID" dirty="0" smtClean="0"/>
              <a:t>ngan yaitu Z80</a:t>
            </a:r>
            <a:r>
              <a:rPr lang="en-US" dirty="0" smtClean="0"/>
              <a:t> </a:t>
            </a:r>
            <a:r>
              <a:rPr lang="id-ID" dirty="0" smtClean="0"/>
              <a:t>PlO dan PPI8255.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B9068-80C1-4517-A1F6-E11004845809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202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E2FD2D-379B-40CC-82F1-FCA35EEE9B3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95F09B-2D9E-4483-9C8F-1682C22DAD16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BAB VII</a:t>
            </a:r>
            <a:br>
              <a:rPr lang="en-US" dirty="0" smtClean="0"/>
            </a:br>
            <a:r>
              <a:rPr lang="en-US" dirty="0" smtClean="0"/>
              <a:t>UNIT INPUT OUTPUT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Ilmawan</a:t>
            </a:r>
            <a:r>
              <a:rPr lang="en-US" dirty="0" smtClean="0"/>
              <a:t> </a:t>
            </a:r>
            <a:r>
              <a:rPr lang="en-US" dirty="0" err="1" smtClean="0"/>
              <a:t>Mustaqim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629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Input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Input Output </a:t>
            </a:r>
            <a:r>
              <a:rPr lang="id-ID" dirty="0" smtClean="0"/>
              <a:t>(</a:t>
            </a:r>
            <a:r>
              <a:rPr lang="en-US" dirty="0" smtClean="0"/>
              <a:t>I/O</a:t>
            </a:r>
            <a:r>
              <a:rPr lang="id-ID" dirty="0" smtClean="0"/>
              <a:t>) </a:t>
            </a:r>
            <a:r>
              <a:rPr lang="id-ID" dirty="0"/>
              <a:t>merupakan komponen pokok dari </a:t>
            </a:r>
            <a:r>
              <a:rPr lang="id-ID" dirty="0" smtClean="0"/>
              <a:t>sistim</a:t>
            </a:r>
            <a:r>
              <a:rPr lang="en-US" dirty="0" smtClean="0"/>
              <a:t> </a:t>
            </a:r>
            <a:r>
              <a:rPr lang="id-ID" dirty="0" smtClean="0"/>
              <a:t>mikroprosesor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Informasi </a:t>
            </a:r>
            <a:r>
              <a:rPr lang="id-ID" dirty="0"/>
              <a:t>di luar CPU harus dikumpulkan dan diproses. </a:t>
            </a:r>
            <a:endParaRPr lang="en-US" dirty="0" smtClean="0"/>
          </a:p>
          <a:p>
            <a:r>
              <a:rPr lang="id-ID" dirty="0" smtClean="0"/>
              <a:t>Begitu</a:t>
            </a:r>
            <a:r>
              <a:rPr lang="en-US" dirty="0" smtClean="0"/>
              <a:t> </a:t>
            </a:r>
            <a:r>
              <a:rPr lang="id-ID" dirty="0" smtClean="0"/>
              <a:t>diproses </a:t>
            </a:r>
            <a:r>
              <a:rPr lang="id-ID" dirty="0"/>
              <a:t>informasi harus disajikan dan dikirim untuk mengendalikan </a:t>
            </a:r>
            <a:r>
              <a:rPr lang="id-ID" dirty="0" smtClean="0"/>
              <a:t>berbag</a:t>
            </a:r>
            <a:r>
              <a:rPr lang="en-US" dirty="0" smtClean="0"/>
              <a:t>a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id-ID" dirty="0" smtClean="0"/>
              <a:t>peralatan </a:t>
            </a:r>
            <a:r>
              <a:rPr lang="id-ID" dirty="0"/>
              <a:t>Input </a:t>
            </a:r>
            <a:r>
              <a:rPr lang="en-US" dirty="0" smtClean="0"/>
              <a:t>O</a:t>
            </a:r>
            <a:r>
              <a:rPr lang="id-ID" dirty="0" smtClean="0"/>
              <a:t>utput</a:t>
            </a:r>
            <a:r>
              <a:rPr lang="id-ID" dirty="0"/>
              <a:t>.</a:t>
            </a:r>
          </a:p>
          <a:p>
            <a:r>
              <a:rPr lang="id-ID" dirty="0"/>
              <a:t>Perkembangan mikroelektronika telah mendukung perkembangan </a:t>
            </a:r>
            <a:r>
              <a:rPr lang="en-US" dirty="0" smtClean="0"/>
              <a:t>I</a:t>
            </a:r>
            <a:r>
              <a:rPr lang="id-ID" dirty="0" smtClean="0"/>
              <a:t>/</a:t>
            </a:r>
            <a:r>
              <a:rPr lang="en-US" dirty="0" smtClean="0"/>
              <a:t>O </a:t>
            </a:r>
            <a:r>
              <a:rPr lang="id-ID" dirty="0" smtClean="0"/>
              <a:t>dari </a:t>
            </a:r>
            <a:r>
              <a:rPr lang="id-ID" dirty="0"/>
              <a:t>unprogrammable ke programmable sistim. Sehingga sistim </a:t>
            </a:r>
            <a:r>
              <a:rPr lang="id-ID" dirty="0" smtClean="0"/>
              <a:t>menjadi</a:t>
            </a:r>
            <a:r>
              <a:rPr lang="en-US" dirty="0" smtClean="0"/>
              <a:t> </a:t>
            </a:r>
            <a:r>
              <a:rPr lang="id-ID" dirty="0" smtClean="0"/>
              <a:t>sangat </a:t>
            </a:r>
            <a:r>
              <a:rPr lang="en-US" dirty="0" smtClean="0"/>
              <a:t>f</a:t>
            </a:r>
            <a:r>
              <a:rPr lang="id-ID" dirty="0" smtClean="0"/>
              <a:t>leksibel</a:t>
            </a:r>
            <a:r>
              <a:rPr lang="id-ID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35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Input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Sebelum ada program sebuoh programmable </a:t>
            </a:r>
            <a:r>
              <a:rPr lang="en-US" dirty="0"/>
              <a:t>I/O</a:t>
            </a:r>
            <a:r>
              <a:rPr lang="id-ID" dirty="0"/>
              <a:t> belum</a:t>
            </a:r>
            <a:r>
              <a:rPr lang="en-US" dirty="0"/>
              <a:t> </a:t>
            </a:r>
            <a:r>
              <a:rPr lang="id-ID" dirty="0"/>
              <a:t>punya format fungsi Port. Fungsi port terbentuk setelah ada inisialisasi pada</a:t>
            </a:r>
            <a:r>
              <a:rPr lang="en-US" dirty="0"/>
              <a:t> </a:t>
            </a:r>
            <a:r>
              <a:rPr lang="id-ID" dirty="0"/>
              <a:t>awal pemakaian.</a:t>
            </a:r>
          </a:p>
          <a:p>
            <a:r>
              <a:rPr lang="id-ID" dirty="0"/>
              <a:t>Beberapa komponen </a:t>
            </a:r>
            <a:r>
              <a:rPr lang="en-US" dirty="0"/>
              <a:t>I</a:t>
            </a:r>
            <a:r>
              <a:rPr lang="id-ID" dirty="0"/>
              <a:t>/</a:t>
            </a:r>
            <a:r>
              <a:rPr lang="en-US" dirty="0"/>
              <a:t>O</a:t>
            </a:r>
            <a:r>
              <a:rPr lang="id-ID" dirty="0"/>
              <a:t> terprogram yang sangat populer dalam</a:t>
            </a:r>
            <a:r>
              <a:rPr lang="en-US" dirty="0"/>
              <a:t> </a:t>
            </a:r>
            <a:r>
              <a:rPr lang="id-ID" dirty="0"/>
              <a:t>dunia sistim mikroprosesor adalah Z-80 PlO dan PPI 8255. </a:t>
            </a:r>
            <a:endParaRPr lang="en-US" dirty="0"/>
          </a:p>
          <a:p>
            <a:r>
              <a:rPr lang="id-ID" dirty="0"/>
              <a:t>Berdasarkan-pola</a:t>
            </a:r>
            <a:r>
              <a:rPr lang="en-US" dirty="0"/>
              <a:t> </a:t>
            </a:r>
            <a:r>
              <a:rPr lang="id-ID" dirty="0"/>
              <a:t>aliran data pada </a:t>
            </a:r>
            <a:r>
              <a:rPr lang="en-US" dirty="0"/>
              <a:t>I/O </a:t>
            </a:r>
            <a:r>
              <a:rPr lang="id-ID" dirty="0"/>
              <a:t>dapat digolongkan menjadi dua yaitu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I/O</a:t>
            </a:r>
            <a:r>
              <a:rPr lang="id-ID" dirty="0"/>
              <a:t> Paralel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I/O </a:t>
            </a:r>
            <a:r>
              <a:rPr lang="id-ID" dirty="0"/>
              <a:t> Serial</a:t>
            </a:r>
          </a:p>
        </p:txBody>
      </p:sp>
    </p:spTree>
    <p:extLst>
      <p:ext uri="{BB962C8B-B14F-4D97-AF65-F5344CB8AC3E}">
        <p14:creationId xmlns:p14="http://schemas.microsoft.com/office/powerpoint/2010/main" val="170644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</a:t>
            </a:r>
            <a:r>
              <a:rPr lang="id-ID" dirty="0" smtClean="0"/>
              <a:t> </a:t>
            </a:r>
            <a:r>
              <a:rPr lang="id-ID" dirty="0"/>
              <a:t>Paralel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I/O</a:t>
            </a:r>
            <a:r>
              <a:rPr lang="id-ID" dirty="0" smtClean="0"/>
              <a:t> </a:t>
            </a:r>
            <a:r>
              <a:rPr lang="id-ID" dirty="0"/>
              <a:t>parallel adaloh jenis </a:t>
            </a:r>
            <a:r>
              <a:rPr lang="en-US" dirty="0"/>
              <a:t>I/O</a:t>
            </a:r>
            <a:r>
              <a:rPr lang="id-ID" dirty="0" smtClean="0"/>
              <a:t> yang</a:t>
            </a:r>
            <a:r>
              <a:rPr lang="en-US" dirty="0" smtClean="0"/>
              <a:t> </a:t>
            </a:r>
            <a:r>
              <a:rPr lang="id-ID" dirty="0" smtClean="0"/>
              <a:t>mengalihkan </a:t>
            </a:r>
            <a:r>
              <a:rPr lang="id-ID" dirty="0"/>
              <a:t>data 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setiap </a:t>
            </a:r>
            <a:r>
              <a:rPr lang="id-ID" dirty="0" smtClean="0"/>
              <a:t>Port</a:t>
            </a:r>
            <a:r>
              <a:rPr lang="en-US" dirty="0" smtClean="0"/>
              <a:t> </a:t>
            </a:r>
            <a:r>
              <a:rPr lang="id-ID" dirty="0" smtClean="0"/>
              <a:t>saluran </a:t>
            </a:r>
            <a:r>
              <a:rPr lang="id-ID" dirty="0"/>
              <a:t>secara parallel. </a:t>
            </a:r>
            <a:endParaRPr lang="en-US" dirty="0" smtClean="0"/>
          </a:p>
          <a:p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sejumlah </a:t>
            </a:r>
            <a:r>
              <a:rPr lang="id-ID" dirty="0" smtClean="0"/>
              <a:t>salur</a:t>
            </a:r>
            <a:r>
              <a:rPr lang="en-US" dirty="0" smtClean="0"/>
              <a:t>a</a:t>
            </a:r>
            <a:r>
              <a:rPr lang="id-ID" dirty="0" smtClean="0"/>
              <a:t>n pen</a:t>
            </a:r>
            <a:r>
              <a:rPr lang="en-US" dirty="0" err="1" smtClean="0"/>
              <a:t>ga</a:t>
            </a:r>
            <a:r>
              <a:rPr lang="id-ID" dirty="0" smtClean="0"/>
              <a:t>lir </a:t>
            </a:r>
            <a:r>
              <a:rPr lang="id-ID" dirty="0"/>
              <a:t>data yang </a:t>
            </a:r>
            <a:r>
              <a:rPr lang="id-ID" dirty="0" smtClean="0"/>
              <a:t>disebut</a:t>
            </a:r>
            <a:r>
              <a:rPr lang="en-US" dirty="0" smtClean="0"/>
              <a:t> </a:t>
            </a:r>
            <a:r>
              <a:rPr lang="id-ID" dirty="0" smtClean="0"/>
              <a:t>dengan </a:t>
            </a:r>
            <a:r>
              <a:rPr lang="id-ID" dirty="0"/>
              <a:t>Port. </a:t>
            </a:r>
            <a:endParaRPr lang="en-US" dirty="0" smtClean="0"/>
          </a:p>
          <a:p>
            <a:r>
              <a:rPr lang="id-ID" dirty="0" smtClean="0"/>
              <a:t>Biasanya </a:t>
            </a:r>
            <a:r>
              <a:rPr lang="id-ID" dirty="0"/>
              <a:t>setiap Port terdiri dari 8 bit saluran. </a:t>
            </a:r>
          </a:p>
        </p:txBody>
      </p:sp>
    </p:spTree>
    <p:extLst>
      <p:ext uri="{BB962C8B-B14F-4D97-AF65-F5344CB8AC3E}">
        <p14:creationId xmlns:p14="http://schemas.microsoft.com/office/powerpoint/2010/main" val="380197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Z-80 </a:t>
            </a:r>
            <a:r>
              <a:rPr lang="en-US" dirty="0" err="1"/>
              <a:t>PlO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Programmable Input Output)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IC Z-80 PlO adalah IC </a:t>
            </a:r>
            <a:r>
              <a:rPr lang="en-US" dirty="0" smtClean="0"/>
              <a:t>I/O</a:t>
            </a:r>
            <a:r>
              <a:rPr lang="id-ID" dirty="0" smtClean="0"/>
              <a:t> </a:t>
            </a:r>
            <a:r>
              <a:rPr lang="id-ID" dirty="0"/>
              <a:t>paralel terprogram buatan Zilog yang </a:t>
            </a:r>
            <a:r>
              <a:rPr lang="en-US" dirty="0" err="1" smtClean="0"/>
              <a:t>karakteristiknya</a:t>
            </a:r>
            <a:r>
              <a:rPr lang="en-US" dirty="0" smtClean="0"/>
              <a:t> </a:t>
            </a:r>
            <a:r>
              <a:rPr lang="id-ID" dirty="0" smtClean="0"/>
              <a:t>dapat di</a:t>
            </a:r>
            <a:r>
              <a:rPr lang="en-US" dirty="0" err="1" smtClean="0"/>
              <a:t>atur</a:t>
            </a:r>
            <a:r>
              <a:rPr lang="id-ID" dirty="0" smtClean="0"/>
              <a:t> </a:t>
            </a:r>
            <a:r>
              <a:rPr lang="id-ID" dirty="0"/>
              <a:t>menggunakan program. </a:t>
            </a:r>
            <a:endParaRPr lang="en-US" dirty="0" smtClean="0"/>
          </a:p>
          <a:p>
            <a:r>
              <a:rPr lang="id-ID" dirty="0" smtClean="0"/>
              <a:t>Z-80 PlO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id-ID" dirty="0"/>
              <a:t>salah satu chip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id-ID" dirty="0" smtClean="0"/>
              <a:t>diproduksi </a:t>
            </a:r>
            <a:r>
              <a:rPr lang="id-ID" dirty="0"/>
              <a:t>untuk </a:t>
            </a:r>
            <a:r>
              <a:rPr lang="en-US" dirty="0" smtClean="0"/>
              <a:t>f</a:t>
            </a:r>
            <a:r>
              <a:rPr lang="id-ID" dirty="0" smtClean="0"/>
              <a:t>asilitas </a:t>
            </a:r>
            <a:r>
              <a:rPr lang="id-ID" dirty="0"/>
              <a:t>antar muka dengan Z-80 CPU</a:t>
            </a:r>
            <a:r>
              <a:rPr lang="id-ID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79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Z-80 </a:t>
            </a:r>
            <a:r>
              <a:rPr lang="en-US" dirty="0" err="1"/>
              <a:t>PlO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Programmable Input Output)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Z-80 PlO memiliki</a:t>
            </a:r>
            <a:r>
              <a:rPr lang="en-US" dirty="0"/>
              <a:t> </a:t>
            </a:r>
            <a:r>
              <a:rPr lang="id-ID" dirty="0"/>
              <a:t>kelengkapan :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Dua periperal port antar muka paralel 8 bit independent dengan</a:t>
            </a:r>
            <a:r>
              <a:rPr lang="en-US" dirty="0"/>
              <a:t> </a:t>
            </a:r>
            <a:r>
              <a:rPr lang="id-ID" dirty="0"/>
              <a:t>kendali jabat tangan.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Penggerak 1/0 terinterupsi.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Empat mode operasi</a:t>
            </a:r>
            <a:r>
              <a:rPr lang="en-US" dirty="0"/>
              <a:t>:</a:t>
            </a:r>
            <a:endParaRPr lang="id-ID" dirty="0"/>
          </a:p>
          <a:p>
            <a:pPr lvl="2">
              <a:buFont typeface="Wingdings" pitchFamily="2" charset="2"/>
              <a:buChar char="§"/>
            </a:pPr>
            <a:r>
              <a:rPr lang="id-ID" dirty="0"/>
              <a:t>Mode 0 Byte Output dengan jabat tangan</a:t>
            </a:r>
          </a:p>
          <a:p>
            <a:pPr lvl="2">
              <a:buFont typeface="Wingdings" pitchFamily="2" charset="2"/>
              <a:buChar char="§"/>
            </a:pPr>
            <a:r>
              <a:rPr lang="id-ID" dirty="0"/>
              <a:t>Mode 1 Byte Input dengan jabat tangan</a:t>
            </a:r>
          </a:p>
          <a:p>
            <a:pPr lvl="2">
              <a:buFont typeface="Wingdings" pitchFamily="2" charset="2"/>
              <a:buChar char="§"/>
            </a:pPr>
            <a:r>
              <a:rPr lang="id-ID" dirty="0"/>
              <a:t>Mode 2 Byte Bidirectional dengan jabat tangan (hanya untuk Port A)</a:t>
            </a:r>
          </a:p>
          <a:p>
            <a:pPr lvl="2">
              <a:buFont typeface="Wingdings" pitchFamily="2" charset="2"/>
              <a:buChar char="§"/>
            </a:pPr>
            <a:r>
              <a:rPr lang="id-ID" dirty="0"/>
              <a:t>Mode 3 untuk Bit </a:t>
            </a:r>
            <a:r>
              <a:rPr lang="id-ID" dirty="0" smtClean="0"/>
              <a:t>Control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/>
              <a:t>Logika interupsi dengan prioritas daisy chain.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Semua input dan output kompatibel dengan TIL.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/>
              <a:t>Susunan pin </a:t>
            </a:r>
            <a:r>
              <a:rPr lang="id-ID" dirty="0" smtClean="0"/>
              <a:t>IC</a:t>
            </a:r>
            <a:r>
              <a:rPr lang="en-US" dirty="0" smtClean="0"/>
              <a:t> </a:t>
            </a:r>
            <a:r>
              <a:rPr lang="id-ID" dirty="0" smtClean="0"/>
              <a:t>Z-80 PlO.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691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Z-80 </a:t>
            </a:r>
            <a:r>
              <a:rPr lang="en-US" dirty="0" err="1"/>
              <a:t>PlO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(Programmable Input Output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id-ID" dirty="0" smtClean="0"/>
              <a:t>iagram </a:t>
            </a:r>
            <a:r>
              <a:rPr lang="id-ID" dirty="0"/>
              <a:t>pengaturan mode kerja Z-80 PlO</a:t>
            </a:r>
          </a:p>
        </p:txBody>
      </p:sp>
      <p:pic>
        <p:nvPicPr>
          <p:cNvPr id="1026" name="Picture 2" descr="C:\Documents and Settings\Abu Qoyyim\Application Data\PixelMetrics\CaptureWiz\Tem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51752"/>
            <a:ext cx="2016224" cy="219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bu Qoyyim\Application Data\PixelMetrics\CaptureWiz\Temp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51752"/>
            <a:ext cx="2018354" cy="219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Abu Qoyyim\Application Data\PixelMetrics\CaptureWiz\Temp\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34992"/>
            <a:ext cx="2057745" cy="219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Abu Qoyyim\Application Data\PixelMetrics\CaptureWiz\Temp\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216" y="2434992"/>
            <a:ext cx="1862652" cy="257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03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Z-80 </a:t>
            </a:r>
            <a:r>
              <a:rPr lang="en-US" dirty="0" err="1"/>
              <a:t>PlO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(Programmable Input Output)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Susunan</a:t>
            </a:r>
            <a:r>
              <a:rPr lang="en-US" dirty="0" smtClean="0"/>
              <a:t> Pin IC Z-80 PIO</a:t>
            </a:r>
            <a:endParaRPr lang="id-ID" dirty="0"/>
          </a:p>
        </p:txBody>
      </p:sp>
      <p:pic>
        <p:nvPicPr>
          <p:cNvPr id="2050" name="Picture 2" descr="C:\Documents and Settings\Abu Qoyyim\Application Data\PixelMetrics\CaptureWiz\Tem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5"/>
            <a:ext cx="5616624" cy="436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86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Z-80 </a:t>
            </a:r>
            <a:r>
              <a:rPr lang="en-US" dirty="0" err="1"/>
              <a:t>PlO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(Programmable Input Output)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Z-80 PIO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du</a:t>
            </a:r>
            <a:r>
              <a:rPr lang="en-US" dirty="0" smtClean="0"/>
              <a:t>a</a:t>
            </a:r>
            <a:r>
              <a:rPr lang="id-ID" dirty="0" smtClean="0"/>
              <a:t> por</a:t>
            </a:r>
            <a:r>
              <a:rPr lang="en-US" dirty="0" smtClean="0"/>
              <a:t>t,</a:t>
            </a:r>
            <a:r>
              <a:rPr lang="id-ID" dirty="0" smtClean="0"/>
              <a:t> y</a:t>
            </a:r>
            <a:r>
              <a:rPr lang="en-US" dirty="0" err="1" smtClean="0"/>
              <a:t>aitu</a:t>
            </a:r>
            <a:r>
              <a:rPr lang="id-ID" dirty="0" smtClean="0"/>
              <a:t> </a:t>
            </a:r>
            <a:r>
              <a:rPr lang="id-ID" dirty="0"/>
              <a:t>Port A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Port B. </a:t>
            </a:r>
            <a:endParaRPr lang="en-US" dirty="0" smtClean="0"/>
          </a:p>
          <a:p>
            <a:r>
              <a:rPr lang="en-US" dirty="0" err="1" smtClean="0"/>
              <a:t>Masing</a:t>
            </a:r>
            <a:r>
              <a:rPr lang="en-US" dirty="0" smtClean="0"/>
              <a:t>-</a:t>
            </a:r>
            <a:r>
              <a:rPr lang="id-ID" dirty="0" smtClean="0"/>
              <a:t>masing </a:t>
            </a:r>
            <a:r>
              <a:rPr lang="id-ID" dirty="0"/>
              <a:t>port </a:t>
            </a:r>
            <a:r>
              <a:rPr lang="id-ID" dirty="0" smtClean="0"/>
              <a:t>dilen</a:t>
            </a:r>
            <a:r>
              <a:rPr lang="en-US" dirty="0" smtClean="0"/>
              <a:t>g</a:t>
            </a:r>
            <a:r>
              <a:rPr lang="id-ID" dirty="0" smtClean="0"/>
              <a:t>k</a:t>
            </a:r>
            <a:r>
              <a:rPr lang="en-US" dirty="0" smtClean="0"/>
              <a:t>a</a:t>
            </a:r>
            <a:r>
              <a:rPr lang="id-ID" dirty="0" smtClean="0"/>
              <a:t>pi den</a:t>
            </a:r>
            <a:r>
              <a:rPr lang="en-US" dirty="0" err="1" smtClean="0"/>
              <a:t>ga</a:t>
            </a:r>
            <a:r>
              <a:rPr lang="id-ID" dirty="0" smtClean="0"/>
              <a:t>n pen</a:t>
            </a:r>
            <a:r>
              <a:rPr lang="en-US" dirty="0" smtClean="0"/>
              <a:t>a</a:t>
            </a:r>
            <a:r>
              <a:rPr lang="id-ID" dirty="0" smtClean="0"/>
              <a:t>-pen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jabat tangan. </a:t>
            </a:r>
            <a:endParaRPr lang="en-US" dirty="0" smtClean="0"/>
          </a:p>
          <a:p>
            <a:r>
              <a:rPr lang="id-ID" dirty="0" smtClean="0"/>
              <a:t>Dengan </a:t>
            </a:r>
            <a:r>
              <a:rPr lang="id-ID" dirty="0"/>
              <a:t>40 </a:t>
            </a:r>
            <a:r>
              <a:rPr lang="id-ID" dirty="0" smtClean="0"/>
              <a:t>pin</a:t>
            </a:r>
            <a:r>
              <a:rPr lang="en-US" dirty="0" smtClean="0"/>
              <a:t> </a:t>
            </a:r>
            <a:r>
              <a:rPr lang="id-ID" dirty="0" smtClean="0"/>
              <a:t>dalam </a:t>
            </a:r>
            <a:r>
              <a:rPr lang="id-ID" dirty="0"/>
              <a:t>dua </a:t>
            </a:r>
            <a:r>
              <a:rPr lang="id-ID" dirty="0" smtClean="0"/>
              <a:t>l</a:t>
            </a:r>
            <a:r>
              <a:rPr lang="en-US" dirty="0" err="1" smtClean="0"/>
              <a:t>aj</a:t>
            </a:r>
            <a:r>
              <a:rPr lang="id-ID" dirty="0" smtClean="0"/>
              <a:t>ur </a:t>
            </a:r>
            <a:r>
              <a:rPr lang="en-US" dirty="0" smtClean="0"/>
              <a:t>f</a:t>
            </a:r>
            <a:r>
              <a:rPr lang="id-ID" dirty="0" smtClean="0"/>
              <a:t>ungsi </a:t>
            </a:r>
            <a:r>
              <a:rPr lang="id-ID" dirty="0"/>
              <a:t>masing-masing pin dapat dlkelompokkan </a:t>
            </a:r>
            <a:r>
              <a:rPr lang="id-ID" dirty="0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empat </a:t>
            </a:r>
            <a:r>
              <a:rPr lang="id-ID" dirty="0"/>
              <a:t>kelompok </a:t>
            </a:r>
            <a:r>
              <a:rPr lang="id-ID" dirty="0" smtClean="0"/>
              <a:t>: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Kelompok </a:t>
            </a:r>
            <a:r>
              <a:rPr lang="en-US" dirty="0"/>
              <a:t>B</a:t>
            </a:r>
            <a:r>
              <a:rPr lang="id-ID" dirty="0" smtClean="0"/>
              <a:t>us</a:t>
            </a:r>
            <a:r>
              <a:rPr lang="en-US" dirty="0" smtClean="0"/>
              <a:t> </a:t>
            </a:r>
            <a:r>
              <a:rPr lang="id-ID" dirty="0" smtClean="0"/>
              <a:t>Data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Interupt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Status </a:t>
            </a:r>
            <a:r>
              <a:rPr lang="en-US" dirty="0" err="1" smtClean="0"/>
              <a:t>Kontrol</a:t>
            </a:r>
            <a:r>
              <a:rPr lang="en-US" smtClean="0"/>
              <a:t> Port.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7100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398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BAB VII UNIT INPUT OUTPUT</vt:lpstr>
      <vt:lpstr>Input Output</vt:lpstr>
      <vt:lpstr>Input Output</vt:lpstr>
      <vt:lpstr>I/O Paralel</vt:lpstr>
      <vt:lpstr>Z-80 PlO  (Programmable Input Output)</vt:lpstr>
      <vt:lpstr>Z-80 PlO  (Programmable Input Output)</vt:lpstr>
      <vt:lpstr>Z-80 PlO  (Programmable Input Output)</vt:lpstr>
      <vt:lpstr>Z-80 PlO  (Programmable Input Output)</vt:lpstr>
      <vt:lpstr>Z-80 PlO  (Programmable Input Output)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VII UNIT INPUT OUTPUT</dc:title>
  <dc:creator>Ilmawan Mustaqim,S.Pd.T,M.T.</dc:creator>
  <cp:lastModifiedBy>Ilmawan Mustaqim</cp:lastModifiedBy>
  <cp:revision>4</cp:revision>
  <dcterms:created xsi:type="dcterms:W3CDTF">2011-04-04T14:42:14Z</dcterms:created>
  <dcterms:modified xsi:type="dcterms:W3CDTF">2011-07-17T15:22:21Z</dcterms:modified>
</cp:coreProperties>
</file>