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3A29DD-3F9F-4886-B4C9-309072FCBD65}" type="datetimeFigureOut">
              <a:rPr lang="id-ID" smtClean="0"/>
              <a:t>21/04/2012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C71BB6-233E-49DA-AE55-1BF65358188D}" type="slidenum">
              <a:rPr lang="id-ID" smtClean="0"/>
              <a:t>‹#›</a:t>
            </a:fld>
            <a:endParaRPr lang="id-ID"/>
          </a:p>
        </p:txBody>
      </p:sp>
      <p:pic>
        <p:nvPicPr>
          <p:cNvPr id="11" name="Picture 10" descr="uny warna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82019" y="211986"/>
            <a:ext cx="647699" cy="645246"/>
          </a:xfrm>
          <a:prstGeom prst="ellipse">
            <a:avLst/>
          </a:prstGeom>
          <a:ln w="6350" cap="rnd">
            <a:solidFill>
              <a:schemeClr val="bg1"/>
            </a:solidFill>
            <a:prstDash val="solid"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BN - Kegiatan Tridharma\Unsur Tridharma B (Penelitian,dkk.)\Proposal Penelitian 2012\cth desain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6916"/>
            <a:ext cx="9144000" cy="300110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id-ID" sz="32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PENGEMBANGAN BAHAN AJAR MATA KULIAH DESAIN OTOMOTIF MELALUI RE-IDENTIFIKASI KOMPETENSI &amp; MASUKAN DUNIA INDUSTRI</a:t>
            </a:r>
            <a:endParaRPr lang="id-ID" sz="32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66698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d-ID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BENI SETYA NUGRAHA, M.Pd</a:t>
            </a:r>
          </a:p>
          <a:p>
            <a:pPr algn="ctr"/>
            <a:r>
              <a:rPr lang="id-ID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AMIR FATAH, M.Pd</a:t>
            </a:r>
          </a:p>
          <a:p>
            <a:pPr algn="ctr"/>
            <a:r>
              <a:rPr lang="id-ID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MUHKAMAD WAKID, M.Eng</a:t>
            </a:r>
            <a:endParaRPr lang="id-ID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6" descr="uny war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2333" y="2071678"/>
            <a:ext cx="1362482" cy="135732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G:\BN - Administrasi Perkuliahan\Desain Otomotif\Ducati - Design a Motorcycle\Design_554x370_03_554x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352780"/>
            <a:ext cx="3216273" cy="21480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Pertumbuhan industri otomotif nasional &amp; dunia, 2011 </a:t>
            </a: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1,6%</a:t>
            </a:r>
          </a:p>
          <a:p>
            <a:endParaRPr lang="id-ID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Konsumen semakin selektif &amp; cerdas dalam memilih kendaraan </a:t>
            </a: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berbagai inovasi, terutama desain body</a:t>
            </a:r>
          </a:p>
          <a:p>
            <a:endParaRPr lang="id-ID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Review kurikulum Jurdiknik Otomotif FT UNY 2009  M.K Desain Otomotif, 2 sks Praktek</a:t>
            </a:r>
          </a:p>
          <a:p>
            <a:endParaRPr lang="id-ID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SMK dapat merakit kendaraan  Guru SMK harus meningkatkan kompetensi desain kend.</a:t>
            </a:r>
            <a:endParaRPr lang="id-ID" dirty="0" smtClean="0">
              <a:latin typeface="Calibri" pitchFamily="34" charset="0"/>
              <a:cs typeface="Calibri" pitchFamily="34" charset="0"/>
            </a:endParaRP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Calibri" pitchFamily="34" charset="0"/>
                <a:cs typeface="Calibri" pitchFamily="34" charset="0"/>
              </a:rPr>
              <a:t>LATAR BELAKANG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BN - Administrasi Perkuliahan\Desain Otomotif\Ducati - Design a Motorcycle\Design_554x370_02_554x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54" y="4115548"/>
            <a:ext cx="3357554" cy="22424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Paradigma pengembangan kompetensi MK Desain (saat ini) </a:t>
            </a: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kelanjutan MK aplikasi komputer (Aplikasi ACAD 3D).</a:t>
            </a:r>
          </a:p>
          <a:p>
            <a:endParaRPr lang="id-ID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Pengembangan kompetensi desain kendaraan  sebatas telaah pustaka</a:t>
            </a:r>
          </a:p>
          <a:p>
            <a:endParaRPr lang="id-ID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Perlu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identifikasi kebutuhan kompetensi desain di industri otomotif (riil).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Calibri" pitchFamily="34" charset="0"/>
                <a:cs typeface="Calibri" pitchFamily="34" charset="0"/>
              </a:rPr>
              <a:t>IDENTIFIKASI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Kompetensi apa saja yang harus tercakup dalam mata kuliah Desain Otomotif?</a:t>
            </a:r>
          </a:p>
          <a:p>
            <a:endParaRPr lang="id-ID" dirty="0" smtClean="0">
              <a:latin typeface="Calibri" pitchFamily="34" charset="0"/>
              <a:cs typeface="Calibri" pitchFamily="34" charset="0"/>
            </a:endParaRP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Meningkatkan kualitas materi ajar, sesuai dengan kebutuhan industri otomotif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Calibri" pitchFamily="34" charset="0"/>
                <a:cs typeface="Calibri" pitchFamily="34" charset="0"/>
              </a:rPr>
              <a:t>RUMUSAN dan TUJUAN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G:\BN - Kegiatan Tridharma\Unsur Tridharma B (Penelitian,dkk.)\Proposal Penelitian 2012\cth des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000504"/>
            <a:ext cx="4770187" cy="22137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Penelitian ex-post-facto, deskriptif kuantitatif</a:t>
            </a:r>
          </a:p>
          <a:p>
            <a:endParaRPr lang="id-ID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Populasi : Industri karoseri se-DIY &amp; Jateng. </a:t>
            </a:r>
          </a:p>
          <a:p>
            <a:pPr>
              <a:buNone/>
            </a:pPr>
            <a:r>
              <a:rPr lang="id-ID" dirty="0">
                <a:latin typeface="Calibri" pitchFamily="34" charset="0"/>
                <a:cs typeface="Calibri" pitchFamily="34" charset="0"/>
              </a:rPr>
              <a:t>	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2 + 9 = 11 (studi awal)</a:t>
            </a:r>
          </a:p>
          <a:p>
            <a:pPr>
              <a:buNone/>
            </a:pPr>
            <a:endParaRPr lang="id-ID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Instrumen Penelitian : Angket</a:t>
            </a:r>
          </a:p>
          <a:p>
            <a:endParaRPr lang="id-ID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Analisis Data : Deskriptif kuantitatif, prosentase jawaban &amp; masukan Industri, sebagai analisis tingkat kepentingan suatu materi/kompetensi mata kuliah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Calibri" pitchFamily="34" charset="0"/>
                <a:cs typeface="Calibri" pitchFamily="34" charset="0"/>
              </a:rPr>
              <a:t>METODOLOGI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BN - Kegiatan Tridharma\Unsur Tridharma B (Penelitian,dkk.)\Proposal Penelitian 2012\cth desain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2292" y="3000372"/>
            <a:ext cx="5531641" cy="33694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82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Pembuatan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bentuk kendaraan/komponen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kendaraan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id-ID" sz="2800" dirty="0" smtClean="0">
                <a:latin typeface="Calibri" pitchFamily="34" charset="0"/>
                <a:cs typeface="Calibri" pitchFamily="34" charset="0"/>
              </a:rPr>
              <a:t>Gambar 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sketsa </a:t>
            </a:r>
            <a:r>
              <a:rPr lang="id-ID" sz="2800" i="1" dirty="0">
                <a:latin typeface="Calibri" pitchFamily="34" charset="0"/>
                <a:cs typeface="Calibri" pitchFamily="34" charset="0"/>
              </a:rPr>
              <a:t>(sketching)</a:t>
            </a:r>
            <a:r>
              <a:rPr lang="id-ID" sz="2800" dirty="0">
                <a:latin typeface="Calibri" pitchFamily="34" charset="0"/>
                <a:cs typeface="Calibri" pitchFamily="34" charset="0"/>
              </a:rPr>
              <a:t> </a:t>
            </a: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2800" dirty="0">
                <a:latin typeface="Calibri" pitchFamily="34" charset="0"/>
                <a:cs typeface="Calibri" pitchFamily="34" charset="0"/>
              </a:rPr>
              <a:t>G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ambar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teknik </a:t>
            </a:r>
            <a:r>
              <a:rPr lang="id-ID" sz="2800" i="1" dirty="0" smtClean="0">
                <a:latin typeface="Calibri" pitchFamily="34" charset="0"/>
                <a:cs typeface="Calibri" pitchFamily="34" charset="0"/>
              </a:rPr>
              <a:t>(drawing)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 </a:t>
            </a: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2800" dirty="0" smtClean="0">
                <a:latin typeface="Calibri" pitchFamily="34" charset="0"/>
                <a:cs typeface="Calibri" pitchFamily="34" charset="0"/>
              </a:rPr>
              <a:t>Gambar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model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3D</a:t>
            </a: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id-ID" sz="2800" i="1" dirty="0" smtClean="0">
                <a:latin typeface="Calibri" pitchFamily="34" charset="0"/>
                <a:cs typeface="Calibri" pitchFamily="34" charset="0"/>
              </a:rPr>
              <a:t>Prototype/mock-up</a:t>
            </a: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DFB8-C56F-47AB-A439-79372ABEDA9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9188"/>
            <a:ext cx="8229600" cy="47701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dirty="0" smtClean="0">
                <a:latin typeface="Calibri" pitchFamily="34" charset="0"/>
                <a:cs typeface="Calibri" pitchFamily="34" charset="0"/>
              </a:rPr>
              <a:t>KOMPETENSI YANG DIKEMBANGKAN</a:t>
            </a:r>
            <a:endParaRPr lang="id-ID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184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PENGEMBANGAN BAHAN AJAR MATA KULIAH DESAIN OTOMOTIF MELALUI RE-IDENTIFIKASI KOMPETENSI &amp; MASUKAN DUNIA INDUSTRI</vt:lpstr>
      <vt:lpstr>LATAR BELAKANG</vt:lpstr>
      <vt:lpstr>IDENTIFIKASI</vt:lpstr>
      <vt:lpstr>RUMUSAN dan TUJUAN</vt:lpstr>
      <vt:lpstr>METODOLOGI</vt:lpstr>
      <vt:lpstr>KOMPETENSI YANG DIKEMBANGKAN</vt:lpstr>
    </vt:vector>
  </TitlesOfParts>
  <Company>Nilan-Af1d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BAHAN AJAR MATA KULIAH DESAIN OTOMOTIF MELALUI RE-IDENTIFIKASI KOMPETENSI &amp; MASUKAN DUNIA INDUSTRI</dc:title>
  <dc:creator>BN_OtoUNY</dc:creator>
  <cp:lastModifiedBy>BN_OtoUNY</cp:lastModifiedBy>
  <cp:revision>20</cp:revision>
  <dcterms:created xsi:type="dcterms:W3CDTF">2012-04-20T22:34:43Z</dcterms:created>
  <dcterms:modified xsi:type="dcterms:W3CDTF">2012-04-21T00:10:40Z</dcterms:modified>
</cp:coreProperties>
</file>