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64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D83778-7E82-471C-B2FD-B76F60F2893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D0041F-C745-4058-B4E9-F31D68009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3778-7E82-471C-B2FD-B76F60F2893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041F-C745-4058-B4E9-F31D68009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3778-7E82-471C-B2FD-B76F60F2893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041F-C745-4058-B4E9-F31D68009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D83778-7E82-471C-B2FD-B76F60F2893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D0041F-C745-4058-B4E9-F31D68009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D83778-7E82-471C-B2FD-B76F60F2893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D0041F-C745-4058-B4E9-F31D68009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3778-7E82-471C-B2FD-B76F60F2893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041F-C745-4058-B4E9-F31D68009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3778-7E82-471C-B2FD-B76F60F2893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041F-C745-4058-B4E9-F31D68009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D83778-7E82-471C-B2FD-B76F60F2893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D0041F-C745-4058-B4E9-F31D68009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3778-7E82-471C-B2FD-B76F60F2893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041F-C745-4058-B4E9-F31D68009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D83778-7E82-471C-B2FD-B76F60F2893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D0041F-C745-4058-B4E9-F31D68009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D83778-7E82-471C-B2FD-B76F60F2893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D0041F-C745-4058-B4E9-F31D68009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D83778-7E82-471C-B2FD-B76F60F2893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D0041F-C745-4058-B4E9-F31D68009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1000108"/>
            <a:ext cx="6172200" cy="642942"/>
          </a:xfrm>
        </p:spPr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yunior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546" y="2428868"/>
            <a:ext cx="6172200" cy="3286148"/>
          </a:xfrm>
        </p:spPr>
        <p:txBody>
          <a:bodyPr>
            <a:noAutofit/>
          </a:bodyPr>
          <a:lstStyle/>
          <a:p>
            <a:r>
              <a:rPr lang="fi-FI" sz="2800" b="1" dirty="0"/>
              <a:t>PENGARUH BUDAYA SEKOLAH TERHADAP PEMBENTUKAN KARAKTER SISWA KELAS V SEKOLAH DASAR </a:t>
            </a:r>
            <a:r>
              <a:rPr lang="fi-FI" sz="2800" dirty="0" smtClean="0"/>
              <a:t>GUGUS 3 </a:t>
            </a:r>
            <a:r>
              <a:rPr lang="fi-FI" sz="2800" b="1" dirty="0" smtClean="0"/>
              <a:t>UPT </a:t>
            </a:r>
            <a:r>
              <a:rPr lang="fi-FI" sz="2800" b="1" dirty="0"/>
              <a:t>NGAGLIK DINAS PENDIDIKAN KABUPATEN </a:t>
            </a:r>
            <a:r>
              <a:rPr lang="fi-FI" sz="2800" b="1" dirty="0" smtClean="0"/>
              <a:t>SLEMAN</a:t>
            </a:r>
          </a:p>
          <a:p>
            <a:endParaRPr lang="fi-FI" sz="2800" dirty="0" smtClean="0"/>
          </a:p>
          <a:p>
            <a:r>
              <a:rPr lang="fi-FI" sz="2800" dirty="0" smtClean="0"/>
              <a:t>Agung Hastomo, M.Pd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id-ID" dirty="0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758138" cy="5473844"/>
          </a:xfrm>
        </p:spPr>
        <p:txBody>
          <a:bodyPr>
            <a:normAutofit/>
          </a:bodyPr>
          <a:lstStyle/>
          <a:p>
            <a:pPr lvl="0"/>
            <a:r>
              <a:rPr lang="id-ID" dirty="0" smtClean="0"/>
              <a:t>Pendidikan </a:t>
            </a:r>
            <a:r>
              <a:rPr lang="id-ID" dirty="0" smtClean="0"/>
              <a:t>mendapatkan </a:t>
            </a:r>
            <a:r>
              <a:rPr lang="id-ID" dirty="0" smtClean="0"/>
              <a:t>tantangan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id-ID" dirty="0" smtClean="0"/>
              <a:t>berat </a:t>
            </a:r>
            <a:r>
              <a:rPr lang="id-ID" dirty="0" smtClean="0"/>
              <a:t>(Media, komunikasi).</a:t>
            </a:r>
            <a:endParaRPr lang="en-US" dirty="0" smtClean="0"/>
          </a:p>
          <a:p>
            <a:pPr lvl="0"/>
            <a:r>
              <a:rPr lang="en-US" dirty="0" smtClean="0"/>
              <a:t>P</a:t>
            </a:r>
            <a:r>
              <a:rPr lang="id-ID" dirty="0" smtClean="0"/>
              <a:t>roses </a:t>
            </a:r>
            <a:r>
              <a:rPr lang="id-ID" dirty="0" smtClean="0"/>
              <a:t>pendidikan </a:t>
            </a:r>
            <a:r>
              <a:rPr lang="en-US" dirty="0" err="1" smtClean="0"/>
              <a:t>sebagioan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/</a:t>
            </a:r>
            <a:r>
              <a:rPr lang="en-US" dirty="0" err="1" smtClean="0"/>
              <a:t>angka</a:t>
            </a:r>
            <a:endParaRPr lang="en-US" dirty="0" smtClean="0"/>
          </a:p>
          <a:p>
            <a:pPr lvl="0"/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id-ID" dirty="0" smtClean="0"/>
              <a:t>sebagai lembaga pendidikan </a:t>
            </a:r>
            <a:r>
              <a:rPr lang="en-US" dirty="0" err="1" smtClean="0"/>
              <a:t>sibuk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id-ID" dirty="0" smtClean="0"/>
              <a:t>.</a:t>
            </a:r>
            <a:endParaRPr lang="en-US" dirty="0" smtClean="0"/>
          </a:p>
          <a:p>
            <a:pPr lvl="0"/>
            <a:r>
              <a:rPr lang="id-ID" dirty="0" smtClean="0"/>
              <a:t>Peran 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id-ID" dirty="0" smtClean="0"/>
              <a:t>sekolah </a:t>
            </a:r>
            <a:r>
              <a:rPr lang="id-ID" dirty="0" smtClean="0"/>
              <a:t>kurang mendapat perhatian dalam mengembangkan moral.</a:t>
            </a:r>
            <a:endParaRPr lang="en-US" dirty="0" smtClean="0"/>
          </a:p>
          <a:p>
            <a:pPr lvl="0"/>
            <a:r>
              <a:rPr lang="id-ID" dirty="0" smtClean="0"/>
              <a:t>Belum dilakukannya upaya spesifik untuk mencegah dan menanggulangi tindakan yang tidak sesuai etika moral.</a:t>
            </a:r>
            <a:endParaRPr lang="en-US" dirty="0" smtClean="0"/>
          </a:p>
          <a:p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SD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sub-urban (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pendatang</a:t>
            </a:r>
            <a:r>
              <a:rPr lang="en-US" dirty="0" smtClean="0"/>
              <a:t>, </a:t>
            </a:r>
            <a:r>
              <a:rPr lang="en-US" dirty="0" err="1" smtClean="0"/>
              <a:t>akulturasi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r>
              <a:rPr lang="id-ID" dirty="0" smtClean="0"/>
              <a:t>Rumusan masalah :</a:t>
            </a:r>
          </a:p>
          <a:p>
            <a:pPr>
              <a:buNone/>
            </a:pPr>
            <a:r>
              <a:rPr lang="id-ID" dirty="0" smtClean="0"/>
              <a:t>	Adakah pengaruh yang positif budaya sekolah terhadap pembentukan karakter siswa kelas 5 gugus 3 Ngaglik Sleman Yogyakarta?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bertujuan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pengaruh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sumbangan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efektif</a:t>
            </a:r>
            <a:r>
              <a:rPr lang="en-US" sz="2800" dirty="0" smtClean="0"/>
              <a:t> 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pembentukan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 </a:t>
            </a:r>
            <a:r>
              <a:rPr lang="en-US" sz="2800" dirty="0" err="1" smtClean="0"/>
              <a:t>siswa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901014" cy="6116786"/>
          </a:xfrm>
        </p:spPr>
        <p:txBody>
          <a:bodyPr>
            <a:normAutofit/>
          </a:bodyPr>
          <a:lstStyle/>
          <a:p>
            <a:pPr algn="just"/>
            <a:r>
              <a:rPr lang="en-US" sz="2600" dirty="0" err="1" smtClean="0"/>
              <a:t>Pendekatan</a:t>
            </a:r>
            <a:r>
              <a:rPr lang="en-US" sz="2600" dirty="0" smtClean="0"/>
              <a:t> </a:t>
            </a:r>
            <a:r>
              <a:rPr lang="en-US" sz="2600" dirty="0" err="1" smtClean="0"/>
              <a:t>penelitian</a:t>
            </a:r>
            <a:r>
              <a:rPr lang="en-US" sz="2600" dirty="0" smtClean="0"/>
              <a:t> </a:t>
            </a:r>
            <a:r>
              <a:rPr lang="id-ID" sz="2600" dirty="0" smtClean="0"/>
              <a:t>: d</a:t>
            </a:r>
            <a:r>
              <a:rPr lang="en-US" sz="2600" dirty="0" err="1" smtClean="0"/>
              <a:t>eskriptif</a:t>
            </a:r>
            <a:r>
              <a:rPr lang="en-US" sz="2600" dirty="0" smtClean="0"/>
              <a:t> </a:t>
            </a:r>
            <a:r>
              <a:rPr lang="en-US" sz="2600" dirty="0" err="1" smtClean="0"/>
              <a:t>kuantitiatif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jenis</a:t>
            </a:r>
            <a:r>
              <a:rPr lang="en-US" sz="2600" dirty="0" smtClean="0"/>
              <a:t> </a:t>
            </a:r>
            <a:r>
              <a:rPr lang="en-US" sz="2600" dirty="0" err="1" smtClean="0"/>
              <a:t>penelitian</a:t>
            </a:r>
            <a:r>
              <a:rPr lang="en-US" sz="2600" dirty="0" smtClean="0"/>
              <a:t> </a:t>
            </a:r>
            <a:r>
              <a:rPr lang="en-US" sz="2600" i="1" dirty="0" err="1" smtClean="0"/>
              <a:t>expost</a:t>
            </a:r>
            <a:r>
              <a:rPr lang="en-US" sz="2600" i="1" dirty="0" smtClean="0"/>
              <a:t> facto</a:t>
            </a:r>
            <a:r>
              <a:rPr lang="en-US" sz="2600" dirty="0" smtClean="0"/>
              <a:t>. </a:t>
            </a:r>
            <a:r>
              <a:rPr lang="en-US" sz="2600" dirty="0" err="1" smtClean="0"/>
              <a:t>Subjek</a:t>
            </a:r>
            <a:r>
              <a:rPr lang="en-US" sz="2600" dirty="0" smtClean="0"/>
              <a:t> </a:t>
            </a:r>
            <a:r>
              <a:rPr lang="en-US" sz="2600" dirty="0" err="1" smtClean="0"/>
              <a:t>penelitian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siswa</a:t>
            </a:r>
            <a:r>
              <a:rPr lang="en-US" sz="2600" dirty="0" smtClean="0"/>
              <a:t> </a:t>
            </a:r>
            <a:r>
              <a:rPr lang="en-US" sz="2600" dirty="0" err="1" smtClean="0"/>
              <a:t>kelas</a:t>
            </a:r>
            <a:r>
              <a:rPr lang="en-US" sz="2600" dirty="0" smtClean="0"/>
              <a:t> V SD </a:t>
            </a:r>
            <a:r>
              <a:rPr lang="en-US" sz="2600" dirty="0" err="1" smtClean="0"/>
              <a:t>gugus</a:t>
            </a:r>
            <a:r>
              <a:rPr lang="en-US" sz="2600" dirty="0" smtClean="0"/>
              <a:t> 3 UPT </a:t>
            </a:r>
            <a:r>
              <a:rPr lang="en-US" sz="2600" dirty="0" err="1" smtClean="0"/>
              <a:t>Ngaglik</a:t>
            </a:r>
            <a:r>
              <a:rPr lang="en-US" sz="2600" dirty="0" smtClean="0"/>
              <a:t> </a:t>
            </a:r>
            <a:r>
              <a:rPr lang="en-US" sz="2600" dirty="0" err="1" smtClean="0"/>
              <a:t>Dinas</a:t>
            </a:r>
            <a:r>
              <a:rPr lang="en-US" sz="2600" dirty="0" smtClean="0"/>
              <a:t> </a:t>
            </a:r>
            <a:r>
              <a:rPr lang="en-US" sz="2600" dirty="0" err="1" smtClean="0"/>
              <a:t>Pendidikan</a:t>
            </a:r>
            <a:r>
              <a:rPr lang="en-US" sz="2600" dirty="0" smtClean="0"/>
              <a:t> </a:t>
            </a:r>
            <a:r>
              <a:rPr lang="en-US" sz="2600" dirty="0" err="1" smtClean="0"/>
              <a:t>Kabupaten</a:t>
            </a:r>
            <a:r>
              <a:rPr lang="en-US" sz="2600" dirty="0" smtClean="0"/>
              <a:t> </a:t>
            </a:r>
            <a:r>
              <a:rPr lang="en-US" sz="2600" dirty="0" err="1" smtClean="0"/>
              <a:t>Sleman</a:t>
            </a:r>
            <a:r>
              <a:rPr lang="en-US" sz="2600" dirty="0" smtClean="0"/>
              <a:t>. </a:t>
            </a:r>
            <a:r>
              <a:rPr lang="en-US" sz="2600" dirty="0" err="1" smtClean="0"/>
              <a:t>Subjek</a:t>
            </a:r>
            <a:r>
              <a:rPr lang="en-US" sz="2600" dirty="0" smtClean="0"/>
              <a:t> </a:t>
            </a:r>
            <a:r>
              <a:rPr lang="en-US" sz="2600" dirty="0" err="1" smtClean="0"/>
              <a:t>berjumlah</a:t>
            </a:r>
            <a:r>
              <a:rPr lang="en-US" sz="2600" dirty="0" smtClean="0"/>
              <a:t> 8 SD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sampel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diambil</a:t>
            </a:r>
            <a:r>
              <a:rPr lang="en-US" sz="2600" dirty="0" smtClean="0"/>
              <a:t> </a:t>
            </a:r>
            <a:r>
              <a:rPr lang="en-US" sz="2600" dirty="0" err="1" smtClean="0"/>
              <a:t>menggunakan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i="1" dirty="0" err="1" smtClean="0"/>
              <a:t>proporsional</a:t>
            </a:r>
            <a:r>
              <a:rPr lang="en-US" sz="2600" i="1" dirty="0" smtClean="0"/>
              <a:t>  random sampling</a:t>
            </a:r>
            <a:r>
              <a:rPr lang="en-US" sz="2600" dirty="0" smtClean="0"/>
              <a:t>. </a:t>
            </a:r>
          </a:p>
          <a:p>
            <a:pPr algn="just"/>
            <a:r>
              <a:rPr lang="en-US" sz="2600" dirty="0" smtClean="0"/>
              <a:t>Data </a:t>
            </a:r>
            <a:r>
              <a:rPr lang="en-US" sz="2600" dirty="0" err="1" smtClean="0"/>
              <a:t>penelitian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diungkap</a:t>
            </a:r>
            <a:r>
              <a:rPr lang="en-US" sz="2600" dirty="0" smtClean="0"/>
              <a:t> </a:t>
            </a:r>
            <a:r>
              <a:rPr lang="en-US" sz="2600" dirty="0" err="1" smtClean="0"/>
              <a:t>menggunakan</a:t>
            </a:r>
            <a:r>
              <a:rPr lang="en-US" sz="2600" dirty="0" smtClean="0"/>
              <a:t> instrument </a:t>
            </a:r>
            <a:r>
              <a:rPr lang="en-US" sz="2600" dirty="0" err="1" smtClean="0"/>
              <a:t>berupa</a:t>
            </a:r>
            <a:r>
              <a:rPr lang="en-US" sz="2600" dirty="0" smtClean="0"/>
              <a:t> </a:t>
            </a:r>
            <a:r>
              <a:rPr lang="en-US" sz="2600" dirty="0" err="1" smtClean="0"/>
              <a:t>angket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telah</a:t>
            </a:r>
            <a:r>
              <a:rPr lang="en-US" sz="2600" dirty="0" smtClean="0"/>
              <a:t> </a:t>
            </a:r>
            <a:r>
              <a:rPr lang="en-US" sz="2600" dirty="0" err="1" smtClean="0"/>
              <a:t>divalidasi</a:t>
            </a:r>
            <a:r>
              <a:rPr lang="en-US" sz="2600" dirty="0" smtClean="0"/>
              <a:t> </a:t>
            </a:r>
            <a:r>
              <a:rPr lang="en-US" sz="2600" dirty="0" err="1" smtClean="0"/>
              <a:t>analisis</a:t>
            </a:r>
            <a:r>
              <a:rPr lang="en-US" sz="2600" dirty="0" smtClean="0"/>
              <a:t> </a:t>
            </a:r>
            <a:r>
              <a:rPr lang="en-US" sz="2600" dirty="0" err="1" smtClean="0"/>
              <a:t>butir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bantuan</a:t>
            </a:r>
            <a:r>
              <a:rPr lang="en-US" sz="2600" dirty="0" smtClean="0"/>
              <a:t> program SPSS </a:t>
            </a:r>
            <a:r>
              <a:rPr lang="en-US" sz="2600" dirty="0" smtClean="0"/>
              <a:t>19. </a:t>
            </a:r>
            <a:r>
              <a:rPr lang="en-US" sz="2600" dirty="0" smtClean="0"/>
              <a:t>Data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keseluruhan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dianalisis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kuantitatif</a:t>
            </a:r>
            <a:r>
              <a:rPr lang="en-US" sz="2600" dirty="0" smtClean="0"/>
              <a:t> </a:t>
            </a:r>
            <a:r>
              <a:rPr lang="en-US" sz="2600" dirty="0" err="1" smtClean="0"/>
              <a:t>menggunakan</a:t>
            </a:r>
            <a:r>
              <a:rPr lang="en-US" sz="2600" dirty="0" smtClean="0"/>
              <a:t> program yang </a:t>
            </a:r>
            <a:r>
              <a:rPr lang="en-US" sz="2600" dirty="0" err="1" smtClean="0"/>
              <a:t>sama</a:t>
            </a:r>
            <a:r>
              <a:rPr lang="en-US" sz="2600" dirty="0" smtClean="0"/>
              <a:t>.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POPULASI </a:t>
            </a:r>
            <a:br>
              <a:rPr lang="en-US" dirty="0" smtClean="0"/>
            </a:br>
            <a:r>
              <a:rPr lang="en-US" dirty="0" smtClean="0"/>
              <a:t>(SDN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sardonoharjo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101040213026 SD N </a:t>
            </a:r>
            <a:r>
              <a:rPr lang="en-US" dirty="0" err="1" smtClean="0"/>
              <a:t>Candirejo</a:t>
            </a:r>
            <a:r>
              <a:rPr lang="en-US" dirty="0" smtClean="0"/>
              <a:t> Jl. </a:t>
            </a:r>
            <a:r>
              <a:rPr lang="en-US" dirty="0" err="1" smtClean="0"/>
              <a:t>Kaliurang</a:t>
            </a:r>
            <a:r>
              <a:rPr lang="en-US" dirty="0" smtClean="0"/>
              <a:t> KM 13 </a:t>
            </a:r>
            <a:r>
              <a:rPr lang="en-US" dirty="0" err="1" smtClean="0"/>
              <a:t>Sardonoharjo</a:t>
            </a:r>
            <a:endParaRPr lang="en-US" dirty="0" smtClean="0"/>
          </a:p>
          <a:p>
            <a:r>
              <a:rPr lang="en-US" dirty="0" smtClean="0"/>
              <a:t>101040213023 SD N </a:t>
            </a:r>
            <a:r>
              <a:rPr lang="en-US" dirty="0" err="1" smtClean="0"/>
              <a:t>Clumprit</a:t>
            </a:r>
            <a:r>
              <a:rPr lang="en-US" dirty="0" smtClean="0"/>
              <a:t> </a:t>
            </a:r>
            <a:r>
              <a:rPr lang="en-US" dirty="0" err="1" smtClean="0"/>
              <a:t>Clumprit</a:t>
            </a:r>
            <a:endParaRPr lang="en-US" dirty="0" smtClean="0"/>
          </a:p>
          <a:p>
            <a:r>
              <a:rPr lang="en-US" dirty="0" smtClean="0"/>
              <a:t>101040213011 SD N </a:t>
            </a:r>
            <a:r>
              <a:rPr lang="en-US" dirty="0" err="1" smtClean="0"/>
              <a:t>Ngaglik</a:t>
            </a:r>
            <a:r>
              <a:rPr lang="en-US" dirty="0" smtClean="0"/>
              <a:t> </a:t>
            </a:r>
            <a:r>
              <a:rPr lang="en-US" dirty="0" err="1" smtClean="0"/>
              <a:t>Pencarsari</a:t>
            </a:r>
            <a:endParaRPr lang="en-US" dirty="0" smtClean="0"/>
          </a:p>
          <a:p>
            <a:r>
              <a:rPr lang="en-US" dirty="0" smtClean="0"/>
              <a:t>101040213013 SD N </a:t>
            </a:r>
            <a:r>
              <a:rPr lang="en-US" dirty="0" err="1" smtClean="0"/>
              <a:t>Ngebelgede</a:t>
            </a:r>
            <a:r>
              <a:rPr lang="en-US" dirty="0" smtClean="0"/>
              <a:t> 1 </a:t>
            </a:r>
            <a:r>
              <a:rPr lang="en-US" dirty="0" err="1" smtClean="0"/>
              <a:t>Ngalangan</a:t>
            </a:r>
            <a:endParaRPr lang="en-US" dirty="0" smtClean="0"/>
          </a:p>
          <a:p>
            <a:r>
              <a:rPr lang="en-US" dirty="0" smtClean="0"/>
              <a:t>101040213025 SD N </a:t>
            </a:r>
            <a:r>
              <a:rPr lang="en-US" dirty="0" err="1" smtClean="0"/>
              <a:t>Rejosari</a:t>
            </a:r>
            <a:r>
              <a:rPr lang="en-US" dirty="0" smtClean="0"/>
              <a:t> </a:t>
            </a:r>
            <a:r>
              <a:rPr lang="en-US" dirty="0" err="1" smtClean="0"/>
              <a:t>Rejosari</a:t>
            </a:r>
            <a:endParaRPr lang="en-US" dirty="0" smtClean="0"/>
          </a:p>
          <a:p>
            <a:r>
              <a:rPr lang="en-US" dirty="0" smtClean="0"/>
              <a:t>101040213012 SD N </a:t>
            </a:r>
            <a:r>
              <a:rPr lang="en-US" dirty="0" err="1" smtClean="0"/>
              <a:t>Sardonoharjo</a:t>
            </a:r>
            <a:r>
              <a:rPr lang="en-US" dirty="0" smtClean="0"/>
              <a:t> 1 </a:t>
            </a:r>
            <a:r>
              <a:rPr lang="en-US" dirty="0" err="1" smtClean="0"/>
              <a:t>Candidukuh</a:t>
            </a:r>
            <a:endParaRPr lang="en-US" dirty="0" smtClean="0"/>
          </a:p>
          <a:p>
            <a:r>
              <a:rPr lang="en-US" dirty="0" smtClean="0"/>
              <a:t>101040313037 SD N </a:t>
            </a:r>
            <a:r>
              <a:rPr lang="en-US" dirty="0" err="1" smtClean="0"/>
              <a:t>Sardonoharjo</a:t>
            </a:r>
            <a:r>
              <a:rPr lang="en-US" dirty="0" smtClean="0"/>
              <a:t> II </a:t>
            </a:r>
            <a:r>
              <a:rPr lang="en-US" dirty="0" err="1" smtClean="0"/>
              <a:t>Candi</a:t>
            </a:r>
            <a:r>
              <a:rPr lang="en-US" dirty="0" smtClean="0"/>
              <a:t> </a:t>
            </a:r>
            <a:r>
              <a:rPr lang="en-US" dirty="0" err="1" smtClean="0"/>
              <a:t>Winangun</a:t>
            </a:r>
            <a:endParaRPr lang="en-US" dirty="0" smtClean="0"/>
          </a:p>
          <a:p>
            <a:r>
              <a:rPr lang="en-US" dirty="0" smtClean="0"/>
              <a:t>01040213014 SD </a:t>
            </a:r>
            <a:r>
              <a:rPr lang="en-US" dirty="0" err="1" smtClean="0"/>
              <a:t>Ngebelgede</a:t>
            </a:r>
            <a:r>
              <a:rPr lang="en-US" dirty="0" smtClean="0"/>
              <a:t> II </a:t>
            </a:r>
            <a:r>
              <a:rPr lang="en-US" dirty="0" err="1" smtClean="0"/>
              <a:t>Bendolole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Dari data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harapanya</a:t>
            </a:r>
            <a:r>
              <a:rPr lang="en-US" sz="2800" dirty="0" smtClean="0"/>
              <a:t> </a:t>
            </a:r>
            <a:r>
              <a:rPr lang="en-US" sz="2800" dirty="0" err="1" smtClean="0"/>
              <a:t>didapatkan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tidaknya</a:t>
            </a:r>
            <a:r>
              <a:rPr lang="en-US" sz="2800" dirty="0" smtClean="0"/>
              <a:t> </a:t>
            </a:r>
            <a:r>
              <a:rPr lang="en-US" sz="2800" dirty="0" err="1" smtClean="0"/>
              <a:t>pengaruh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sumbangan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kultur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pembentukan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</a:t>
            </a:r>
            <a:r>
              <a:rPr lang="en-US" sz="2800" dirty="0" smtClean="0"/>
              <a:t> </a:t>
            </a:r>
            <a:r>
              <a:rPr lang="en-US" sz="2800" dirty="0" err="1" smtClean="0"/>
              <a:t>siswa</a:t>
            </a:r>
            <a:r>
              <a:rPr lang="en-US" sz="2800" dirty="0" smtClean="0"/>
              <a:t> SD. </a:t>
            </a:r>
            <a:endParaRPr lang="id-ID" sz="2800" dirty="0" smtClean="0"/>
          </a:p>
          <a:p>
            <a:pPr algn="just"/>
            <a:r>
              <a:rPr lang="en-US" sz="2800" dirty="0" smtClean="0"/>
              <a:t>Dari 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diharapkan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masukan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, guru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tua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intervensi</a:t>
            </a:r>
            <a:r>
              <a:rPr lang="en-US" sz="2800" dirty="0" smtClean="0"/>
              <a:t> </a:t>
            </a:r>
            <a:r>
              <a:rPr lang="en-US" sz="2800" dirty="0" err="1" smtClean="0"/>
              <a:t>dimilikinya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 </a:t>
            </a:r>
            <a:r>
              <a:rPr lang="en-US" sz="2800" dirty="0" err="1" smtClean="0"/>
              <a:t>siswa</a:t>
            </a:r>
            <a:r>
              <a:rPr lang="en-US" sz="2800" dirty="0" smtClean="0"/>
              <a:t> SD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desain</a:t>
            </a:r>
            <a:r>
              <a:rPr lang="en-US" sz="2800" dirty="0" smtClean="0"/>
              <a:t> </a:t>
            </a:r>
            <a:r>
              <a:rPr lang="id-ID" sz="2800" dirty="0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baik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28860" y="2214554"/>
            <a:ext cx="5829312" cy="19716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4400" dirty="0" smtClean="0">
                <a:latin typeface="Algerian" pitchFamily="82" charset="0"/>
              </a:rPr>
              <a:t>TERIMAKASIH</a:t>
            </a:r>
            <a:endParaRPr lang="en-US" sz="44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298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Penelitian Dosen yunior</vt:lpstr>
      <vt:lpstr>Identifikasi masalah</vt:lpstr>
      <vt:lpstr>Slide 3</vt:lpstr>
      <vt:lpstr>Slide 4</vt:lpstr>
      <vt:lpstr>Slide 5</vt:lpstr>
      <vt:lpstr>POPULASI  (SDN Gugus sardonoharjo)</vt:lpstr>
      <vt:lpstr>Slide 7</vt:lpstr>
      <vt:lpstr>Slide 8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Penelitian Dosen yunior</dc:title>
  <dc:creator>Valued Acer Customer</dc:creator>
  <cp:lastModifiedBy>Valued Acer Customer</cp:lastModifiedBy>
  <cp:revision>7</cp:revision>
  <dcterms:created xsi:type="dcterms:W3CDTF">2012-04-26T00:30:52Z</dcterms:created>
  <dcterms:modified xsi:type="dcterms:W3CDTF">2012-05-02T03:23:49Z</dcterms:modified>
</cp:coreProperties>
</file>