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clustered"/>
        <c:ser>
          <c:idx val="0"/>
          <c:order val="0"/>
          <c:cat>
            <c:strRef>
              <c:f>Sheet1!$D$7:$O$7</c:f>
              <c:strCache>
                <c:ptCount val="11"/>
                <c:pt idx="0">
                  <c:v>&lt; 20 </c:v>
                </c:pt>
                <c:pt idx="2">
                  <c:v>20-29</c:v>
                </c:pt>
                <c:pt idx="4">
                  <c:v>30-39</c:v>
                </c:pt>
                <c:pt idx="6">
                  <c:v>40-49</c:v>
                </c:pt>
                <c:pt idx="8">
                  <c:v>50-59</c:v>
                </c:pt>
                <c:pt idx="10">
                  <c:v>&gt; 59</c:v>
                </c:pt>
              </c:strCache>
            </c:strRef>
          </c:cat>
          <c:val>
            <c:numRef>
              <c:f>Sheet1!$D$23:$O$23</c:f>
              <c:numCache>
                <c:formatCode>General</c:formatCode>
                <c:ptCount val="12"/>
                <c:pt idx="0" formatCode="#,##0">
                  <c:v>13</c:v>
                </c:pt>
                <c:pt idx="2" formatCode="#,##0">
                  <c:v>578</c:v>
                </c:pt>
                <c:pt idx="4" formatCode="#,##0">
                  <c:v>776</c:v>
                </c:pt>
                <c:pt idx="6" formatCode="#,##0">
                  <c:v>1270</c:v>
                </c:pt>
                <c:pt idx="8" formatCode="#,##0">
                  <c:v>942</c:v>
                </c:pt>
                <c:pt idx="10" formatCode="#,##0">
                  <c:v>58</c:v>
                </c:pt>
              </c:numCache>
            </c:numRef>
          </c:val>
        </c:ser>
        <c:shape val="box"/>
        <c:axId val="52746880"/>
        <c:axId val="75910528"/>
        <c:axId val="0"/>
      </c:bar3DChart>
      <c:catAx>
        <c:axId val="52746880"/>
        <c:scaling>
          <c:orientation val="minMax"/>
        </c:scaling>
        <c:axPos val="b"/>
        <c:tickLblPos val="nextTo"/>
        <c:txPr>
          <a:bodyPr/>
          <a:lstStyle/>
          <a:p>
            <a:pPr>
              <a:defRPr sz="3200"/>
            </a:pPr>
            <a:endParaRPr lang="en-US"/>
          </a:p>
        </c:txPr>
        <c:crossAx val="75910528"/>
        <c:crosses val="autoZero"/>
        <c:auto val="1"/>
        <c:lblAlgn val="ctr"/>
        <c:lblOffset val="100"/>
      </c:catAx>
      <c:valAx>
        <c:axId val="75910528"/>
        <c:scaling>
          <c:orientation val="minMax"/>
        </c:scaling>
        <c:axPos val="l"/>
        <c:majorGridlines/>
        <c:numFmt formatCode="#,##0" sourceLinked="1"/>
        <c:tickLblPos val="nextTo"/>
        <c:txPr>
          <a:bodyPr/>
          <a:lstStyle/>
          <a:p>
            <a:pPr>
              <a:defRPr sz="2800"/>
            </a:pPr>
            <a:endParaRPr lang="en-US"/>
          </a:p>
        </c:txPr>
        <c:crossAx val="52746880"/>
        <c:crossesAt val="1"/>
        <c:crossBetween val="between"/>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A972EDF-2E6A-4E39-A7AE-F6DF7EE2EFEB}" type="datetimeFigureOut">
              <a:rPr lang="en-US" smtClean="0"/>
              <a:t>11/2/2010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C0CDAC9-DD47-4597-A527-DD6E91ECCBF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CD82C17-DF2E-4ACE-8E79-4873F5A1E50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D82C17-DF2E-4ACE-8E79-4873F5A1E50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CD82C17-DF2E-4ACE-8E79-4873F5A1E50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D82C17-DF2E-4ACE-8E79-4873F5A1E5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B63B9B5-3887-4A0A-9E42-608C063D50E1}" type="datetimeFigureOut">
              <a:rPr lang="en-US" smtClean="0"/>
              <a:t>11/2/2010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D82C17-DF2E-4ACE-8E79-4873F5A1E50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63B9B5-3887-4A0A-9E42-608C063D50E1}" type="datetimeFigureOut">
              <a:rPr lang="en-US" smtClean="0"/>
              <a:t>11/2/2010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CD82C17-DF2E-4ACE-8E79-4873F5A1E50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7"/>
            <a:ext cx="7772400" cy="714380"/>
          </a:xfrm>
        </p:spPr>
        <p:txBody>
          <a:bodyPr>
            <a:normAutofit fontScale="90000"/>
          </a:bodyPr>
          <a:lstStyle/>
          <a:p>
            <a:r>
              <a:rPr lang="en-US" dirty="0" smtClean="0"/>
              <a:t>Seminar </a:t>
            </a:r>
            <a:r>
              <a:rPr lang="en-US" dirty="0" err="1" smtClean="0"/>
              <a:t>Laporan</a:t>
            </a:r>
            <a:r>
              <a:rPr lang="en-US" dirty="0" smtClean="0"/>
              <a:t> </a:t>
            </a:r>
            <a:r>
              <a:rPr lang="en-US" dirty="0" err="1" smtClean="0"/>
              <a:t>Penelitian</a:t>
            </a:r>
            <a:endParaRPr lang="en-US" dirty="0"/>
          </a:p>
        </p:txBody>
      </p:sp>
      <p:sp>
        <p:nvSpPr>
          <p:cNvPr id="3" name="Subtitle 2"/>
          <p:cNvSpPr>
            <a:spLocks noGrp="1"/>
          </p:cNvSpPr>
          <p:nvPr>
            <p:ph type="subTitle" idx="1"/>
          </p:nvPr>
        </p:nvSpPr>
        <p:spPr>
          <a:xfrm>
            <a:off x="500034" y="2033590"/>
            <a:ext cx="8358246" cy="1752600"/>
          </a:xfrm>
        </p:spPr>
        <p:txBody>
          <a:bodyPr>
            <a:noAutofit/>
          </a:bodyPr>
          <a:lstStyle/>
          <a:p>
            <a:r>
              <a:rPr lang="en-US" sz="2400" b="1" dirty="0">
                <a:solidFill>
                  <a:schemeClr val="tx1"/>
                </a:solidFill>
                <a:cs typeface="Aharoni" pitchFamily="2" charset="-79"/>
              </a:rPr>
              <a:t>KESEMPATAN MELANJUTKAN PENDIDIKAN </a:t>
            </a:r>
            <a:endParaRPr lang="en-US" sz="2400" b="1" dirty="0" smtClean="0">
              <a:solidFill>
                <a:schemeClr val="tx1"/>
              </a:solidFill>
              <a:cs typeface="Aharoni" pitchFamily="2" charset="-79"/>
            </a:endParaRPr>
          </a:p>
          <a:p>
            <a:r>
              <a:rPr lang="en-US" sz="2400" b="1" dirty="0" smtClean="0">
                <a:solidFill>
                  <a:schemeClr val="tx1"/>
                </a:solidFill>
                <a:cs typeface="Aharoni" pitchFamily="2" charset="-79"/>
              </a:rPr>
              <a:t>DARI </a:t>
            </a:r>
            <a:r>
              <a:rPr lang="en-US" sz="2400" b="1" dirty="0">
                <a:solidFill>
                  <a:schemeClr val="tx1"/>
                </a:solidFill>
                <a:cs typeface="Aharoni" pitchFamily="2" charset="-79"/>
              </a:rPr>
              <a:t>D2 KE S1 PGSD BAGI GURU SD </a:t>
            </a:r>
          </a:p>
          <a:p>
            <a:r>
              <a:rPr lang="en-US" sz="2400" b="1" dirty="0">
                <a:solidFill>
                  <a:schemeClr val="tx1"/>
                </a:solidFill>
                <a:cs typeface="Aharoni" pitchFamily="2" charset="-79"/>
              </a:rPr>
              <a:t>SE-KABUPATEN KULON PROGO DALAM RANGA PEMINGKATKAN KUALITAS SUMBER DAYA PENDIDIKAN SEKOLAH DASAR</a:t>
            </a:r>
          </a:p>
          <a:p>
            <a:endParaRPr lang="en-US" sz="2400" b="1" dirty="0">
              <a:solidFill>
                <a:schemeClr val="tx1"/>
              </a:solidFill>
              <a:cs typeface="Aharoni" pitchFamily="2" charset="-79"/>
            </a:endParaRPr>
          </a:p>
        </p:txBody>
      </p:sp>
      <p:sp>
        <p:nvSpPr>
          <p:cNvPr id="4" name="Subtitle 2"/>
          <p:cNvSpPr txBox="1">
            <a:spLocks/>
          </p:cNvSpPr>
          <p:nvPr/>
        </p:nvSpPr>
        <p:spPr>
          <a:xfrm>
            <a:off x="1643042" y="4500570"/>
            <a:ext cx="6400800" cy="17526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effectLst/>
                <a:uLnTx/>
                <a:uFillTx/>
                <a:latin typeface="+mn-lt"/>
                <a:ea typeface="+mn-ea"/>
                <a:cs typeface="+mn-cs"/>
              </a:rPr>
              <a:t>Jurusan</a:t>
            </a:r>
            <a:r>
              <a:rPr kumimoji="0" lang="en-US" sz="3200" b="0" i="0" u="none" strike="noStrike" kern="1200" cap="none" spc="0" normalizeH="0" baseline="0" noProof="0" dirty="0" smtClean="0">
                <a:ln>
                  <a:noFill/>
                </a:ln>
                <a:effectLst/>
                <a:uLnTx/>
                <a:uFillTx/>
                <a:latin typeface="+mn-lt"/>
                <a:ea typeface="+mn-ea"/>
                <a:cs typeface="+mn-cs"/>
              </a:rPr>
              <a:t> </a:t>
            </a:r>
            <a:r>
              <a:rPr kumimoji="0" lang="en-US" sz="3200" b="0" i="0" u="none" strike="noStrike" kern="1200" cap="none" spc="0" normalizeH="0" baseline="0" noProof="0" dirty="0" err="1" smtClean="0">
                <a:ln>
                  <a:noFill/>
                </a:ln>
                <a:effectLst/>
                <a:uLnTx/>
                <a:uFillTx/>
                <a:latin typeface="+mn-lt"/>
                <a:ea typeface="+mn-ea"/>
                <a:cs typeface="+mn-cs"/>
              </a:rPr>
              <a:t>Pendidikan</a:t>
            </a:r>
            <a:r>
              <a:rPr kumimoji="0" lang="en-US" sz="3200" b="0" i="0" u="none" strike="noStrike" kern="1200" cap="none" spc="0" normalizeH="0" baseline="0" noProof="0" dirty="0" smtClean="0">
                <a:ln>
                  <a:noFill/>
                </a:ln>
                <a:effectLst/>
                <a:uLnTx/>
                <a:uFillTx/>
                <a:latin typeface="+mn-lt"/>
                <a:ea typeface="+mn-ea"/>
                <a:cs typeface="+mn-cs"/>
              </a:rPr>
              <a:t> Guru </a:t>
            </a:r>
            <a:r>
              <a:rPr kumimoji="0" lang="en-US" sz="3200" b="0" i="0" u="none" strike="noStrike" kern="1200" cap="none" spc="0" normalizeH="0" baseline="0" noProof="0" dirty="0" err="1" smtClean="0">
                <a:ln>
                  <a:noFill/>
                </a:ln>
                <a:effectLst/>
                <a:uLnTx/>
                <a:uFillTx/>
                <a:latin typeface="+mn-lt"/>
                <a:ea typeface="+mn-ea"/>
                <a:cs typeface="+mn-cs"/>
              </a:rPr>
              <a:t>sekolah</a:t>
            </a:r>
            <a:r>
              <a:rPr kumimoji="0" lang="en-US" sz="3200" b="0" i="0" u="none" strike="noStrike" kern="1200" cap="none" spc="0" normalizeH="0" baseline="0" noProof="0" dirty="0" smtClean="0">
                <a:ln>
                  <a:noFill/>
                </a:ln>
                <a:effectLst/>
                <a:uLnTx/>
                <a:uFillTx/>
                <a:latin typeface="+mn-lt"/>
                <a:ea typeface="+mn-ea"/>
                <a:cs typeface="+mn-cs"/>
              </a:rPr>
              <a:t> </a:t>
            </a:r>
            <a:r>
              <a:rPr kumimoji="0" lang="en-US" sz="3200" b="0" i="0" u="none" strike="noStrike" kern="1200" cap="none" spc="0" normalizeH="0" baseline="0" noProof="0" dirty="0" err="1" smtClean="0">
                <a:ln>
                  <a:noFill/>
                </a:ln>
                <a:effectLst/>
                <a:uLnTx/>
                <a:uFillTx/>
                <a:latin typeface="+mn-lt"/>
                <a:ea typeface="+mn-ea"/>
                <a:cs typeface="+mn-cs"/>
              </a:rPr>
              <a:t>Dasar</a:t>
            </a:r>
            <a:endParaRPr kumimoji="0" lang="en-US" sz="32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err="1" smtClean="0"/>
              <a:t>Fakultas</a:t>
            </a:r>
            <a:r>
              <a:rPr lang="en-US" sz="3200" dirty="0" smtClean="0"/>
              <a:t> </a:t>
            </a:r>
            <a:r>
              <a:rPr lang="en-US" sz="3200" dirty="0" err="1" smtClean="0"/>
              <a:t>Ilmu</a:t>
            </a:r>
            <a:r>
              <a:rPr lang="en-US" sz="3200" dirty="0" smtClean="0"/>
              <a:t> </a:t>
            </a:r>
            <a:r>
              <a:rPr lang="en-US" sz="3200" dirty="0" err="1" smtClean="0"/>
              <a:t>pendidikan</a:t>
            </a:r>
            <a:endParaRPr lang="en-US" sz="3200" dirty="0" smtClean="0"/>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effectLst/>
                <a:uLnTx/>
                <a:uFillTx/>
                <a:latin typeface="+mn-lt"/>
                <a:ea typeface="+mn-ea"/>
                <a:cs typeface="+mn-cs"/>
              </a:rPr>
              <a:t>Universitas</a:t>
            </a:r>
            <a:r>
              <a:rPr kumimoji="0" lang="en-US" sz="3200" b="0" i="0" u="none" strike="noStrike" kern="1200" cap="none" spc="0" normalizeH="0" baseline="0" noProof="0" dirty="0" smtClean="0">
                <a:ln>
                  <a:noFill/>
                </a:ln>
                <a:effectLst/>
                <a:uLnTx/>
                <a:uFillTx/>
                <a:latin typeface="+mn-lt"/>
                <a:ea typeface="+mn-ea"/>
                <a:cs typeface="+mn-cs"/>
              </a:rPr>
              <a:t> </a:t>
            </a:r>
            <a:r>
              <a:rPr kumimoji="0" lang="en-US" sz="3200" b="0" i="0" u="none" strike="noStrike" kern="1200" cap="none" spc="0" normalizeH="0" baseline="0" noProof="0" dirty="0" err="1" smtClean="0">
                <a:ln>
                  <a:noFill/>
                </a:ln>
                <a:effectLst/>
                <a:uLnTx/>
                <a:uFillTx/>
                <a:latin typeface="+mn-lt"/>
                <a:ea typeface="+mn-ea"/>
                <a:cs typeface="+mn-cs"/>
              </a:rPr>
              <a:t>Negeri</a:t>
            </a:r>
            <a:r>
              <a:rPr kumimoji="0" lang="en-US" sz="3200" b="0" i="0" u="none" strike="noStrike" kern="1200" cap="none" spc="0" normalizeH="0" baseline="0" noProof="0" dirty="0" smtClean="0">
                <a:ln>
                  <a:noFill/>
                </a:ln>
                <a:effectLst/>
                <a:uLnTx/>
                <a:uFillTx/>
                <a:latin typeface="+mn-lt"/>
                <a:ea typeface="+mn-ea"/>
                <a:cs typeface="+mn-cs"/>
              </a:rPr>
              <a:t> Yogyakarta</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US" b="1" dirty="0" smtClean="0"/>
              <a:t>PEMBAHASAN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err="1" smtClean="0"/>
              <a:t>Gambaran</a:t>
            </a:r>
            <a:r>
              <a:rPr lang="en-US" dirty="0" smtClean="0"/>
              <a:t> </a:t>
            </a:r>
            <a:r>
              <a:rPr lang="en-US" dirty="0" err="1"/>
              <a:t>Umum</a:t>
            </a:r>
            <a:r>
              <a:rPr lang="en-US" dirty="0"/>
              <a:t> </a:t>
            </a:r>
            <a:r>
              <a:rPr lang="en-US" dirty="0" err="1" smtClean="0"/>
              <a:t>Pendidikan</a:t>
            </a:r>
            <a:r>
              <a:rPr lang="en-US" dirty="0" smtClean="0"/>
              <a:t> </a:t>
            </a:r>
            <a:r>
              <a:rPr lang="en-US" dirty="0" err="1" smtClean="0"/>
              <a:t>Dasar</a:t>
            </a:r>
            <a:r>
              <a:rPr lang="en-US" dirty="0" smtClean="0"/>
              <a:t> </a:t>
            </a:r>
            <a:r>
              <a:rPr lang="en-US" dirty="0" err="1" smtClean="0"/>
              <a:t>di</a:t>
            </a:r>
            <a:r>
              <a:rPr lang="en-US" dirty="0" smtClean="0"/>
              <a:t>  </a:t>
            </a:r>
            <a:r>
              <a:rPr lang="en-US" dirty="0" err="1" smtClean="0"/>
              <a:t>Kabupaten</a:t>
            </a:r>
            <a:r>
              <a:rPr lang="en-US" dirty="0" smtClean="0"/>
              <a:t> </a:t>
            </a:r>
            <a:r>
              <a:rPr lang="en-US" dirty="0" err="1"/>
              <a:t>Kulon</a:t>
            </a:r>
            <a:r>
              <a:rPr lang="en-US" dirty="0"/>
              <a:t> </a:t>
            </a:r>
            <a:r>
              <a:rPr lang="en-US" dirty="0" err="1" smtClean="0"/>
              <a:t>Progo</a:t>
            </a:r>
            <a:r>
              <a:rPr lang="en-US" dirty="0" smtClean="0"/>
              <a:t>.</a:t>
            </a:r>
          </a:p>
          <a:p>
            <a:r>
              <a:rPr lang="en-US" dirty="0" err="1"/>
              <a:t>Keadaan</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smtClean="0"/>
              <a:t>Progo</a:t>
            </a:r>
            <a:r>
              <a:rPr lang="en-US" dirty="0"/>
              <a:t> </a:t>
            </a:r>
            <a:r>
              <a:rPr lang="en-US" dirty="0" err="1" smtClean="0"/>
              <a:t>jumlah</a:t>
            </a:r>
            <a:r>
              <a:rPr lang="en-US" dirty="0" smtClean="0"/>
              <a:t> guru SD: </a:t>
            </a:r>
            <a:r>
              <a:rPr lang="en-US" b="1" dirty="0" smtClean="0"/>
              <a:t>36.885, </a:t>
            </a:r>
            <a:r>
              <a:rPr lang="en-US" b="1" dirty="0" err="1" smtClean="0"/>
              <a:t>jumlah</a:t>
            </a:r>
            <a:r>
              <a:rPr lang="en-US" b="1" dirty="0" smtClean="0"/>
              <a:t> </a:t>
            </a:r>
            <a:r>
              <a:rPr lang="en-US" b="1" dirty="0" err="1" smtClean="0"/>
              <a:t>siswa</a:t>
            </a:r>
            <a:r>
              <a:rPr lang="en-US" b="1" dirty="0" smtClean="0"/>
              <a:t> SD: 3.637.</a:t>
            </a:r>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err="1" smtClean="0"/>
              <a:t>Kualifikasi</a:t>
            </a:r>
            <a:r>
              <a:rPr lang="en-US" dirty="0" smtClean="0"/>
              <a:t> </a:t>
            </a:r>
            <a:r>
              <a:rPr lang="en-US" dirty="0" err="1" smtClean="0"/>
              <a:t>Akademik</a:t>
            </a:r>
            <a:r>
              <a:rPr lang="en-US" dirty="0" smtClean="0"/>
              <a:t> Guru SD</a:t>
            </a:r>
            <a:endParaRPr lang="en-US" dirty="0"/>
          </a:p>
        </p:txBody>
      </p:sp>
      <p:sp>
        <p:nvSpPr>
          <p:cNvPr id="3" name="Content Placeholder 2"/>
          <p:cNvSpPr>
            <a:spLocks noGrp="1"/>
          </p:cNvSpPr>
          <p:nvPr>
            <p:ph idx="1"/>
          </p:nvPr>
        </p:nvSpPr>
        <p:spPr>
          <a:xfrm>
            <a:off x="457200" y="1214422"/>
            <a:ext cx="8229600" cy="4911741"/>
          </a:xfrm>
        </p:spPr>
        <p:txBody>
          <a:bodyPr>
            <a:normAutofit fontScale="92500" lnSpcReduction="20000"/>
          </a:bodyPr>
          <a:lstStyle/>
          <a:p>
            <a:r>
              <a:rPr lang="en-US" dirty="0" err="1" smtClean="0"/>
              <a:t>Jumlah</a:t>
            </a:r>
            <a:r>
              <a:rPr lang="en-US" dirty="0" smtClean="0"/>
              <a:t> Guru SD </a:t>
            </a:r>
            <a:r>
              <a:rPr lang="en-US" dirty="0" err="1"/>
              <a:t>lulusan</a:t>
            </a:r>
            <a:r>
              <a:rPr lang="en-US" dirty="0"/>
              <a:t> </a:t>
            </a:r>
            <a:r>
              <a:rPr lang="en-US" dirty="0" err="1"/>
              <a:t>setara</a:t>
            </a:r>
            <a:r>
              <a:rPr lang="en-US" dirty="0"/>
              <a:t> SLTA </a:t>
            </a:r>
            <a:r>
              <a:rPr lang="en-US" dirty="0" err="1"/>
              <a:t>adalah</a:t>
            </a:r>
            <a:r>
              <a:rPr lang="en-US" dirty="0"/>
              <a:t> 59 </a:t>
            </a:r>
            <a:r>
              <a:rPr lang="en-US" dirty="0" smtClean="0"/>
              <a:t>guru.</a:t>
            </a:r>
          </a:p>
          <a:p>
            <a:r>
              <a:rPr lang="en-US" dirty="0" err="1" smtClean="0"/>
              <a:t>Lulusan</a:t>
            </a:r>
            <a:r>
              <a:rPr lang="en-US" dirty="0" smtClean="0"/>
              <a:t> </a:t>
            </a:r>
            <a:r>
              <a:rPr lang="en-US" dirty="0"/>
              <a:t>Diploma 1 </a:t>
            </a:r>
            <a:r>
              <a:rPr lang="en-US" dirty="0" err="1"/>
              <a:t>adalah</a:t>
            </a:r>
            <a:r>
              <a:rPr lang="en-US" dirty="0"/>
              <a:t> 20 </a:t>
            </a:r>
            <a:r>
              <a:rPr lang="en-US" dirty="0" smtClean="0"/>
              <a:t>guru. </a:t>
            </a:r>
          </a:p>
          <a:p>
            <a:r>
              <a:rPr lang="en-US" dirty="0" err="1" smtClean="0"/>
              <a:t>Lulusan</a:t>
            </a:r>
            <a:r>
              <a:rPr lang="en-US" dirty="0" smtClean="0"/>
              <a:t> </a:t>
            </a:r>
            <a:r>
              <a:rPr lang="en-US" dirty="0"/>
              <a:t>Diploma 2 </a:t>
            </a:r>
            <a:r>
              <a:rPr lang="en-US" dirty="0" err="1"/>
              <a:t>adalah</a:t>
            </a:r>
            <a:r>
              <a:rPr lang="en-US" dirty="0"/>
              <a:t> 1827 </a:t>
            </a:r>
            <a:r>
              <a:rPr lang="en-US" dirty="0" smtClean="0"/>
              <a:t>guru. </a:t>
            </a:r>
          </a:p>
          <a:p>
            <a:r>
              <a:rPr lang="en-US" dirty="0" err="1" smtClean="0"/>
              <a:t>Lulusan</a:t>
            </a:r>
            <a:r>
              <a:rPr lang="en-US" dirty="0" smtClean="0"/>
              <a:t> </a:t>
            </a:r>
            <a:r>
              <a:rPr lang="en-US" dirty="0" err="1"/>
              <a:t>Sarjana</a:t>
            </a:r>
            <a:r>
              <a:rPr lang="en-US" dirty="0"/>
              <a:t> </a:t>
            </a:r>
            <a:r>
              <a:rPr lang="en-US" dirty="0" err="1"/>
              <a:t>adalah</a:t>
            </a:r>
            <a:r>
              <a:rPr lang="en-US" dirty="0"/>
              <a:t> 1218 guru </a:t>
            </a:r>
            <a:r>
              <a:rPr lang="en-US" dirty="0" err="1"/>
              <a:t>dan</a:t>
            </a:r>
            <a:r>
              <a:rPr lang="en-US" dirty="0"/>
              <a:t> </a:t>
            </a:r>
            <a:r>
              <a:rPr lang="en-US" dirty="0" err="1"/>
              <a:t>lulusan</a:t>
            </a:r>
            <a:r>
              <a:rPr lang="en-US" dirty="0"/>
              <a:t> Strata 2 </a:t>
            </a:r>
            <a:r>
              <a:rPr lang="en-US" dirty="0" err="1"/>
              <a:t>adalah</a:t>
            </a:r>
            <a:r>
              <a:rPr lang="en-US" dirty="0"/>
              <a:t> 2 guru. </a:t>
            </a:r>
            <a:endParaRPr lang="en-US" dirty="0" smtClean="0"/>
          </a:p>
          <a:p>
            <a:r>
              <a:rPr lang="en-US" dirty="0" err="1" smtClean="0"/>
              <a:t>Sesuai</a:t>
            </a:r>
            <a:r>
              <a:rPr lang="en-US" dirty="0" smtClean="0"/>
              <a:t> </a:t>
            </a:r>
            <a:r>
              <a:rPr lang="en-US" dirty="0" err="1"/>
              <a:t>dengan</a:t>
            </a:r>
            <a:r>
              <a:rPr lang="en-US" dirty="0"/>
              <a:t> </a:t>
            </a:r>
            <a:r>
              <a:rPr lang="en-US" dirty="0" err="1"/>
              <a:t>Permendiknas</a:t>
            </a:r>
            <a:r>
              <a:rPr lang="en-US" dirty="0"/>
              <a:t> no 19 </a:t>
            </a:r>
            <a:r>
              <a:rPr lang="en-US" dirty="0" err="1"/>
              <a:t>Tahun</a:t>
            </a:r>
            <a:r>
              <a:rPr lang="en-US" dirty="0"/>
              <a:t> 2005 </a:t>
            </a:r>
            <a:r>
              <a:rPr lang="en-US" dirty="0" err="1"/>
              <a:t>bahwa</a:t>
            </a:r>
            <a:r>
              <a:rPr lang="en-US" dirty="0"/>
              <a:t> </a:t>
            </a:r>
            <a:r>
              <a:rPr lang="en-US" dirty="0" err="1"/>
              <a:t>kualifikasi</a:t>
            </a:r>
            <a:r>
              <a:rPr lang="en-US" dirty="0"/>
              <a:t> minimal guru </a:t>
            </a:r>
            <a:r>
              <a:rPr lang="en-US" dirty="0" err="1"/>
              <a:t>sekolah</a:t>
            </a:r>
            <a:r>
              <a:rPr lang="en-US" dirty="0"/>
              <a:t> </a:t>
            </a:r>
            <a:r>
              <a:rPr lang="en-US" dirty="0" err="1"/>
              <a:t>dasar</a:t>
            </a:r>
            <a:r>
              <a:rPr lang="en-US" dirty="0"/>
              <a:t> </a:t>
            </a:r>
            <a:r>
              <a:rPr lang="en-US" dirty="0" err="1"/>
              <a:t>adalah</a:t>
            </a:r>
            <a:r>
              <a:rPr lang="en-US" dirty="0"/>
              <a:t> minimal </a:t>
            </a:r>
            <a:r>
              <a:rPr lang="en-US" dirty="0" smtClean="0"/>
              <a:t>S1 </a:t>
            </a:r>
            <a:r>
              <a:rPr lang="en-US" dirty="0" err="1"/>
              <a:t>maka</a:t>
            </a:r>
            <a:r>
              <a:rPr lang="en-US" dirty="0"/>
              <a:t> </a:t>
            </a:r>
            <a:r>
              <a:rPr lang="en-US" dirty="0" err="1"/>
              <a:t>untuk</a:t>
            </a:r>
            <a:r>
              <a:rPr lang="en-US" dirty="0"/>
              <a:t> </a:t>
            </a:r>
            <a:r>
              <a:rPr lang="en-US" dirty="0" err="1"/>
              <a:t>menghitung</a:t>
            </a:r>
            <a:r>
              <a:rPr lang="en-US" dirty="0"/>
              <a:t> </a:t>
            </a:r>
            <a:r>
              <a:rPr lang="en-US" dirty="0" err="1"/>
              <a:t>kekurangan</a:t>
            </a:r>
            <a:r>
              <a:rPr lang="en-US" dirty="0"/>
              <a:t> guru </a:t>
            </a:r>
            <a:r>
              <a:rPr lang="en-US" dirty="0" err="1" smtClean="0"/>
              <a:t>berijasah</a:t>
            </a:r>
            <a:r>
              <a:rPr lang="en-US" dirty="0" smtClean="0"/>
              <a:t> S1: 3637 </a:t>
            </a:r>
            <a:r>
              <a:rPr lang="en-US" dirty="0"/>
              <a:t>– 1220 = 2417 guru.</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Profil</a:t>
            </a:r>
            <a:r>
              <a:rPr lang="en-US" dirty="0" smtClean="0"/>
              <a:t> </a:t>
            </a:r>
            <a:r>
              <a:rPr lang="en-US" dirty="0" err="1" smtClean="0"/>
              <a:t>Usia</a:t>
            </a:r>
            <a:r>
              <a:rPr lang="en-US" dirty="0" smtClean="0"/>
              <a:t> Guru SD </a:t>
            </a:r>
            <a:r>
              <a:rPr lang="en-US" dirty="0" err="1" smtClean="0"/>
              <a:t>di</a:t>
            </a:r>
            <a:r>
              <a:rPr lang="en-US" dirty="0" smtClean="0"/>
              <a:t> KP</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nvGraphicFramePr>
        <p:xfrm>
          <a:off x="428596" y="1428736"/>
          <a:ext cx="8358246"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b="1" dirty="0" smtClean="0"/>
              <a:t>KESIMPULAN DAN SARAN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1. </a:t>
            </a:r>
            <a:r>
              <a:rPr lang="en-US" dirty="0" err="1" smtClean="0"/>
              <a:t>Secara</a:t>
            </a:r>
            <a:r>
              <a:rPr lang="en-US" dirty="0" smtClean="0"/>
              <a:t> </a:t>
            </a:r>
            <a:r>
              <a:rPr lang="en-US" dirty="0" err="1"/>
              <a:t>kuantitas</a:t>
            </a:r>
            <a:r>
              <a:rPr lang="en-US" dirty="0"/>
              <a:t> </a:t>
            </a:r>
            <a:r>
              <a:rPr lang="en-US" dirty="0" err="1"/>
              <a:t>jumlah</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 </a:t>
            </a:r>
            <a:r>
              <a:rPr lang="en-US" dirty="0" err="1"/>
              <a:t>mencukupi</a:t>
            </a:r>
            <a:r>
              <a:rPr lang="en-US" dirty="0"/>
              <a:t> </a:t>
            </a:r>
            <a:r>
              <a:rPr lang="en-US" dirty="0" err="1"/>
              <a:t>kebutuhan</a:t>
            </a:r>
            <a:r>
              <a:rPr lang="en-US" dirty="0"/>
              <a:t> guru </a:t>
            </a:r>
            <a:r>
              <a:rPr lang="en-US" dirty="0" err="1"/>
              <a:t>untuk</a:t>
            </a:r>
            <a:r>
              <a:rPr lang="en-US" dirty="0"/>
              <a:t> </a:t>
            </a:r>
            <a:r>
              <a:rPr lang="en-US" dirty="0" err="1"/>
              <a:t>setiap</a:t>
            </a:r>
            <a:r>
              <a:rPr lang="en-US" dirty="0"/>
              <a:t> </a:t>
            </a:r>
            <a:r>
              <a:rPr lang="en-US" dirty="0" err="1"/>
              <a:t>rombongan</a:t>
            </a:r>
            <a:r>
              <a:rPr lang="en-US" dirty="0"/>
              <a:t> </a:t>
            </a:r>
            <a:r>
              <a:rPr lang="en-US" dirty="0" err="1"/>
              <a:t>belajar</a:t>
            </a:r>
            <a:r>
              <a:rPr lang="en-US" dirty="0"/>
              <a:t> </a:t>
            </a:r>
            <a:r>
              <a:rPr lang="en-US" dirty="0" err="1"/>
              <a:t>di</a:t>
            </a:r>
            <a:r>
              <a:rPr lang="en-US" dirty="0"/>
              <a:t> </a:t>
            </a:r>
            <a:r>
              <a:rPr lang="en-US" dirty="0" err="1"/>
              <a:t>setiap</a:t>
            </a:r>
            <a:r>
              <a:rPr lang="en-US" dirty="0"/>
              <a:t> </a:t>
            </a:r>
            <a:r>
              <a:rPr lang="en-US" dirty="0" err="1" smtClean="0"/>
              <a:t>kecamatan</a:t>
            </a:r>
            <a:r>
              <a:rPr lang="en-US" dirty="0" smtClean="0"/>
              <a:t>.</a:t>
            </a:r>
          </a:p>
          <a:p>
            <a:pPr>
              <a:buNone/>
            </a:pPr>
            <a:r>
              <a:rPr lang="en-US" dirty="0" smtClean="0"/>
              <a:t>2. </a:t>
            </a:r>
            <a:r>
              <a:rPr lang="en-US" dirty="0" err="1" smtClean="0"/>
              <a:t>Secara</a:t>
            </a:r>
            <a:r>
              <a:rPr lang="en-US" dirty="0" smtClean="0"/>
              <a:t> </a:t>
            </a:r>
            <a:r>
              <a:rPr lang="en-US" dirty="0" err="1"/>
              <a:t>kualifikasi</a:t>
            </a:r>
            <a:r>
              <a:rPr lang="en-US" dirty="0"/>
              <a:t> </a:t>
            </a:r>
            <a:r>
              <a:rPr lang="en-US" dirty="0" err="1"/>
              <a:t>akademik</a:t>
            </a:r>
            <a:r>
              <a:rPr lang="en-US" dirty="0"/>
              <a:t>, guru SD </a:t>
            </a:r>
            <a:r>
              <a:rPr lang="en-US" dirty="0" err="1"/>
              <a:t>di</a:t>
            </a:r>
            <a:r>
              <a:rPr lang="en-US" dirty="0"/>
              <a:t> </a:t>
            </a:r>
            <a:r>
              <a:rPr lang="en-US" dirty="0" err="1"/>
              <a:t>Kulon</a:t>
            </a:r>
            <a:r>
              <a:rPr lang="en-US" dirty="0"/>
              <a:t> </a:t>
            </a:r>
            <a:r>
              <a:rPr lang="en-US" dirty="0" err="1"/>
              <a:t>Progo</a:t>
            </a:r>
            <a:r>
              <a:rPr lang="en-US" dirty="0"/>
              <a:t> </a:t>
            </a:r>
            <a:r>
              <a:rPr lang="en-US" dirty="0" err="1"/>
              <a:t>masih</a:t>
            </a:r>
            <a:r>
              <a:rPr lang="en-US" dirty="0"/>
              <a:t> </a:t>
            </a:r>
            <a:r>
              <a:rPr lang="en-US" dirty="0" err="1"/>
              <a:t>terdapat</a:t>
            </a:r>
            <a:r>
              <a:rPr lang="en-US" dirty="0"/>
              <a:t> </a:t>
            </a:r>
            <a:r>
              <a:rPr lang="en-US" dirty="0" err="1"/>
              <a:t>kekurangan</a:t>
            </a:r>
            <a:r>
              <a:rPr lang="en-US" dirty="0"/>
              <a:t> </a:t>
            </a:r>
            <a:r>
              <a:rPr lang="en-US" dirty="0" err="1"/>
              <a:t>yaitu</a:t>
            </a:r>
            <a:r>
              <a:rPr lang="en-US" dirty="0"/>
              <a:t> 2417 guru </a:t>
            </a:r>
            <a:r>
              <a:rPr lang="en-US" dirty="0" err="1"/>
              <a:t>belum</a:t>
            </a:r>
            <a:r>
              <a:rPr lang="en-US" dirty="0"/>
              <a:t> </a:t>
            </a:r>
            <a:r>
              <a:rPr lang="en-US" dirty="0" err="1"/>
              <a:t>berkualifikasi</a:t>
            </a:r>
            <a:r>
              <a:rPr lang="en-US" dirty="0"/>
              <a:t> S1 </a:t>
            </a:r>
            <a:r>
              <a:rPr lang="en-US" dirty="0" err="1"/>
              <a:t>dari</a:t>
            </a:r>
            <a:r>
              <a:rPr lang="en-US" dirty="0"/>
              <a:t> </a:t>
            </a:r>
            <a:r>
              <a:rPr lang="en-US" dirty="0" err="1"/>
              <a:t>seluruh</a:t>
            </a:r>
            <a:r>
              <a:rPr lang="en-US" dirty="0"/>
              <a:t> guru SD </a:t>
            </a:r>
            <a:r>
              <a:rPr lang="en-US" dirty="0" err="1"/>
              <a:t>sejumlah</a:t>
            </a:r>
            <a:r>
              <a:rPr lang="en-US" dirty="0"/>
              <a:t> 3637 guru.</a:t>
            </a:r>
          </a:p>
          <a:p>
            <a:pPr lvl="0">
              <a:buNone/>
            </a:pPr>
            <a:r>
              <a:rPr lang="en-US" dirty="0" smtClean="0"/>
              <a:t>3. </a:t>
            </a:r>
            <a:r>
              <a:rPr lang="en-US" dirty="0" err="1" smtClean="0"/>
              <a:t>Mayoritas</a:t>
            </a:r>
            <a:r>
              <a:rPr lang="en-US" dirty="0" smtClean="0"/>
              <a:t> </a:t>
            </a:r>
            <a:r>
              <a:rPr lang="en-US" dirty="0"/>
              <a:t>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 </a:t>
            </a:r>
            <a:r>
              <a:rPr lang="en-US" dirty="0" err="1"/>
              <a:t>berda</a:t>
            </a:r>
            <a:r>
              <a:rPr lang="en-US" dirty="0"/>
              <a:t> </a:t>
            </a:r>
            <a:r>
              <a:rPr lang="en-US" dirty="0" err="1"/>
              <a:t>pada</a:t>
            </a:r>
            <a:r>
              <a:rPr lang="en-US" dirty="0"/>
              <a:t> </a:t>
            </a:r>
            <a:r>
              <a:rPr lang="en-US" dirty="0" err="1"/>
              <a:t>usia</a:t>
            </a:r>
            <a:r>
              <a:rPr lang="en-US" dirty="0"/>
              <a:t> </a:t>
            </a:r>
            <a:r>
              <a:rPr lang="en-US" dirty="0" err="1"/>
              <a:t>mendekati</a:t>
            </a:r>
            <a:r>
              <a:rPr lang="en-US" dirty="0"/>
              <a:t> </a:t>
            </a:r>
            <a:r>
              <a:rPr lang="en-US" dirty="0" err="1"/>
              <a:t>masa</a:t>
            </a:r>
            <a:r>
              <a:rPr lang="en-US" dirty="0"/>
              <a:t> </a:t>
            </a:r>
            <a:r>
              <a:rPr lang="en-US" dirty="0" err="1"/>
              <a:t>pensiun</a:t>
            </a:r>
            <a:r>
              <a:rPr lang="en-US" dirty="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pPr lvl="0"/>
            <a:r>
              <a:rPr lang="en-US" dirty="0" smtClean="0"/>
              <a:t>Saran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err="1" smtClean="0"/>
              <a:t>Kepada</a:t>
            </a:r>
            <a:r>
              <a:rPr lang="en-US" dirty="0" smtClean="0"/>
              <a:t> </a:t>
            </a:r>
            <a:r>
              <a:rPr lang="en-US" dirty="0" err="1"/>
              <a:t>pengelola</a:t>
            </a:r>
            <a:r>
              <a:rPr lang="en-US" dirty="0"/>
              <a:t> </a:t>
            </a:r>
            <a:r>
              <a:rPr lang="en-US" dirty="0" err="1"/>
              <a:t>pendidikan</a:t>
            </a:r>
            <a:r>
              <a:rPr lang="en-US" dirty="0"/>
              <a:t> </a:t>
            </a:r>
            <a:r>
              <a:rPr lang="en-US" dirty="0" err="1"/>
              <a:t>khususnya</a:t>
            </a:r>
            <a:r>
              <a:rPr lang="en-US" dirty="0"/>
              <a:t> </a:t>
            </a:r>
            <a:r>
              <a:rPr lang="en-US" dirty="0" err="1"/>
              <a:t>Sekolah</a:t>
            </a:r>
            <a:r>
              <a:rPr lang="en-US" dirty="0"/>
              <a:t> </a:t>
            </a:r>
            <a:r>
              <a:rPr lang="en-US" dirty="0" err="1"/>
              <a:t>Dasar</a:t>
            </a:r>
            <a:r>
              <a:rPr lang="en-US" dirty="0"/>
              <a:t>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 </a:t>
            </a:r>
            <a:r>
              <a:rPr lang="en-US" dirty="0" err="1"/>
              <a:t>hendaknya</a:t>
            </a:r>
            <a:r>
              <a:rPr lang="en-US" dirty="0"/>
              <a:t> </a:t>
            </a:r>
            <a:r>
              <a:rPr lang="en-US" dirty="0" err="1"/>
              <a:t>meningkatkan</a:t>
            </a:r>
            <a:r>
              <a:rPr lang="en-US" dirty="0"/>
              <a:t> </a:t>
            </a:r>
            <a:r>
              <a:rPr lang="en-US" dirty="0" err="1"/>
              <a:t>kualifikasi</a:t>
            </a:r>
            <a:r>
              <a:rPr lang="en-US" dirty="0"/>
              <a:t> guru SD </a:t>
            </a:r>
            <a:r>
              <a:rPr lang="en-US" dirty="0" err="1"/>
              <a:t>mengingat</a:t>
            </a:r>
            <a:r>
              <a:rPr lang="en-US" dirty="0"/>
              <a:t> </a:t>
            </a:r>
            <a:r>
              <a:rPr lang="en-US" dirty="0" err="1"/>
              <a:t>angka</a:t>
            </a:r>
            <a:r>
              <a:rPr lang="en-US" dirty="0"/>
              <a:t> </a:t>
            </a:r>
            <a:r>
              <a:rPr lang="en-US" dirty="0" err="1"/>
              <a:t>kekurangan</a:t>
            </a:r>
            <a:r>
              <a:rPr lang="en-US" dirty="0"/>
              <a:t> guru </a:t>
            </a:r>
            <a:r>
              <a:rPr lang="en-US" dirty="0" err="1"/>
              <a:t>dengan</a:t>
            </a:r>
            <a:r>
              <a:rPr lang="en-US" dirty="0"/>
              <a:t> </a:t>
            </a:r>
            <a:r>
              <a:rPr lang="en-US" dirty="0" err="1"/>
              <a:t>kualifikasi</a:t>
            </a:r>
            <a:r>
              <a:rPr lang="en-US" dirty="0"/>
              <a:t> S1 yang </a:t>
            </a:r>
            <a:r>
              <a:rPr lang="en-US" dirty="0" err="1"/>
              <a:t>kurang</a:t>
            </a:r>
            <a:r>
              <a:rPr lang="en-US" dirty="0"/>
              <a:t> </a:t>
            </a:r>
            <a:r>
              <a:rPr lang="en-US" dirty="0" err="1"/>
              <a:t>sampai</a:t>
            </a:r>
            <a:r>
              <a:rPr lang="en-US" dirty="0"/>
              <a:t> </a:t>
            </a:r>
            <a:r>
              <a:rPr lang="en-US" dirty="0" err="1"/>
              <a:t>angka</a:t>
            </a:r>
            <a:r>
              <a:rPr lang="en-US" dirty="0"/>
              <a:t> 66%.</a:t>
            </a:r>
          </a:p>
          <a:p>
            <a:pPr lvl="0"/>
            <a:r>
              <a:rPr lang="en-US" dirty="0" err="1"/>
              <a:t>Upaya</a:t>
            </a:r>
            <a:r>
              <a:rPr lang="en-US" dirty="0"/>
              <a:t> </a:t>
            </a:r>
            <a:r>
              <a:rPr lang="en-US" dirty="0" err="1"/>
              <a:t>pemenuhan</a:t>
            </a:r>
            <a:r>
              <a:rPr lang="en-US" dirty="0"/>
              <a:t> guru SD  </a:t>
            </a:r>
            <a:r>
              <a:rPr lang="en-US" dirty="0" err="1"/>
              <a:t>lebih</a:t>
            </a:r>
            <a:r>
              <a:rPr lang="en-US" dirty="0"/>
              <a:t> </a:t>
            </a:r>
            <a:r>
              <a:rPr lang="en-US" dirty="0" err="1"/>
              <a:t>efektif</a:t>
            </a:r>
            <a:r>
              <a:rPr lang="en-US" dirty="0"/>
              <a:t> </a:t>
            </a:r>
            <a:r>
              <a:rPr lang="en-US" dirty="0" err="1"/>
              <a:t>dan</a:t>
            </a:r>
            <a:r>
              <a:rPr lang="en-US" dirty="0"/>
              <a:t> </a:t>
            </a:r>
            <a:r>
              <a:rPr lang="en-US" dirty="0" err="1"/>
              <a:t>efisien</a:t>
            </a:r>
            <a:r>
              <a:rPr lang="en-US" dirty="0"/>
              <a:t> </a:t>
            </a:r>
            <a:r>
              <a:rPr lang="en-US" dirty="0" err="1"/>
              <a:t>dengan</a:t>
            </a:r>
            <a:r>
              <a:rPr lang="en-US" dirty="0"/>
              <a:t> </a:t>
            </a:r>
            <a:r>
              <a:rPr lang="en-US" dirty="0" err="1"/>
              <a:t>merekrut</a:t>
            </a:r>
            <a:r>
              <a:rPr lang="en-US" dirty="0"/>
              <a:t> guru </a:t>
            </a:r>
            <a:r>
              <a:rPr lang="en-US" dirty="0" err="1"/>
              <a:t>baru</a:t>
            </a:r>
            <a:r>
              <a:rPr lang="en-US" dirty="0"/>
              <a:t> </a:t>
            </a:r>
            <a:r>
              <a:rPr lang="en-US" dirty="0" err="1" smtClean="0"/>
              <a:t>dengan</a:t>
            </a:r>
            <a:r>
              <a:rPr lang="en-US" dirty="0" smtClean="0"/>
              <a:t> </a:t>
            </a:r>
            <a:r>
              <a:rPr lang="en-US" dirty="0" err="1" smtClean="0"/>
              <a:t>nkualifikasi</a:t>
            </a:r>
            <a:r>
              <a:rPr lang="en-US" dirty="0" smtClean="0"/>
              <a:t> S1 PGSD </a:t>
            </a:r>
            <a:r>
              <a:rPr lang="en-US" dirty="0" err="1" smtClean="0"/>
              <a:t>dibandingkan</a:t>
            </a:r>
            <a:r>
              <a:rPr lang="en-US" dirty="0" smtClean="0"/>
              <a:t> </a:t>
            </a:r>
            <a:r>
              <a:rPr lang="en-US" dirty="0" err="1"/>
              <a:t>dengan</a:t>
            </a:r>
            <a:r>
              <a:rPr lang="en-US" dirty="0"/>
              <a:t> </a:t>
            </a:r>
            <a:r>
              <a:rPr lang="en-US" dirty="0" err="1"/>
              <a:t>peningkatan</a:t>
            </a:r>
            <a:r>
              <a:rPr lang="en-US" dirty="0"/>
              <a:t> </a:t>
            </a:r>
            <a:r>
              <a:rPr lang="en-US" dirty="0" err="1"/>
              <a:t>kualifikasi</a:t>
            </a:r>
            <a:r>
              <a:rPr lang="en-US" dirty="0"/>
              <a:t> guru yang </a:t>
            </a:r>
            <a:r>
              <a:rPr lang="en-US" dirty="0" err="1"/>
              <a:t>telah</a:t>
            </a:r>
            <a:r>
              <a:rPr lang="en-US" dirty="0"/>
              <a:t> </a:t>
            </a:r>
            <a:r>
              <a:rPr lang="en-US" dirty="0" err="1"/>
              <a:t>ada</a:t>
            </a:r>
            <a:r>
              <a:rPr lang="en-US" dirty="0"/>
              <a:t> </a:t>
            </a:r>
            <a:r>
              <a:rPr lang="en-US" dirty="0" err="1"/>
              <a:t>dengan</a:t>
            </a:r>
            <a:r>
              <a:rPr lang="en-US" dirty="0"/>
              <a:t> </a:t>
            </a:r>
            <a:r>
              <a:rPr lang="en-US" dirty="0" err="1"/>
              <a:t>pertimbangan</a:t>
            </a:r>
            <a:r>
              <a:rPr lang="en-US" dirty="0"/>
              <a:t> </a:t>
            </a:r>
            <a:r>
              <a:rPr lang="en-US" dirty="0" err="1"/>
              <a:t>biaya</a:t>
            </a:r>
            <a:r>
              <a:rPr lang="en-US" dirty="0"/>
              <a:t> </a:t>
            </a:r>
            <a:r>
              <a:rPr lang="en-US" dirty="0" err="1"/>
              <a:t>dan</a:t>
            </a:r>
            <a:r>
              <a:rPr lang="en-US" dirty="0"/>
              <a:t> </a:t>
            </a:r>
            <a:r>
              <a:rPr lang="en-US" dirty="0" err="1"/>
              <a:t>produktifitas</a:t>
            </a:r>
            <a:r>
              <a:rPr lang="en-US" dirty="0"/>
              <a:t> SDM.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en-US" dirty="0" err="1" smtClean="0"/>
              <a:t>Identifikasi</a:t>
            </a:r>
            <a:r>
              <a:rPr lang="en-US" dirty="0" smtClean="0"/>
              <a:t> </a:t>
            </a:r>
            <a:r>
              <a:rPr lang="en-US" dirty="0" err="1" smtClean="0"/>
              <a:t>Masalah</a:t>
            </a:r>
            <a:endParaRPr lang="en-US" dirty="0"/>
          </a:p>
        </p:txBody>
      </p:sp>
      <p:sp>
        <p:nvSpPr>
          <p:cNvPr id="3" name="Content Placeholder 2"/>
          <p:cNvSpPr>
            <a:spLocks noGrp="1"/>
          </p:cNvSpPr>
          <p:nvPr>
            <p:ph idx="1"/>
          </p:nvPr>
        </p:nvSpPr>
        <p:spPr>
          <a:xfrm>
            <a:off x="457200" y="1142984"/>
            <a:ext cx="8229600" cy="5286412"/>
          </a:xfrm>
        </p:spPr>
        <p:txBody>
          <a:bodyPr>
            <a:normAutofit fontScale="92500" lnSpcReduction="20000"/>
          </a:bodyPr>
          <a:lstStyle/>
          <a:p>
            <a:pPr lvl="0"/>
            <a:r>
              <a:rPr lang="en-US" dirty="0" err="1"/>
              <a:t>Tantangan</a:t>
            </a:r>
            <a:r>
              <a:rPr lang="en-US" dirty="0"/>
              <a:t> </a:t>
            </a:r>
            <a:r>
              <a:rPr lang="en-US" dirty="0" err="1"/>
              <a:t>kehidupan</a:t>
            </a:r>
            <a:r>
              <a:rPr lang="en-US" dirty="0"/>
              <a:t> </a:t>
            </a:r>
            <a:r>
              <a:rPr lang="en-US" dirty="0" err="1"/>
              <a:t>ke</a:t>
            </a:r>
            <a:r>
              <a:rPr lang="en-US" dirty="0"/>
              <a:t> </a:t>
            </a:r>
            <a:r>
              <a:rPr lang="en-US" dirty="0" err="1"/>
              <a:t>depan</a:t>
            </a:r>
            <a:r>
              <a:rPr lang="en-US" dirty="0"/>
              <a:t> </a:t>
            </a:r>
            <a:r>
              <a:rPr lang="en-US" dirty="0" err="1"/>
              <a:t>memerlukan</a:t>
            </a:r>
            <a:r>
              <a:rPr lang="en-US" dirty="0"/>
              <a:t> </a:t>
            </a:r>
            <a:r>
              <a:rPr lang="en-US" dirty="0" err="1"/>
              <a:t>upaya</a:t>
            </a:r>
            <a:r>
              <a:rPr lang="en-US" dirty="0"/>
              <a:t> </a:t>
            </a:r>
            <a:r>
              <a:rPr lang="en-US" dirty="0" err="1"/>
              <a:t>untuk</a:t>
            </a:r>
            <a:r>
              <a:rPr lang="en-US" dirty="0"/>
              <a:t> </a:t>
            </a:r>
            <a:r>
              <a:rPr lang="en-US" dirty="0" err="1"/>
              <a:t>mengantisipasi</a:t>
            </a:r>
            <a:r>
              <a:rPr lang="en-US" dirty="0"/>
              <a:t> </a:t>
            </a:r>
            <a:r>
              <a:rPr lang="en-US" dirty="0" err="1"/>
              <a:t>dan</a:t>
            </a:r>
            <a:r>
              <a:rPr lang="en-US" dirty="0"/>
              <a:t> </a:t>
            </a:r>
            <a:r>
              <a:rPr lang="en-US" dirty="0" err="1"/>
              <a:t>menghadapinya</a:t>
            </a:r>
            <a:r>
              <a:rPr lang="en-US" dirty="0"/>
              <a:t> </a:t>
            </a:r>
            <a:r>
              <a:rPr lang="en-US" dirty="0" err="1"/>
              <a:t>salah</a:t>
            </a:r>
            <a:r>
              <a:rPr lang="en-US" dirty="0"/>
              <a:t> </a:t>
            </a:r>
            <a:r>
              <a:rPr lang="en-US" dirty="0" err="1"/>
              <a:t>satunya</a:t>
            </a:r>
            <a:r>
              <a:rPr lang="en-US" dirty="0"/>
              <a:t> </a:t>
            </a:r>
            <a:r>
              <a:rPr lang="en-US" dirty="0" err="1"/>
              <a:t>melalui</a:t>
            </a:r>
            <a:r>
              <a:rPr lang="en-US" dirty="0"/>
              <a:t> </a:t>
            </a:r>
            <a:r>
              <a:rPr lang="en-US" dirty="0" err="1"/>
              <a:t>pendidikan</a:t>
            </a:r>
            <a:r>
              <a:rPr lang="en-US" dirty="0"/>
              <a:t>.</a:t>
            </a:r>
          </a:p>
          <a:p>
            <a:pPr lvl="0"/>
            <a:r>
              <a:rPr lang="en-US" dirty="0" err="1"/>
              <a:t>Diperlukan</a:t>
            </a:r>
            <a:r>
              <a:rPr lang="en-US" dirty="0"/>
              <a:t> </a:t>
            </a:r>
            <a:r>
              <a:rPr lang="en-US" dirty="0" err="1"/>
              <a:t>pendidikan</a:t>
            </a:r>
            <a:r>
              <a:rPr lang="en-US" dirty="0"/>
              <a:t> yang </a:t>
            </a:r>
            <a:r>
              <a:rPr lang="en-US" dirty="0" err="1"/>
              <a:t>berkualitas</a:t>
            </a:r>
            <a:r>
              <a:rPr lang="en-US" dirty="0"/>
              <a:t> </a:t>
            </a:r>
            <a:r>
              <a:rPr lang="en-US" dirty="0" err="1"/>
              <a:t>untuk</a:t>
            </a:r>
            <a:r>
              <a:rPr lang="en-US" dirty="0"/>
              <a:t> </a:t>
            </a:r>
            <a:r>
              <a:rPr lang="en-US" dirty="0" err="1"/>
              <a:t>menghadapi</a:t>
            </a:r>
            <a:r>
              <a:rPr lang="en-US" dirty="0"/>
              <a:t> </a:t>
            </a:r>
            <a:r>
              <a:rPr lang="en-US" dirty="0" err="1"/>
              <a:t>globalisasi</a:t>
            </a:r>
            <a:r>
              <a:rPr lang="en-US" dirty="0"/>
              <a:t>.</a:t>
            </a:r>
          </a:p>
          <a:p>
            <a:pPr lvl="0"/>
            <a:r>
              <a:rPr lang="en-US" dirty="0" err="1"/>
              <a:t>Pendidikan</a:t>
            </a:r>
            <a:r>
              <a:rPr lang="en-US" dirty="0"/>
              <a:t> yang </a:t>
            </a:r>
            <a:r>
              <a:rPr lang="en-US" dirty="0" err="1"/>
              <a:t>berkualitas</a:t>
            </a:r>
            <a:r>
              <a:rPr lang="en-US" dirty="0"/>
              <a:t> </a:t>
            </a:r>
            <a:r>
              <a:rPr lang="en-US" dirty="0" err="1"/>
              <a:t>masih</a:t>
            </a:r>
            <a:r>
              <a:rPr lang="en-US" dirty="0"/>
              <a:t> </a:t>
            </a:r>
            <a:r>
              <a:rPr lang="en-US" dirty="0" err="1"/>
              <a:t>menjadi</a:t>
            </a:r>
            <a:r>
              <a:rPr lang="en-US" dirty="0"/>
              <a:t> </a:t>
            </a:r>
            <a:r>
              <a:rPr lang="en-US" dirty="0" err="1"/>
              <a:t>harapan</a:t>
            </a:r>
            <a:r>
              <a:rPr lang="en-US" dirty="0"/>
              <a:t> </a:t>
            </a:r>
            <a:r>
              <a:rPr lang="en-US" dirty="0" err="1"/>
              <a:t>dalam</a:t>
            </a:r>
            <a:r>
              <a:rPr lang="en-US" dirty="0"/>
              <a:t> </a:t>
            </a:r>
            <a:r>
              <a:rPr lang="en-US" dirty="0" err="1"/>
              <a:t>peningkatan</a:t>
            </a:r>
            <a:r>
              <a:rPr lang="en-US" dirty="0"/>
              <a:t> </a:t>
            </a:r>
            <a:r>
              <a:rPr lang="en-US" dirty="0" err="1"/>
              <a:t>sumber</a:t>
            </a:r>
            <a:r>
              <a:rPr lang="en-US" dirty="0"/>
              <a:t> </a:t>
            </a:r>
            <a:r>
              <a:rPr lang="en-US" dirty="0" err="1"/>
              <a:t>daya</a:t>
            </a:r>
            <a:r>
              <a:rPr lang="en-US" dirty="0"/>
              <a:t> </a:t>
            </a:r>
            <a:r>
              <a:rPr lang="en-US" dirty="0" err="1"/>
              <a:t>manusia</a:t>
            </a:r>
            <a:r>
              <a:rPr lang="en-US" dirty="0"/>
              <a:t>.</a:t>
            </a:r>
          </a:p>
          <a:p>
            <a:pPr lvl="0"/>
            <a:r>
              <a:rPr lang="en-US" dirty="0"/>
              <a:t>Guru </a:t>
            </a:r>
            <a:r>
              <a:rPr lang="en-US" dirty="0" err="1"/>
              <a:t>sebagai</a:t>
            </a:r>
            <a:r>
              <a:rPr lang="en-US" dirty="0"/>
              <a:t> </a:t>
            </a:r>
            <a:r>
              <a:rPr lang="en-US" dirty="0" err="1"/>
              <a:t>pendidik</a:t>
            </a:r>
            <a:r>
              <a:rPr lang="en-US" dirty="0"/>
              <a:t> </a:t>
            </a:r>
            <a:r>
              <a:rPr lang="en-US" dirty="0" err="1"/>
              <a:t>di</a:t>
            </a:r>
            <a:r>
              <a:rPr lang="en-US" dirty="0"/>
              <a:t> Indonesia </a:t>
            </a:r>
            <a:r>
              <a:rPr lang="en-US" dirty="0" err="1"/>
              <a:t>belum</a:t>
            </a:r>
            <a:r>
              <a:rPr lang="en-US" dirty="0"/>
              <a:t> </a:t>
            </a:r>
            <a:r>
              <a:rPr lang="en-US" dirty="0" err="1"/>
              <a:t>semua</a:t>
            </a:r>
            <a:r>
              <a:rPr lang="en-US" dirty="0"/>
              <a:t> </a:t>
            </a:r>
            <a:r>
              <a:rPr lang="en-US" dirty="0" err="1"/>
              <a:t>memiliki</a:t>
            </a:r>
            <a:r>
              <a:rPr lang="en-US" dirty="0"/>
              <a:t> </a:t>
            </a:r>
            <a:r>
              <a:rPr lang="en-US" dirty="0" err="1"/>
              <a:t>kompetensi</a:t>
            </a:r>
            <a:r>
              <a:rPr lang="en-US" dirty="0"/>
              <a:t> </a:t>
            </a:r>
            <a:r>
              <a:rPr lang="en-US" dirty="0" err="1"/>
              <a:t>dasar</a:t>
            </a:r>
            <a:r>
              <a:rPr lang="en-US" dirty="0"/>
              <a:t> </a:t>
            </a:r>
            <a:r>
              <a:rPr lang="en-US" dirty="0" err="1"/>
              <a:t>sebagai</a:t>
            </a:r>
            <a:r>
              <a:rPr lang="en-US" dirty="0"/>
              <a:t> guru </a:t>
            </a:r>
            <a:r>
              <a:rPr lang="en-US" dirty="0" err="1"/>
              <a:t>terlihat</a:t>
            </a:r>
            <a:r>
              <a:rPr lang="en-US" dirty="0"/>
              <a:t> </a:t>
            </a:r>
            <a:r>
              <a:rPr lang="en-US" dirty="0" err="1"/>
              <a:t>dari</a:t>
            </a:r>
            <a:r>
              <a:rPr lang="en-US" dirty="0"/>
              <a:t> </a:t>
            </a:r>
            <a:r>
              <a:rPr lang="en-US" dirty="0" err="1"/>
              <a:t>kualifikasi</a:t>
            </a:r>
            <a:r>
              <a:rPr lang="en-US" dirty="0"/>
              <a:t> </a:t>
            </a:r>
            <a:r>
              <a:rPr lang="en-US" dirty="0" err="1"/>
              <a:t>akademiknya</a:t>
            </a:r>
            <a:r>
              <a:rPr lang="en-US" dirty="0"/>
              <a:t>.</a:t>
            </a:r>
          </a:p>
          <a:p>
            <a:pPr lvl="0"/>
            <a:r>
              <a:rPr lang="en-US" dirty="0" err="1"/>
              <a:t>Peningkatan</a:t>
            </a:r>
            <a:r>
              <a:rPr lang="en-US" dirty="0"/>
              <a:t> </a:t>
            </a:r>
            <a:r>
              <a:rPr lang="en-US" dirty="0" err="1"/>
              <a:t>kualifikasi</a:t>
            </a:r>
            <a:r>
              <a:rPr lang="en-US" dirty="0"/>
              <a:t> </a:t>
            </a:r>
            <a:r>
              <a:rPr lang="en-US" dirty="0" err="1"/>
              <a:t>akademik</a:t>
            </a:r>
            <a:r>
              <a:rPr lang="en-US" dirty="0"/>
              <a:t> guru </a:t>
            </a:r>
            <a:r>
              <a:rPr lang="en-US" dirty="0" err="1"/>
              <a:t>perlu</a:t>
            </a:r>
            <a:r>
              <a:rPr lang="en-US" dirty="0"/>
              <a:t> </a:t>
            </a:r>
            <a:r>
              <a:rPr lang="en-US" dirty="0" err="1"/>
              <a:t>mendapatkan</a:t>
            </a:r>
            <a:r>
              <a:rPr lang="en-US" dirty="0"/>
              <a:t> </a:t>
            </a:r>
            <a:r>
              <a:rPr lang="en-US" dirty="0" err="1"/>
              <a:t>dukungan</a:t>
            </a:r>
            <a:r>
              <a:rPr lang="en-US" dirty="0"/>
              <a:t> </a:t>
            </a:r>
            <a:r>
              <a:rPr lang="en-US" dirty="0" err="1"/>
              <a:t>kebijakan</a:t>
            </a:r>
            <a:r>
              <a:rPr lang="en-US" dirty="0"/>
              <a:t> </a:t>
            </a:r>
            <a:r>
              <a:rPr lang="en-US" dirty="0" err="1"/>
              <a:t>dari</a:t>
            </a:r>
            <a:r>
              <a:rPr lang="en-US" dirty="0"/>
              <a:t> </a:t>
            </a:r>
            <a:r>
              <a:rPr lang="en-US" dirty="0" err="1"/>
              <a:t>pemegang</a:t>
            </a:r>
            <a:r>
              <a:rPr lang="en-US" dirty="0"/>
              <a:t> </a:t>
            </a:r>
            <a:r>
              <a:rPr lang="en-US" dirty="0" err="1"/>
              <a:t>kebijakan</a:t>
            </a:r>
            <a:r>
              <a:rPr lang="en-US" dirty="0"/>
              <a:t> (</a:t>
            </a:r>
            <a:r>
              <a:rPr lang="en-US" dirty="0" err="1"/>
              <a:t>pejabat</a:t>
            </a:r>
            <a:r>
              <a:rPr lang="en-US" dirty="0"/>
              <a:t> </a:t>
            </a:r>
            <a:r>
              <a:rPr lang="en-US" dirty="0" err="1"/>
              <a:t>berwenang</a:t>
            </a:r>
            <a:r>
              <a:rPr lang="en-US" dirty="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Pembatasan</a:t>
            </a:r>
            <a:r>
              <a:rPr lang="en-US" dirty="0" smtClean="0"/>
              <a:t> </a:t>
            </a:r>
            <a:r>
              <a:rPr lang="en-US" dirty="0" err="1" smtClean="0"/>
              <a:t>Masalah</a:t>
            </a:r>
            <a:endParaRPr lang="en-US" dirty="0"/>
          </a:p>
        </p:txBody>
      </p:sp>
      <p:sp>
        <p:nvSpPr>
          <p:cNvPr id="3" name="Content Placeholder 2"/>
          <p:cNvSpPr>
            <a:spLocks noGrp="1"/>
          </p:cNvSpPr>
          <p:nvPr>
            <p:ph idx="1"/>
          </p:nvPr>
        </p:nvSpPr>
        <p:spPr/>
        <p:txBody>
          <a:bodyPr/>
          <a:lstStyle/>
          <a:p>
            <a:r>
              <a:rPr lang="en-US" dirty="0" err="1"/>
              <a:t>Permasalahan</a:t>
            </a:r>
            <a:r>
              <a:rPr lang="en-US" dirty="0"/>
              <a:t> yang </a:t>
            </a:r>
            <a:r>
              <a:rPr lang="en-US" dirty="0" err="1"/>
              <a:t>akan</a:t>
            </a:r>
            <a:r>
              <a:rPr lang="en-US" dirty="0"/>
              <a:t> </a:t>
            </a:r>
            <a:r>
              <a:rPr lang="en-US" dirty="0" err="1"/>
              <a:t>dibahas</a:t>
            </a:r>
            <a:r>
              <a:rPr lang="en-US" dirty="0"/>
              <a:t> </a:t>
            </a:r>
            <a:r>
              <a:rPr lang="en-US" dirty="0" err="1"/>
              <a:t>dalam</a:t>
            </a:r>
            <a:r>
              <a:rPr lang="en-US" dirty="0"/>
              <a:t> </a:t>
            </a:r>
            <a:r>
              <a:rPr lang="en-US" dirty="0" err="1"/>
              <a:t>penelitian</a:t>
            </a:r>
            <a:r>
              <a:rPr lang="en-US" dirty="0"/>
              <a:t> </a:t>
            </a:r>
            <a:r>
              <a:rPr lang="en-US" dirty="0" err="1"/>
              <a:t>ini</a:t>
            </a:r>
            <a:r>
              <a:rPr lang="en-US" dirty="0"/>
              <a:t> </a:t>
            </a:r>
            <a:r>
              <a:rPr lang="en-US" dirty="0" err="1"/>
              <a:t>dibatasi</a:t>
            </a:r>
            <a:r>
              <a:rPr lang="en-US" dirty="0"/>
              <a:t> </a:t>
            </a:r>
            <a:r>
              <a:rPr lang="en-US" dirty="0" err="1"/>
              <a:t>pada</a:t>
            </a:r>
            <a:r>
              <a:rPr lang="en-US" dirty="0"/>
              <a:t> </a:t>
            </a:r>
            <a:r>
              <a:rPr lang="en-US" dirty="0" err="1"/>
              <a:t>Analisis</a:t>
            </a:r>
            <a:r>
              <a:rPr lang="en-US" dirty="0"/>
              <a:t> data </a:t>
            </a:r>
            <a:r>
              <a:rPr lang="en-US" dirty="0" err="1"/>
              <a:t>kualifikasi</a:t>
            </a:r>
            <a:r>
              <a:rPr lang="en-US" dirty="0"/>
              <a:t> </a:t>
            </a:r>
            <a:r>
              <a:rPr lang="en-US" dirty="0" err="1"/>
              <a:t>akademis</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 </a:t>
            </a:r>
            <a:r>
              <a:rPr lang="en-US" dirty="0" err="1"/>
              <a:t>dalam</a:t>
            </a:r>
            <a:r>
              <a:rPr lang="en-US" dirty="0"/>
              <a:t> </a:t>
            </a:r>
            <a:r>
              <a:rPr lang="en-US" dirty="0" err="1"/>
              <a:t>rangka</a:t>
            </a:r>
            <a:r>
              <a:rPr lang="en-US" dirty="0"/>
              <a:t> </a:t>
            </a:r>
            <a:r>
              <a:rPr lang="en-US" dirty="0" err="1"/>
              <a:t>menentukan</a:t>
            </a:r>
            <a:r>
              <a:rPr lang="en-US" dirty="0"/>
              <a:t> </a:t>
            </a:r>
            <a:r>
              <a:rPr lang="en-US" dirty="0" err="1"/>
              <a:t>arah</a:t>
            </a:r>
            <a:r>
              <a:rPr lang="en-US" dirty="0"/>
              <a:t> </a:t>
            </a:r>
            <a:r>
              <a:rPr lang="en-US" dirty="0" err="1"/>
              <a:t>kebijakan</a:t>
            </a:r>
            <a:r>
              <a:rPr lang="en-US" dirty="0"/>
              <a:t> </a:t>
            </a:r>
            <a:r>
              <a:rPr lang="en-US" dirty="0" err="1"/>
              <a:t>dalam</a:t>
            </a:r>
            <a:r>
              <a:rPr lang="en-US" dirty="0"/>
              <a:t> </a:t>
            </a:r>
            <a:r>
              <a:rPr lang="en-US" dirty="0" err="1"/>
              <a:t>mengatasi</a:t>
            </a:r>
            <a:r>
              <a:rPr lang="en-US" dirty="0"/>
              <a:t> </a:t>
            </a:r>
            <a:r>
              <a:rPr lang="en-US" dirty="0" err="1"/>
              <a:t>kurangnya</a:t>
            </a:r>
            <a:r>
              <a:rPr lang="en-US" dirty="0"/>
              <a:t> </a:t>
            </a:r>
            <a:r>
              <a:rPr lang="en-US" dirty="0" err="1"/>
              <a:t>kualifikasi</a:t>
            </a:r>
            <a:r>
              <a:rPr lang="en-US" dirty="0"/>
              <a:t> </a:t>
            </a:r>
            <a:r>
              <a:rPr lang="en-US" dirty="0" err="1"/>
              <a:t>akademis</a:t>
            </a:r>
            <a:r>
              <a:rPr lang="en-US" dirty="0"/>
              <a:t> guru SD.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pPr lvl="1" algn="ctr" rtl="0">
              <a:spcBef>
                <a:spcPct val="0"/>
              </a:spcBef>
            </a:pPr>
            <a:r>
              <a:rPr lang="en-US" sz="3200" b="1" dirty="0" err="1" smtClean="0"/>
              <a:t>Rumusan</a:t>
            </a:r>
            <a:r>
              <a:rPr lang="en-US" sz="3200" b="1" dirty="0" smtClean="0"/>
              <a:t> </a:t>
            </a:r>
            <a:r>
              <a:rPr lang="en-US" sz="3200" b="1" dirty="0" err="1" smtClean="0"/>
              <a:t>Masalah</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71546"/>
            <a:ext cx="8229600" cy="5054617"/>
          </a:xfrm>
        </p:spPr>
        <p:txBody>
          <a:bodyPr>
            <a:normAutofit/>
          </a:bodyPr>
          <a:lstStyle/>
          <a:p>
            <a:pPr lvl="0"/>
            <a:r>
              <a:rPr lang="en-US" dirty="0" err="1" smtClean="0"/>
              <a:t>Bagaimanakah</a:t>
            </a:r>
            <a:r>
              <a:rPr lang="en-US" dirty="0" smtClean="0"/>
              <a:t> </a:t>
            </a:r>
            <a:r>
              <a:rPr lang="en-US" dirty="0" err="1"/>
              <a:t>keadaan</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a:t>
            </a:r>
          </a:p>
          <a:p>
            <a:pPr lvl="0"/>
            <a:r>
              <a:rPr lang="en-US" dirty="0" err="1"/>
              <a:t>Bagaimanakah</a:t>
            </a:r>
            <a:r>
              <a:rPr lang="en-US" dirty="0"/>
              <a:t> </a:t>
            </a:r>
            <a:r>
              <a:rPr lang="en-US" dirty="0" err="1"/>
              <a:t>keadaan</a:t>
            </a:r>
            <a:r>
              <a:rPr lang="en-US" dirty="0"/>
              <a:t> </a:t>
            </a:r>
            <a:r>
              <a:rPr lang="en-US" dirty="0" err="1"/>
              <a:t>kualifikasi</a:t>
            </a:r>
            <a:r>
              <a:rPr lang="en-US" dirty="0"/>
              <a:t> </a:t>
            </a:r>
            <a:r>
              <a:rPr lang="en-US" dirty="0" err="1"/>
              <a:t>akademis</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a:t>
            </a:r>
          </a:p>
          <a:p>
            <a:pPr lvl="0"/>
            <a:r>
              <a:rPr lang="en-US" dirty="0" err="1"/>
              <a:t>Bagaimana</a:t>
            </a:r>
            <a:r>
              <a:rPr lang="en-US" dirty="0"/>
              <a:t> </a:t>
            </a:r>
            <a:r>
              <a:rPr lang="en-US" dirty="0" err="1"/>
              <a:t>arah</a:t>
            </a:r>
            <a:r>
              <a:rPr lang="en-US" dirty="0"/>
              <a:t> </a:t>
            </a:r>
            <a:r>
              <a:rPr lang="en-US" dirty="0" err="1"/>
              <a:t>kebijakan</a:t>
            </a:r>
            <a:r>
              <a:rPr lang="en-US" dirty="0"/>
              <a:t> yang </a:t>
            </a:r>
            <a:r>
              <a:rPr lang="en-US" dirty="0" err="1"/>
              <a:t>seharusnya</a:t>
            </a:r>
            <a:r>
              <a:rPr lang="en-US" dirty="0"/>
              <a:t> </a:t>
            </a:r>
            <a:r>
              <a:rPr lang="en-US" dirty="0" err="1"/>
              <a:t>diambil</a:t>
            </a:r>
            <a:r>
              <a:rPr lang="en-US" dirty="0"/>
              <a:t> </a:t>
            </a:r>
            <a:r>
              <a:rPr lang="en-US" dirty="0" err="1"/>
              <a:t>terkait</a:t>
            </a:r>
            <a:r>
              <a:rPr lang="en-US" dirty="0"/>
              <a:t> </a:t>
            </a:r>
            <a:r>
              <a:rPr lang="en-US" dirty="0" err="1"/>
              <a:t>kualifikasi</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pPr lvl="1" algn="ctr" rtl="0">
              <a:spcBef>
                <a:spcPct val="0"/>
              </a:spcBef>
            </a:pPr>
            <a:r>
              <a:rPr lang="en-US" sz="4000" b="1" dirty="0" err="1" smtClean="0"/>
              <a:t>Tujuan</a:t>
            </a:r>
            <a:r>
              <a:rPr lang="en-US" sz="4000" b="1" dirty="0" smtClean="0"/>
              <a:t> </a:t>
            </a:r>
            <a:r>
              <a:rPr lang="en-US" sz="4000" b="1" dirty="0" err="1" smtClean="0"/>
              <a:t>Penelitian</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92500"/>
          </a:bodyPr>
          <a:lstStyle/>
          <a:p>
            <a:pPr lvl="0"/>
            <a:r>
              <a:rPr lang="en-US" dirty="0" err="1" smtClean="0"/>
              <a:t>Tujuan</a:t>
            </a:r>
            <a:r>
              <a:rPr lang="en-US" dirty="0" smtClean="0"/>
              <a:t> </a:t>
            </a:r>
            <a:r>
              <a:rPr lang="en-US" dirty="0" err="1"/>
              <a:t>utama</a:t>
            </a:r>
            <a:r>
              <a:rPr lang="en-US" dirty="0"/>
              <a:t> </a:t>
            </a:r>
            <a:r>
              <a:rPr lang="en-US" dirty="0" err="1"/>
              <a:t>penelitian</a:t>
            </a:r>
            <a:r>
              <a:rPr lang="en-US" dirty="0"/>
              <a:t> </a:t>
            </a:r>
            <a:r>
              <a:rPr lang="en-US" dirty="0" err="1"/>
              <a:t>ini</a:t>
            </a:r>
            <a:r>
              <a:rPr lang="en-US" dirty="0"/>
              <a:t> </a:t>
            </a:r>
            <a:r>
              <a:rPr lang="en-US" dirty="0" err="1"/>
              <a:t>adalah</a:t>
            </a:r>
            <a:r>
              <a:rPr lang="en-US" dirty="0"/>
              <a:t> </a:t>
            </a:r>
            <a:r>
              <a:rPr lang="en-US" dirty="0" err="1"/>
              <a:t>mengetahui</a:t>
            </a:r>
            <a:r>
              <a:rPr lang="en-US" dirty="0"/>
              <a:t> </a:t>
            </a:r>
            <a:r>
              <a:rPr lang="en-US" dirty="0" err="1"/>
              <a:t>kebutuhan</a:t>
            </a:r>
            <a:r>
              <a:rPr lang="en-US" dirty="0"/>
              <a:t> </a:t>
            </a:r>
            <a:r>
              <a:rPr lang="en-US" dirty="0" err="1"/>
              <a:t>nyata</a:t>
            </a:r>
            <a:r>
              <a:rPr lang="en-US" dirty="0"/>
              <a:t> guru SD </a:t>
            </a:r>
            <a:r>
              <a:rPr lang="en-US" dirty="0" err="1"/>
              <a:t>di</a:t>
            </a:r>
            <a:r>
              <a:rPr lang="en-US" dirty="0"/>
              <a:t> </a:t>
            </a:r>
            <a:r>
              <a:rPr lang="en-US" dirty="0" err="1"/>
              <a:t>Kabupaten</a:t>
            </a:r>
            <a:r>
              <a:rPr lang="en-US" dirty="0"/>
              <a:t> </a:t>
            </a:r>
            <a:r>
              <a:rPr lang="en-US" dirty="0" err="1"/>
              <a:t>Kulon</a:t>
            </a:r>
            <a:r>
              <a:rPr lang="en-US" dirty="0"/>
              <a:t> </a:t>
            </a:r>
            <a:r>
              <a:rPr lang="en-US" dirty="0" err="1"/>
              <a:t>Progo</a:t>
            </a:r>
            <a:r>
              <a:rPr lang="en-US" dirty="0"/>
              <a:t> yang </a:t>
            </a:r>
            <a:r>
              <a:rPr lang="en-US" dirty="0" err="1"/>
              <a:t>memenuhi</a:t>
            </a:r>
            <a:r>
              <a:rPr lang="en-US" dirty="0"/>
              <a:t> </a:t>
            </a:r>
            <a:r>
              <a:rPr lang="en-US" dirty="0" err="1"/>
              <a:t>kompetensi</a:t>
            </a:r>
            <a:r>
              <a:rPr lang="en-US" dirty="0"/>
              <a:t>.</a:t>
            </a:r>
          </a:p>
          <a:p>
            <a:r>
              <a:rPr lang="id-ID" dirty="0"/>
              <a:t>Tujuan khusus penelitian ini diharapkan dapat merekomendasikan dan memberikan kesempatan yang luas kepada guru SD Kulon Progo untuk melanjutkan pendidikan ke jenjang S1 PGSD FIP Universitas Negeri Yogyakarta di Kampus Wates Kulon Progo.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pPr lvl="1" algn="ctr" rtl="0">
              <a:spcBef>
                <a:spcPct val="0"/>
              </a:spcBef>
            </a:pPr>
            <a:r>
              <a:rPr lang="en-US" sz="3600" b="1" dirty="0" err="1" smtClean="0"/>
              <a:t>Manfaat</a:t>
            </a:r>
            <a:r>
              <a:rPr lang="en-US" sz="3600" b="1" dirty="0" smtClean="0"/>
              <a:t> </a:t>
            </a:r>
            <a:r>
              <a:rPr lang="en-US" sz="3600" b="1" dirty="0" err="1" smtClean="0"/>
              <a:t>Penelitian</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1000108"/>
            <a:ext cx="8229600" cy="5357850"/>
          </a:xfrm>
        </p:spPr>
        <p:txBody>
          <a:bodyPr>
            <a:normAutofit/>
          </a:bodyPr>
          <a:lstStyle/>
          <a:p>
            <a:pPr lvl="0"/>
            <a:r>
              <a:rPr lang="en-US" dirty="0" err="1" smtClean="0"/>
              <a:t>Bagi</a:t>
            </a:r>
            <a:r>
              <a:rPr lang="en-US" dirty="0" smtClean="0"/>
              <a:t> </a:t>
            </a:r>
            <a:r>
              <a:rPr lang="en-US" dirty="0" err="1"/>
              <a:t>pemerintah</a:t>
            </a:r>
            <a:r>
              <a:rPr lang="en-US" dirty="0"/>
              <a:t> </a:t>
            </a:r>
            <a:r>
              <a:rPr lang="en-US" dirty="0" err="1"/>
              <a:t>pusat</a:t>
            </a:r>
            <a:r>
              <a:rPr lang="en-US" dirty="0"/>
              <a:t> </a:t>
            </a:r>
            <a:r>
              <a:rPr lang="en-US" dirty="0" err="1"/>
              <a:t>dan</a:t>
            </a:r>
            <a:r>
              <a:rPr lang="en-US" dirty="0"/>
              <a:t> </a:t>
            </a:r>
            <a:r>
              <a:rPr lang="en-US" dirty="0" err="1"/>
              <a:t>daerah</a:t>
            </a:r>
            <a:r>
              <a:rPr lang="en-US" dirty="0"/>
              <a:t> </a:t>
            </a:r>
            <a:r>
              <a:rPr lang="en-US" dirty="0" err="1"/>
              <a:t>dapat</a:t>
            </a:r>
            <a:r>
              <a:rPr lang="en-US" dirty="0"/>
              <a:t> </a:t>
            </a:r>
            <a:r>
              <a:rPr lang="en-US" dirty="0" err="1"/>
              <a:t>menjadi</a:t>
            </a:r>
            <a:r>
              <a:rPr lang="en-US" dirty="0"/>
              <a:t> </a:t>
            </a:r>
            <a:r>
              <a:rPr lang="en-US" dirty="0" err="1"/>
              <a:t>landasan</a:t>
            </a:r>
            <a:r>
              <a:rPr lang="en-US" dirty="0"/>
              <a:t> </a:t>
            </a:r>
            <a:r>
              <a:rPr lang="en-US" dirty="0" err="1"/>
              <a:t>arah</a:t>
            </a:r>
            <a:r>
              <a:rPr lang="en-US" dirty="0"/>
              <a:t> </a:t>
            </a:r>
            <a:r>
              <a:rPr lang="en-US" dirty="0" err="1"/>
              <a:t>penentuan</a:t>
            </a:r>
            <a:r>
              <a:rPr lang="en-US" dirty="0"/>
              <a:t> </a:t>
            </a:r>
            <a:r>
              <a:rPr lang="en-US" dirty="0" err="1"/>
              <a:t>kebijakan</a:t>
            </a:r>
            <a:r>
              <a:rPr lang="en-US" dirty="0"/>
              <a:t> </a:t>
            </a:r>
            <a:r>
              <a:rPr lang="en-US" dirty="0" err="1"/>
              <a:t>terkait</a:t>
            </a:r>
            <a:r>
              <a:rPr lang="en-US" dirty="0"/>
              <a:t> </a:t>
            </a:r>
            <a:r>
              <a:rPr lang="en-US" dirty="0" err="1"/>
              <a:t>peningkatan</a:t>
            </a:r>
            <a:r>
              <a:rPr lang="en-US" dirty="0"/>
              <a:t> </a:t>
            </a:r>
            <a:r>
              <a:rPr lang="en-US" dirty="0" err="1"/>
              <a:t>kualitas</a:t>
            </a:r>
            <a:r>
              <a:rPr lang="en-US" dirty="0"/>
              <a:t> </a:t>
            </a:r>
            <a:r>
              <a:rPr lang="en-US" dirty="0" err="1"/>
              <a:t>pendidikan</a:t>
            </a:r>
            <a:r>
              <a:rPr lang="en-US" dirty="0"/>
              <a:t> </a:t>
            </a:r>
            <a:r>
              <a:rPr lang="en-US" dirty="0" err="1"/>
              <a:t>pada</a:t>
            </a:r>
            <a:r>
              <a:rPr lang="en-US" dirty="0"/>
              <a:t> </a:t>
            </a:r>
            <a:r>
              <a:rPr lang="en-US" dirty="0" err="1"/>
              <a:t>umumnya</a:t>
            </a:r>
            <a:r>
              <a:rPr lang="en-US" dirty="0"/>
              <a:t>. </a:t>
            </a:r>
          </a:p>
          <a:p>
            <a:pPr lvl="0"/>
            <a:r>
              <a:rPr lang="en-US" dirty="0" err="1"/>
              <a:t>Bagi</a:t>
            </a:r>
            <a:r>
              <a:rPr lang="en-US" dirty="0"/>
              <a:t> Guru </a:t>
            </a:r>
            <a:r>
              <a:rPr lang="en-US" dirty="0" err="1"/>
              <a:t>dapat</a:t>
            </a:r>
            <a:r>
              <a:rPr lang="en-US" dirty="0"/>
              <a:t> </a:t>
            </a:r>
            <a:r>
              <a:rPr lang="en-US" dirty="0" err="1"/>
              <a:t>menjadi</a:t>
            </a:r>
            <a:r>
              <a:rPr lang="en-US" dirty="0"/>
              <a:t> </a:t>
            </a:r>
            <a:r>
              <a:rPr lang="en-US" dirty="0" err="1"/>
              <a:t>pertimbangan</a:t>
            </a:r>
            <a:r>
              <a:rPr lang="en-US" dirty="0"/>
              <a:t> </a:t>
            </a:r>
            <a:r>
              <a:rPr lang="en-US" dirty="0" err="1"/>
              <a:t>untuk</a:t>
            </a:r>
            <a:r>
              <a:rPr lang="en-US" dirty="0"/>
              <a:t> </a:t>
            </a:r>
            <a:r>
              <a:rPr lang="en-US" dirty="0" err="1"/>
              <a:t>meningkatkan</a:t>
            </a:r>
            <a:r>
              <a:rPr lang="en-US" dirty="0"/>
              <a:t> </a:t>
            </a:r>
            <a:r>
              <a:rPr lang="en-US" dirty="0" err="1"/>
              <a:t>kualifikasi</a:t>
            </a:r>
            <a:r>
              <a:rPr lang="en-US" dirty="0"/>
              <a:t> </a:t>
            </a:r>
            <a:r>
              <a:rPr lang="en-US" dirty="0" err="1"/>
              <a:t>pendidikannya</a:t>
            </a:r>
            <a:r>
              <a:rPr lang="en-US" dirty="0"/>
              <a:t>. </a:t>
            </a:r>
          </a:p>
          <a:p>
            <a:pPr lvl="0"/>
            <a:r>
              <a:rPr lang="en-US" dirty="0" err="1"/>
              <a:t>Bagi</a:t>
            </a:r>
            <a:r>
              <a:rPr lang="en-US" dirty="0"/>
              <a:t> </a:t>
            </a:r>
            <a:r>
              <a:rPr lang="en-US" dirty="0" err="1"/>
              <a:t>mahasiswa</a:t>
            </a:r>
            <a:r>
              <a:rPr lang="en-US" dirty="0"/>
              <a:t> </a:t>
            </a:r>
            <a:r>
              <a:rPr lang="en-US" dirty="0" err="1"/>
              <a:t>hasil</a:t>
            </a:r>
            <a:r>
              <a:rPr lang="en-US" dirty="0"/>
              <a:t> </a:t>
            </a:r>
            <a:r>
              <a:rPr lang="en-US" dirty="0" err="1"/>
              <a:t>penelitian</a:t>
            </a:r>
            <a:r>
              <a:rPr lang="en-US" dirty="0"/>
              <a:t> </a:t>
            </a:r>
            <a:r>
              <a:rPr lang="en-US" dirty="0" err="1"/>
              <a:t>dapat</a:t>
            </a:r>
            <a:r>
              <a:rPr lang="en-US" dirty="0"/>
              <a:t> </a:t>
            </a:r>
            <a:r>
              <a:rPr lang="en-US" dirty="0" err="1"/>
              <a:t>digunakan</a:t>
            </a:r>
            <a:r>
              <a:rPr lang="en-US" dirty="0"/>
              <a:t> </a:t>
            </a:r>
            <a:r>
              <a:rPr lang="en-US" dirty="0" err="1"/>
              <a:t>sebagai</a:t>
            </a:r>
            <a:r>
              <a:rPr lang="en-US" dirty="0"/>
              <a:t> </a:t>
            </a:r>
            <a:r>
              <a:rPr lang="en-US" dirty="0" err="1"/>
              <a:t>pendorong</a:t>
            </a:r>
            <a:r>
              <a:rPr lang="en-US" dirty="0"/>
              <a:t> </a:t>
            </a:r>
            <a:r>
              <a:rPr lang="en-US" dirty="0" err="1"/>
              <a:t>penyelesaian</a:t>
            </a:r>
            <a:r>
              <a:rPr lang="en-US" dirty="0"/>
              <a:t> </a:t>
            </a:r>
            <a:r>
              <a:rPr lang="en-US" dirty="0" err="1"/>
              <a:t>tugas</a:t>
            </a:r>
            <a:r>
              <a:rPr lang="en-US" dirty="0"/>
              <a:t> </a:t>
            </a:r>
            <a:r>
              <a:rPr lang="en-US" dirty="0" err="1"/>
              <a:t>akhir</a:t>
            </a:r>
            <a:r>
              <a:rPr lang="en-US" dirty="0"/>
              <a:t> </a:t>
            </a:r>
            <a:r>
              <a:rPr lang="en-US" dirty="0" err="1"/>
              <a:t>karena</a:t>
            </a:r>
            <a:r>
              <a:rPr lang="en-US" dirty="0"/>
              <a:t> </a:t>
            </a:r>
            <a:r>
              <a:rPr lang="en-US" dirty="0" err="1"/>
              <a:t>mengetahui</a:t>
            </a:r>
            <a:r>
              <a:rPr lang="en-US" dirty="0"/>
              <a:t> </a:t>
            </a:r>
            <a:r>
              <a:rPr lang="en-US" dirty="0" err="1"/>
              <a:t>kebutuhan</a:t>
            </a:r>
            <a:r>
              <a:rPr lang="en-US" dirty="0"/>
              <a:t> </a:t>
            </a:r>
            <a:r>
              <a:rPr lang="en-US" dirty="0" err="1"/>
              <a:t>riil</a:t>
            </a:r>
            <a:r>
              <a:rPr lang="en-US" dirty="0"/>
              <a:t> </a:t>
            </a:r>
            <a:r>
              <a:rPr lang="en-US" dirty="0" err="1"/>
              <a:t>tenaga</a:t>
            </a:r>
            <a:r>
              <a:rPr lang="en-US" dirty="0"/>
              <a:t> guru </a:t>
            </a:r>
            <a:r>
              <a:rPr lang="en-US" dirty="0" err="1"/>
              <a:t>sekolah</a:t>
            </a:r>
            <a:r>
              <a:rPr lang="en-US" dirty="0"/>
              <a:t> </a:t>
            </a:r>
            <a:r>
              <a:rPr lang="en-US" dirty="0" err="1"/>
              <a:t>dasar</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KAJIAN PUSTAKA</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lphaUcPeriod"/>
            </a:pPr>
            <a:r>
              <a:rPr lang="id-ID" b="1" dirty="0" smtClean="0"/>
              <a:t>Persyaratan </a:t>
            </a:r>
            <a:r>
              <a:rPr lang="id-ID" b="1" dirty="0"/>
              <a:t>untuk menjadi tenaga </a:t>
            </a:r>
            <a:r>
              <a:rPr lang="id-ID" b="1" dirty="0" smtClean="0"/>
              <a:t>pendidik</a:t>
            </a:r>
            <a:endParaRPr lang="en-US" b="1" dirty="0" smtClean="0"/>
          </a:p>
          <a:p>
            <a:pPr marL="514350" indent="-514350">
              <a:buAutoNum type="alphaUcPeriod"/>
            </a:pPr>
            <a:r>
              <a:rPr lang="en-US" b="1" dirty="0" err="1" smtClean="0"/>
              <a:t>Kompetensi</a:t>
            </a:r>
            <a:r>
              <a:rPr lang="en-US" b="1" dirty="0" smtClean="0"/>
              <a:t> </a:t>
            </a:r>
            <a:r>
              <a:rPr lang="en-US" b="1" dirty="0" err="1" smtClean="0"/>
              <a:t>Dasar</a:t>
            </a:r>
            <a:r>
              <a:rPr lang="en-US" b="1" dirty="0" smtClean="0"/>
              <a:t> Guru </a:t>
            </a:r>
            <a:r>
              <a:rPr lang="en-US" b="1" dirty="0" err="1" smtClean="0"/>
              <a:t>Sekolah</a:t>
            </a:r>
            <a:r>
              <a:rPr lang="en-US" b="1" dirty="0" smtClean="0"/>
              <a:t> </a:t>
            </a:r>
            <a:r>
              <a:rPr lang="en-US" b="1" dirty="0" err="1" smtClean="0"/>
              <a:t>Dasar</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id-ID" b="1" dirty="0" smtClean="0"/>
              <a:t>METODE PENELITIAN</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a:t>
            </a:r>
            <a:r>
              <a:rPr lang="id-ID" dirty="0"/>
              <a:t>.   Desain penelitian</a:t>
            </a:r>
            <a:endParaRPr lang="en-US" dirty="0"/>
          </a:p>
          <a:p>
            <a:r>
              <a:rPr lang="id-ID" dirty="0"/>
              <a:t>Penelitian ini merupakan penelitian kebijakan (policy research) dengan mengadopsi  model yang dikembangkan oleh William N. Dunn (1981), </a:t>
            </a:r>
            <a:r>
              <a:rPr lang="id-ID" dirty="0" smtClean="0"/>
              <a:t>dengan </a:t>
            </a:r>
            <a:r>
              <a:rPr lang="id-ID" dirty="0"/>
              <a:t>pendekatan normatif. </a:t>
            </a:r>
            <a:endParaRPr lang="en-US" dirty="0" smtClean="0"/>
          </a:p>
          <a:p>
            <a:pPr lvl="0">
              <a:buNone/>
            </a:pPr>
            <a:r>
              <a:rPr lang="en-US" i="1" dirty="0" smtClean="0"/>
              <a:t>B. </a:t>
            </a:r>
            <a:r>
              <a:rPr lang="id-ID" i="1" dirty="0" smtClean="0"/>
              <a:t>Teknik </a:t>
            </a:r>
            <a:r>
              <a:rPr lang="id-ID" i="1" dirty="0"/>
              <a:t>Pengumpulan Data</a:t>
            </a:r>
            <a:endParaRPr lang="en-US" dirty="0"/>
          </a:p>
          <a:p>
            <a:r>
              <a:rPr lang="id-ID" dirty="0"/>
              <a:t>Pada penelitian ini, data dikumpulkan dengan metode dokumentasi dan analisis dokumen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lvl="0">
              <a:buNone/>
            </a:pPr>
            <a:r>
              <a:rPr lang="en-US" i="1" dirty="0" smtClean="0"/>
              <a:t>C. </a:t>
            </a:r>
            <a:r>
              <a:rPr lang="id-ID" i="1" dirty="0" smtClean="0"/>
              <a:t>Subyek </a:t>
            </a:r>
            <a:r>
              <a:rPr lang="id-ID" i="1" dirty="0"/>
              <a:t>Penelitian</a:t>
            </a:r>
            <a:endParaRPr lang="en-US" dirty="0"/>
          </a:p>
          <a:p>
            <a:r>
              <a:rPr lang="id-ID" dirty="0"/>
              <a:t>Subjek dalam penelitian ini adalah guru SD yang belum memiliki ijazah S1 PGSD yang bertugas di Kabupaten Kulon Progo, baik guru PNS, PNSDP, dan guru honorer, dan terdokumentasikan di Dinas Pendidikan Nasional Kabupaten Kulon Progo</a:t>
            </a:r>
            <a:r>
              <a:rPr lang="id-ID" dirty="0" smtClean="0"/>
              <a:t>.</a:t>
            </a:r>
            <a:endParaRPr lang="en-US" dirty="0" smtClean="0"/>
          </a:p>
          <a:p>
            <a:pPr lvl="0">
              <a:buNone/>
            </a:pPr>
            <a:r>
              <a:rPr lang="en-US" i="1" dirty="0" smtClean="0"/>
              <a:t>D. </a:t>
            </a:r>
            <a:r>
              <a:rPr lang="id-ID" i="1" dirty="0" smtClean="0"/>
              <a:t>Analisis </a:t>
            </a:r>
            <a:r>
              <a:rPr lang="id-ID" i="1" dirty="0"/>
              <a:t>Data</a:t>
            </a:r>
            <a:endParaRPr lang="en-US" dirty="0"/>
          </a:p>
          <a:p>
            <a:r>
              <a:rPr lang="id-ID" dirty="0"/>
              <a:t>Analisis data dalam penelitian ini dilakukan dengan menggunakan pendekatan deskriptif </a:t>
            </a:r>
            <a:r>
              <a:rPr lang="id-ID" dirty="0" smtClean="0"/>
              <a:t>kua</a:t>
            </a:r>
            <a:r>
              <a:rPr lang="en-US" dirty="0" err="1" smtClean="0"/>
              <a:t>ntitatif</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638</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Seminar Laporan Penelitian</vt:lpstr>
      <vt:lpstr>Identifikasi Masalah</vt:lpstr>
      <vt:lpstr>Pembatasan Masalah</vt:lpstr>
      <vt:lpstr>Rumusan Masalah </vt:lpstr>
      <vt:lpstr>Tujuan Penelitian </vt:lpstr>
      <vt:lpstr>Manfaat Penelitian </vt:lpstr>
      <vt:lpstr>KAJIAN PUSTAKA </vt:lpstr>
      <vt:lpstr>METODE PENELITIAN </vt:lpstr>
      <vt:lpstr>Slide 9</vt:lpstr>
      <vt:lpstr>PEMBAHASAN </vt:lpstr>
      <vt:lpstr>Kualifikasi Akademik Guru SD</vt:lpstr>
      <vt:lpstr>Profil Usia Guru SD di KP</vt:lpstr>
      <vt:lpstr>KESIMPULAN DAN SARAN </vt:lpstr>
      <vt:lpstr>Saran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Laporan Penelitian</dc:title>
  <dc:creator>Valued Acer Customer</dc:creator>
  <cp:lastModifiedBy>Valued Acer Customer</cp:lastModifiedBy>
  <cp:revision>5</cp:revision>
  <dcterms:created xsi:type="dcterms:W3CDTF">2010-11-02T04:24:43Z</dcterms:created>
  <dcterms:modified xsi:type="dcterms:W3CDTF">2010-11-02T05:06:14Z</dcterms:modified>
</cp:coreProperties>
</file>