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10BA25-0451-4499-BC70-336CCBEBE02E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65EBCA-3045-4CD7-9729-9DA6917E1F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0BA25-0451-4499-BC70-336CCBEBE02E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5EBCA-3045-4CD7-9729-9DA6917E1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210BA25-0451-4499-BC70-336CCBEBE02E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65EBCA-3045-4CD7-9729-9DA6917E1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0BA25-0451-4499-BC70-336CCBEBE02E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5EBCA-3045-4CD7-9729-9DA6917E1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10BA25-0451-4499-BC70-336CCBEBE02E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265EBCA-3045-4CD7-9729-9DA6917E1F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0BA25-0451-4499-BC70-336CCBEBE02E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5EBCA-3045-4CD7-9729-9DA6917E1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0BA25-0451-4499-BC70-336CCBEBE02E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5EBCA-3045-4CD7-9729-9DA6917E1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0BA25-0451-4499-BC70-336CCBEBE02E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5EBCA-3045-4CD7-9729-9DA6917E1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10BA25-0451-4499-BC70-336CCBEBE02E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5EBCA-3045-4CD7-9729-9DA6917E1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0BA25-0451-4499-BC70-336CCBEBE02E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5EBCA-3045-4CD7-9729-9DA6917E1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0BA25-0451-4499-BC70-336CCBEBE02E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5EBCA-3045-4CD7-9729-9DA6917E1F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210BA25-0451-4499-BC70-336CCBEBE02E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65EBCA-3045-4CD7-9729-9DA6917E1F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/>
          <a:lstStyle/>
          <a:p>
            <a:r>
              <a:rPr lang="en-US" dirty="0" smtClean="0"/>
              <a:t>SEMINAR LAPORAN PPM</a:t>
            </a:r>
            <a:br>
              <a:rPr lang="en-US" dirty="0" smtClean="0"/>
            </a:br>
            <a:r>
              <a:rPr lang="en-US" dirty="0" smtClean="0"/>
              <a:t>KAMPUS WATES 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6050" y="2857496"/>
            <a:ext cx="6072230" cy="3357586"/>
          </a:xfrm>
        </p:spPr>
        <p:txBody>
          <a:bodyPr>
            <a:normAutofit/>
          </a:bodyPr>
          <a:lstStyle/>
          <a:p>
            <a:r>
              <a:rPr lang="fi-FI" sz="3200" b="1" i="1" dirty="0">
                <a:latin typeface="Arial Black" pitchFamily="34" charset="0"/>
              </a:rPr>
              <a:t>PELATIHAN PE</a:t>
            </a:r>
            <a:r>
              <a:rPr lang="id-ID" sz="3200" b="1" i="1" dirty="0">
                <a:latin typeface="Arial Black" pitchFamily="34" charset="0"/>
              </a:rPr>
              <a:t>NGEMBANGAN DESAIN INSTRUKSIONAL BERORIENTASI KARAKTER DI SEKOLAH DASAR </a:t>
            </a:r>
            <a:endParaRPr lang="en-US" sz="3200" i="1" dirty="0">
              <a:latin typeface="Arial Black" pitchFamily="34" charset="0"/>
            </a:endParaRPr>
          </a:p>
          <a:p>
            <a:endParaRPr lang="en-US" sz="3200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pengabdian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4 </a:t>
            </a:r>
            <a:r>
              <a:rPr lang="en-US" sz="2400" dirty="0" err="1" smtClean="0"/>
              <a:t>sesi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sesi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1 </a:t>
            </a:r>
            <a:r>
              <a:rPr lang="en-US" sz="2400" dirty="0" err="1" smtClean="0"/>
              <a:t>materi</a:t>
            </a:r>
            <a:r>
              <a:rPr lang="en-US" sz="2400" dirty="0" smtClean="0"/>
              <a:t>. </a:t>
            </a:r>
            <a:r>
              <a:rPr lang="en-US" sz="2400" dirty="0" err="1" smtClean="0"/>
              <a:t>Materi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disampaikan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SD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.. </a:t>
            </a:r>
          </a:p>
          <a:p>
            <a:pPr lvl="0"/>
            <a:r>
              <a:rPr lang="en-US" dirty="0" smtClean="0"/>
              <a:t>RPP </a:t>
            </a:r>
            <a:r>
              <a:rPr lang="en-US" dirty="0" err="1" smtClean="0"/>
              <a:t>tematik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SD.</a:t>
            </a:r>
            <a:r>
              <a:rPr lang="id-ID" dirty="0" smtClean="0"/>
              <a:t>  </a:t>
            </a:r>
            <a:endParaRPr lang="en-US" dirty="0" smtClean="0"/>
          </a:p>
          <a:p>
            <a:pPr lvl="0"/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pembelajran</a:t>
            </a:r>
            <a:r>
              <a:rPr lang="en-US" dirty="0" smtClean="0"/>
              <a:t> </a:t>
            </a:r>
            <a:r>
              <a:rPr lang="en-US" dirty="0" err="1" smtClean="0"/>
              <a:t>Tematik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Pembahasan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Pen</a:t>
            </a:r>
            <a:r>
              <a:rPr lang="id-ID" dirty="0" smtClean="0"/>
              <a:t>didikan karakter untuk anak Sekolah Dasar merupakan hal yang penting untuk diterapkan secara integral dalam proses pembelajaran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id-ID" dirty="0" smtClean="0"/>
              <a:t>Penanaman </a:t>
            </a:r>
            <a:r>
              <a:rPr lang="id-ID" dirty="0" smtClean="0"/>
              <a:t>terhadap nilai-nilai tersebut tidak bisa disampaikan tanpa terencana. </a:t>
            </a:r>
            <a:endParaRPr lang="en-US" dirty="0" smtClean="0"/>
          </a:p>
          <a:p>
            <a:r>
              <a:rPr lang="id-ID" dirty="0" smtClean="0"/>
              <a:t>Penanaman </a:t>
            </a:r>
            <a:r>
              <a:rPr lang="id-ID" dirty="0" smtClean="0"/>
              <a:t>nilai-nilai pendidikan karakter harus dikemas secara baik dan sistematis agar pembelajaran dapat berjalan secara efektif.</a:t>
            </a:r>
            <a:endParaRPr lang="en-US" dirty="0" smtClean="0"/>
          </a:p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guru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id-ID" dirty="0" smtClean="0"/>
              <a:t>tujuan tersebut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guru</a:t>
            </a:r>
            <a:r>
              <a:rPr lang="id-ID" dirty="0" smtClean="0"/>
              <a:t> dapat merancang pembelajaran yang secara sengaja memasukkan nilai-nilai pendidikan karakter dalam </a:t>
            </a:r>
            <a:endParaRPr lang="en-US" dirty="0" smtClean="0"/>
          </a:p>
          <a:p>
            <a:r>
              <a:rPr lang="id-ID" dirty="0" smtClean="0"/>
              <a:t>Perencanaan </a:t>
            </a:r>
            <a:r>
              <a:rPr lang="id-ID" dirty="0" smtClean="0"/>
              <a:t>Pelaksanaan Pembelajaran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err="1" smtClean="0"/>
              <a:t>pengemasan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,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Kulon</a:t>
            </a:r>
            <a:r>
              <a:rPr lang="en-US" dirty="0" smtClean="0"/>
              <a:t> </a:t>
            </a:r>
            <a:r>
              <a:rPr lang="en-US" dirty="0" err="1" smtClean="0"/>
              <a:t>progo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stafnya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mambantu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Antusiasme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yang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RPP </a:t>
            </a:r>
            <a:r>
              <a:rPr lang="en-US" dirty="0" err="1" smtClean="0"/>
              <a:t>tematik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 </a:t>
            </a:r>
            <a:r>
              <a:rPr lang="en-US" dirty="0" err="1" smtClean="0"/>
              <a:t>Wates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stafnya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Penghambat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dijawab</a:t>
            </a:r>
            <a:r>
              <a:rPr lang="en-US" dirty="0" smtClean="0"/>
              <a:t> </a:t>
            </a:r>
            <a:r>
              <a:rPr lang="en-US" dirty="0" err="1" smtClean="0"/>
              <a:t>tuntas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tematik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diluruskan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SD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guru.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Kesimpulan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tematik</a:t>
            </a:r>
            <a:r>
              <a:rPr lang="en-US" dirty="0" smtClean="0"/>
              <a:t> yang </a:t>
            </a:r>
            <a:r>
              <a:rPr lang="en-US" dirty="0" err="1" smtClean="0"/>
              <a:t>bermuatan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SD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50 </a:t>
            </a:r>
            <a:r>
              <a:rPr lang="en-US" dirty="0" err="1" smtClean="0"/>
              <a:t>undangan</a:t>
            </a:r>
            <a:r>
              <a:rPr lang="en-US" dirty="0" smtClean="0"/>
              <a:t>, </a:t>
            </a:r>
            <a:r>
              <a:rPr lang="en-US" dirty="0" err="1" smtClean="0"/>
              <a:t>datang</a:t>
            </a:r>
            <a:r>
              <a:rPr lang="en-US" dirty="0" smtClean="0"/>
              <a:t> 47 </a:t>
            </a:r>
            <a:r>
              <a:rPr lang="en-US" dirty="0" err="1" smtClean="0"/>
              <a:t>peserta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RPP </a:t>
            </a:r>
            <a:r>
              <a:rPr lang="en-US" dirty="0" err="1" smtClean="0"/>
              <a:t>tematik</a:t>
            </a:r>
            <a:r>
              <a:rPr lang="en-US" dirty="0" smtClean="0"/>
              <a:t> </a:t>
            </a:r>
            <a:r>
              <a:rPr lang="en-US" dirty="0" err="1" smtClean="0"/>
              <a:t>dirasa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oral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RPP yang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guru </a:t>
            </a:r>
            <a:r>
              <a:rPr lang="en-US" dirty="0" err="1" smtClean="0"/>
              <a:t>kelas</a:t>
            </a:r>
            <a:r>
              <a:rPr lang="en-US" dirty="0" smtClean="0"/>
              <a:t> SD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tematik</a:t>
            </a:r>
            <a:r>
              <a:rPr lang="en-US" dirty="0" smtClean="0"/>
              <a:t> yang </a:t>
            </a:r>
            <a:r>
              <a:rPr lang="en-US" dirty="0" err="1" smtClean="0"/>
              <a:t>bermuatan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SD.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Kulon</a:t>
            </a:r>
            <a:r>
              <a:rPr lang="en-US" dirty="0" smtClean="0"/>
              <a:t> </a:t>
            </a:r>
            <a:r>
              <a:rPr lang="en-US" dirty="0" err="1" smtClean="0"/>
              <a:t>Progo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guru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tematik</a:t>
            </a:r>
            <a:r>
              <a:rPr lang="en-US" dirty="0" smtClean="0"/>
              <a:t> </a:t>
            </a:r>
            <a:r>
              <a:rPr lang="en-US" dirty="0" err="1" smtClean="0"/>
              <a:t>bermuatan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SD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Kepada</a:t>
            </a:r>
            <a:r>
              <a:rPr lang="en-US" dirty="0" smtClean="0"/>
              <a:t> guru SD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kemauan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tematik</a:t>
            </a:r>
            <a:r>
              <a:rPr lang="en-US" dirty="0" smtClean="0"/>
              <a:t> </a:t>
            </a:r>
            <a:r>
              <a:rPr lang="en-US" dirty="0" err="1" smtClean="0"/>
              <a:t>bermuatan</a:t>
            </a:r>
            <a:r>
              <a:rPr lang="en-US" dirty="0" smtClean="0"/>
              <a:t> </a:t>
            </a:r>
            <a:r>
              <a:rPr lang="en-US" dirty="0" err="1" smtClean="0"/>
              <a:t>pandidikan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1462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SEKIAN </a:t>
            </a:r>
            <a:r>
              <a:rPr lang="en-US" i="1" dirty="0" err="1" smtClean="0"/>
              <a:t>dan</a:t>
            </a:r>
            <a:r>
              <a:rPr lang="en-US" i="1" dirty="0" smtClean="0"/>
              <a:t> TERIMAKASIH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PELAKSANA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7239000" cy="4312620"/>
          </a:xfrm>
        </p:spPr>
        <p:txBody>
          <a:bodyPr/>
          <a:lstStyle/>
          <a:p>
            <a:r>
              <a:rPr lang="id-ID" b="1" dirty="0" smtClean="0"/>
              <a:t>A.M Yusuf, M.Pd</a:t>
            </a:r>
            <a:endParaRPr lang="en-US" dirty="0" smtClean="0"/>
          </a:p>
          <a:p>
            <a:r>
              <a:rPr lang="id-ID" b="1" dirty="0" smtClean="0"/>
              <a:t>Unik Ambar Wati, M.Pd</a:t>
            </a:r>
            <a:endParaRPr lang="en-US" dirty="0" smtClean="0"/>
          </a:p>
          <a:p>
            <a:r>
              <a:rPr lang="id-ID" b="1" dirty="0" smtClean="0"/>
              <a:t>Mujinem, M.Hum</a:t>
            </a:r>
            <a:endParaRPr lang="en-US" dirty="0" smtClean="0"/>
          </a:p>
          <a:p>
            <a:r>
              <a:rPr lang="id-ID" b="1" dirty="0" smtClean="0"/>
              <a:t>Sudarmanto, M.Kes</a:t>
            </a:r>
            <a:endParaRPr lang="en-US" dirty="0" smtClean="0"/>
          </a:p>
          <a:p>
            <a:r>
              <a:rPr lang="en-GB" b="1" dirty="0" err="1" smtClean="0"/>
              <a:t>Agung</a:t>
            </a:r>
            <a:r>
              <a:rPr lang="en-GB" b="1" dirty="0" smtClean="0"/>
              <a:t> </a:t>
            </a:r>
            <a:r>
              <a:rPr lang="en-GB" b="1" dirty="0" err="1" smtClean="0"/>
              <a:t>Hastomo</a:t>
            </a:r>
            <a:r>
              <a:rPr lang="en-GB" b="1" dirty="0" smtClean="0"/>
              <a:t>, </a:t>
            </a:r>
            <a:r>
              <a:rPr lang="en-GB" b="1" dirty="0" err="1" smtClean="0"/>
              <a:t>M.Pd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Penanaman nilai-nilai karakter pada siswa </a:t>
            </a:r>
            <a:r>
              <a:rPr lang="en-US" dirty="0" smtClean="0"/>
              <a:t>SD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id-ID" dirty="0" smtClean="0"/>
              <a:t>penting ada </a:t>
            </a:r>
            <a:r>
              <a:rPr lang="id-ID" dirty="0" smtClean="0"/>
              <a:t>dalam pembelajaran. </a:t>
            </a:r>
            <a:endParaRPr lang="en-US" dirty="0" smtClean="0"/>
          </a:p>
          <a:p>
            <a:r>
              <a:rPr lang="id-ID" dirty="0" smtClean="0"/>
              <a:t>Pembelajaran </a:t>
            </a:r>
            <a:r>
              <a:rPr lang="en-US" dirty="0" err="1" smtClean="0"/>
              <a:t>lebih</a:t>
            </a:r>
            <a:r>
              <a:rPr lang="id-ID" dirty="0" smtClean="0"/>
              <a:t> </a:t>
            </a:r>
            <a:r>
              <a:rPr lang="id-ID" dirty="0" smtClean="0"/>
              <a:t>menekankan pada aspek </a:t>
            </a:r>
            <a:r>
              <a:rPr lang="id-ID" dirty="0" smtClean="0"/>
              <a:t>kognitif</a:t>
            </a:r>
            <a:r>
              <a:rPr lang="en-US" dirty="0" smtClean="0"/>
              <a:t>, </a:t>
            </a:r>
            <a:r>
              <a:rPr lang="id-ID" dirty="0" smtClean="0"/>
              <a:t>tidak </a:t>
            </a:r>
            <a:r>
              <a:rPr lang="id-ID" dirty="0" smtClean="0"/>
              <a:t>akan memberikan dampak pada pengembangan karakter siswa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id-ID" dirty="0" smtClean="0"/>
              <a:t>erlu </a:t>
            </a:r>
            <a:r>
              <a:rPr lang="id-ID" dirty="0" smtClean="0"/>
              <a:t>mengintegrasikan nilai-nilai karakter dalam pembelajaran. </a:t>
            </a:r>
            <a:endParaRPr lang="en-US" dirty="0" smtClean="0"/>
          </a:p>
          <a:p>
            <a:r>
              <a:rPr lang="id-ID" dirty="0" smtClean="0"/>
              <a:t>Permasalahan guru</a:t>
            </a:r>
            <a:r>
              <a:rPr lang="en-US" dirty="0" smtClean="0"/>
              <a:t>:</a:t>
            </a:r>
            <a:r>
              <a:rPr lang="id-ID" dirty="0" smtClean="0"/>
              <a:t>minimnya waktu</a:t>
            </a:r>
            <a:r>
              <a:rPr lang="en-US" dirty="0" smtClean="0"/>
              <a:t>, t</a:t>
            </a:r>
            <a:r>
              <a:rPr lang="id-ID" dirty="0" smtClean="0"/>
              <a:t>untutan </a:t>
            </a:r>
            <a:r>
              <a:rPr lang="id-ID" dirty="0" smtClean="0"/>
              <a:t>kurikulum dalam mengintegrasikannya. </a:t>
            </a:r>
            <a:endParaRPr lang="en-US" dirty="0" smtClean="0"/>
          </a:p>
          <a:p>
            <a:r>
              <a:rPr lang="id-ID" dirty="0" smtClean="0"/>
              <a:t>Agar </a:t>
            </a:r>
            <a:r>
              <a:rPr lang="id-ID" dirty="0" smtClean="0"/>
              <a:t>tujuan pembelajaran aspek kognitif, afektif, psikomotor dan karakter </a:t>
            </a:r>
            <a:r>
              <a:rPr lang="en-US" dirty="0" err="1" smtClean="0"/>
              <a:t>ter</a:t>
            </a:r>
            <a:r>
              <a:rPr lang="id-ID" dirty="0" smtClean="0"/>
              <a:t>capai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id-ID" dirty="0" smtClean="0"/>
              <a:t>perlu dirancang </a:t>
            </a:r>
            <a:r>
              <a:rPr lang="id-ID" dirty="0" smtClean="0"/>
              <a:t>perencanaan </a:t>
            </a:r>
            <a:r>
              <a:rPr lang="id-ID" dirty="0" smtClean="0"/>
              <a:t>pembelajaran.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SD yang </a:t>
            </a:r>
            <a:r>
              <a:rPr lang="en-US" dirty="0" err="1" smtClean="0"/>
              <a:t>diharapkan</a:t>
            </a:r>
            <a:endParaRPr lang="en-US" dirty="0" smtClean="0"/>
          </a:p>
          <a:p>
            <a:r>
              <a:rPr lang="en-US" dirty="0" smtClean="0"/>
              <a:t>RPP </a:t>
            </a:r>
            <a:r>
              <a:rPr lang="en-US" dirty="0" err="1" smtClean="0"/>
              <a:t>tematik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 err="1" smtClean="0"/>
              <a:t>Identifikasi</a:t>
            </a:r>
            <a:r>
              <a:rPr lang="en-US" sz="4000" dirty="0" smtClean="0"/>
              <a:t> </a:t>
            </a:r>
            <a:r>
              <a:rPr lang="en-US" sz="4000" dirty="0" err="1" smtClean="0"/>
              <a:t>Masalah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lvl="1"/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agar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bernuansa</a:t>
            </a:r>
            <a:r>
              <a:rPr lang="en-US" sz="2400" dirty="0" smtClean="0"/>
              <a:t> transfer </a:t>
            </a:r>
            <a:r>
              <a:rPr lang="en-US" sz="2400" dirty="0" err="1" smtClean="0"/>
              <a:t>ilmu</a:t>
            </a:r>
            <a:r>
              <a:rPr lang="en-US" sz="2400" dirty="0" smtClean="0"/>
              <a:t>.</a:t>
            </a:r>
          </a:p>
          <a:p>
            <a:pPr lvl="1"/>
            <a:r>
              <a:rPr lang="id-ID" sz="2400" dirty="0" smtClean="0"/>
              <a:t>Pengetahuan dan kemampuan </a:t>
            </a:r>
            <a:r>
              <a:rPr lang="en-US" sz="2400" dirty="0" smtClean="0"/>
              <a:t>guru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id-ID" sz="2400" dirty="0" smtClean="0"/>
              <a:t>mengembangkan desain </a:t>
            </a:r>
            <a:r>
              <a:rPr lang="id-ID" sz="2400" dirty="0" smtClean="0"/>
              <a:t>in</a:t>
            </a:r>
            <a:r>
              <a:rPr lang="en-US" sz="2400" dirty="0" smtClean="0"/>
              <a:t>s</a:t>
            </a:r>
            <a:r>
              <a:rPr lang="id-ID" sz="2400" dirty="0" smtClean="0"/>
              <a:t>truksioanl </a:t>
            </a:r>
            <a:r>
              <a:rPr lang="id-ID" sz="2400" dirty="0" smtClean="0"/>
              <a:t>berorientasi karakter merupakan hal yang penting.</a:t>
            </a:r>
            <a:endParaRPr lang="en-US" sz="2400" dirty="0" smtClean="0"/>
          </a:p>
          <a:p>
            <a:pPr lvl="1"/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keterampilan</a:t>
            </a:r>
            <a:r>
              <a:rPr lang="en-US" sz="2400" dirty="0" smtClean="0"/>
              <a:t> guru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perumusan</a:t>
            </a:r>
            <a:r>
              <a:rPr lang="id-ID" sz="2400" dirty="0" smtClean="0"/>
              <a:t> tujuan pembelajaran berorientasi karakter, pengembangan pengalaman belajar berorientasi karakter, pengemasan materi pembelajaran berorientasi karakter, pengembangan evaluasi pembelajaran berorientasi karakter, menyusun Rencana Pelaksanaan Pembelajaran. 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: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tematik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SD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guru </a:t>
            </a:r>
            <a:r>
              <a:rPr lang="en-US" dirty="0" err="1" smtClean="0"/>
              <a:t>pengampu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1, 2 </a:t>
            </a:r>
            <a:r>
              <a:rPr lang="en-US" dirty="0" err="1" smtClean="0"/>
              <a:t>dan</a:t>
            </a:r>
            <a:r>
              <a:rPr lang="en-US" dirty="0" smtClean="0"/>
              <a:t> 3 (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)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Kulon</a:t>
            </a:r>
            <a:r>
              <a:rPr lang="en-US" dirty="0" smtClean="0"/>
              <a:t> </a:t>
            </a:r>
            <a:r>
              <a:rPr lang="en-US" dirty="0" err="1" smtClean="0"/>
              <a:t>Progo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smtClean="0"/>
              <a:t>SD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holistic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guru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50 guru SD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Kulon</a:t>
            </a:r>
            <a:r>
              <a:rPr lang="en-US" dirty="0" smtClean="0"/>
              <a:t> </a:t>
            </a:r>
            <a:r>
              <a:rPr lang="en-US" dirty="0" err="1" smtClean="0"/>
              <a:t>Progo</a:t>
            </a:r>
            <a:r>
              <a:rPr lang="en-US" dirty="0" smtClean="0"/>
              <a:t> yang </a:t>
            </a:r>
            <a:r>
              <a:rPr lang="en-US" dirty="0" err="1" smtClean="0"/>
              <a:t>terwakili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12 </a:t>
            </a:r>
            <a:r>
              <a:rPr lang="en-US" dirty="0" smtClean="0"/>
              <a:t>UPT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Ceramah</a:t>
            </a:r>
            <a:endParaRPr lang="en-US" dirty="0" smtClean="0"/>
          </a:p>
          <a:p>
            <a:r>
              <a:rPr lang="en-US" dirty="0" err="1" smtClean="0"/>
              <a:t>Diskusi</a:t>
            </a:r>
            <a:r>
              <a:rPr lang="en-US" dirty="0" smtClean="0"/>
              <a:t> </a:t>
            </a:r>
          </a:p>
          <a:p>
            <a:r>
              <a:rPr lang="en-US" dirty="0" smtClean="0"/>
              <a:t>Workshop</a:t>
            </a:r>
          </a:p>
          <a:p>
            <a:endParaRPr lang="en-US" dirty="0" smtClean="0"/>
          </a:p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klasikal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ceramah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SD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subtansi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pembelajran</a:t>
            </a:r>
            <a:r>
              <a:rPr lang="en-US" dirty="0" smtClean="0"/>
              <a:t> </a:t>
            </a:r>
            <a:r>
              <a:rPr lang="en-US" dirty="0" err="1" smtClean="0"/>
              <a:t>ber-tematik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mengkonfirmasi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perserta</a:t>
            </a:r>
            <a:r>
              <a:rPr lang="en-US" dirty="0" smtClean="0"/>
              <a:t>.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seputar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perserta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instruktur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Workshop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tematik</a:t>
            </a:r>
            <a:r>
              <a:rPr lang="en-US" dirty="0" smtClean="0"/>
              <a:t> </a:t>
            </a:r>
            <a:r>
              <a:rPr lang="en-US" dirty="0" err="1" smtClean="0"/>
              <a:t>dilaksankan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deilakukan</a:t>
            </a:r>
            <a:r>
              <a:rPr lang="en-US" dirty="0" smtClean="0"/>
              <a:t> </a:t>
            </a:r>
            <a:r>
              <a:rPr lang="en-US" dirty="0" err="1" smtClean="0"/>
              <a:t>pendampingan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instruktur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 “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tematik</a:t>
            </a:r>
            <a:r>
              <a:rPr lang="en-US" dirty="0" smtClean="0"/>
              <a:t> </a:t>
            </a:r>
            <a:r>
              <a:rPr lang="en-US" dirty="0" err="1" smtClean="0"/>
              <a:t>bernuansa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SD”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15 </a:t>
            </a:r>
            <a:r>
              <a:rPr lang="en-US" dirty="0" err="1" smtClean="0"/>
              <a:t>dan</a:t>
            </a:r>
            <a:r>
              <a:rPr lang="en-US" dirty="0" smtClean="0"/>
              <a:t> 16 April 2011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 </a:t>
            </a:r>
            <a:r>
              <a:rPr lang="en-US" dirty="0" err="1" smtClean="0"/>
              <a:t>Wates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berjumlah</a:t>
            </a:r>
            <a:r>
              <a:rPr lang="en-US" dirty="0" smtClean="0"/>
              <a:t> 47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50 </a:t>
            </a:r>
            <a:r>
              <a:rPr lang="en-US" dirty="0" err="1" smtClean="0"/>
              <a:t>undangan</a:t>
            </a:r>
            <a:r>
              <a:rPr lang="en-US" dirty="0" smtClean="0"/>
              <a:t> yang </a:t>
            </a:r>
            <a:r>
              <a:rPr lang="en-US" dirty="0" err="1" smtClean="0"/>
              <a:t>diedarkan</a:t>
            </a:r>
            <a:r>
              <a:rPr lang="en-US" dirty="0" smtClean="0"/>
              <a:t>.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pukul</a:t>
            </a:r>
            <a:r>
              <a:rPr lang="en-US" dirty="0" smtClean="0"/>
              <a:t> 08.00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pukul</a:t>
            </a:r>
            <a:r>
              <a:rPr lang="en-US" dirty="0" smtClean="0"/>
              <a:t> 16.00.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753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SEMINAR LAPORAN PPM KAMPUS WATES 2011</vt:lpstr>
      <vt:lpstr>PELAKSANA</vt:lpstr>
      <vt:lpstr>Analisis situasi</vt:lpstr>
      <vt:lpstr>Landasan teori</vt:lpstr>
      <vt:lpstr>Identifikasi Masalah </vt:lpstr>
      <vt:lpstr>Rumusan Masalah </vt:lpstr>
      <vt:lpstr>Khalayak Sasaran </vt:lpstr>
      <vt:lpstr>Metode Kegiatan </vt:lpstr>
      <vt:lpstr>Hasil Pelaksanaan Kegiatan </vt:lpstr>
      <vt:lpstr>Kegiatan pengabdian dilaksanakan dalam 4 sesi dengan masing-masing sesi terdapat 1 materi. Materi yang disampaikan adalah </vt:lpstr>
      <vt:lpstr>Pembahasan </vt:lpstr>
      <vt:lpstr>Faktor Pendukung </vt:lpstr>
      <vt:lpstr>Faktor Penghambat </vt:lpstr>
      <vt:lpstr>Kesimpulan </vt:lpstr>
      <vt:lpstr>SARAN</vt:lpstr>
      <vt:lpstr>SEKIAN dan TERIMAKASIH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LAPORAN PPM KAMPUS WATES 2011</dc:title>
  <dc:creator>Valued Acer Customer</dc:creator>
  <cp:lastModifiedBy>Valued Acer Customer</cp:lastModifiedBy>
  <cp:revision>3</cp:revision>
  <dcterms:created xsi:type="dcterms:W3CDTF">2011-07-01T03:02:13Z</dcterms:created>
  <dcterms:modified xsi:type="dcterms:W3CDTF">2011-07-01T03:30:16Z</dcterms:modified>
</cp:coreProperties>
</file>