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1" r:id="rId4"/>
    <p:sldId id="257" r:id="rId5"/>
    <p:sldId id="260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52840B-C616-4C7F-A741-1661F2A69385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379B6A92-82F8-4089-903F-E2B5E5DF2E51}">
      <dgm:prSet phldrT="[Text]"/>
      <dgm:spPr/>
      <dgm:t>
        <a:bodyPr/>
        <a:lstStyle/>
        <a:p>
          <a:r>
            <a:rPr lang="en-US" dirty="0" smtClean="0"/>
            <a:t>HIMA</a:t>
          </a:r>
          <a:endParaRPr lang="en-US" dirty="0"/>
        </a:p>
      </dgm:t>
    </dgm:pt>
    <dgm:pt modelId="{E0098075-5FFD-4F60-8A75-FA19AAFCEF1B}" type="parTrans" cxnId="{50CF8747-5D18-4BF6-9104-B5416111149A}">
      <dgm:prSet/>
      <dgm:spPr/>
    </dgm:pt>
    <dgm:pt modelId="{40836FAE-93DE-453F-AF0A-8663B7C42CB0}" type="sibTrans" cxnId="{50CF8747-5D18-4BF6-9104-B5416111149A}">
      <dgm:prSet/>
      <dgm:spPr/>
    </dgm:pt>
    <dgm:pt modelId="{F1FD965E-1C68-4CE2-B314-84CF8EC05114}">
      <dgm:prSet phldrT="[Text]"/>
      <dgm:spPr/>
      <dgm:t>
        <a:bodyPr/>
        <a:lstStyle/>
        <a:p>
          <a:r>
            <a:rPr lang="en-US" dirty="0" err="1" smtClean="0"/>
            <a:t>Pengelola</a:t>
          </a:r>
          <a:endParaRPr lang="en-US" dirty="0" smtClean="0"/>
        </a:p>
        <a:p>
          <a:r>
            <a:rPr lang="en-US" dirty="0" err="1" smtClean="0"/>
            <a:t>Kampus</a:t>
          </a:r>
          <a:r>
            <a:rPr lang="en-US" dirty="0" smtClean="0"/>
            <a:t> WATES</a:t>
          </a:r>
          <a:endParaRPr lang="en-US" dirty="0"/>
        </a:p>
      </dgm:t>
    </dgm:pt>
    <dgm:pt modelId="{FC7F9EDA-FF44-447B-94FD-820394452153}" type="parTrans" cxnId="{DA941FE5-A623-454A-9339-A816CE9C3BED}">
      <dgm:prSet/>
      <dgm:spPr/>
    </dgm:pt>
    <dgm:pt modelId="{4075BE73-EB64-481E-A08B-8B727EA7533D}" type="sibTrans" cxnId="{DA941FE5-A623-454A-9339-A816CE9C3BED}">
      <dgm:prSet/>
      <dgm:spPr/>
    </dgm:pt>
    <dgm:pt modelId="{179AD040-6835-4E15-BA85-2388CAF73BB7}">
      <dgm:prSet phldrT="[Text]"/>
      <dgm:spPr/>
      <dgm:t>
        <a:bodyPr/>
        <a:lstStyle/>
        <a:p>
          <a:r>
            <a:rPr lang="en-US" dirty="0" smtClean="0"/>
            <a:t>PRODI</a:t>
          </a:r>
          <a:endParaRPr lang="en-US" dirty="0"/>
        </a:p>
      </dgm:t>
    </dgm:pt>
    <dgm:pt modelId="{96222523-A0A6-499A-85C4-F2DBB44A734E}" type="parTrans" cxnId="{F1DDB50A-EB06-48D0-8A00-2FF6A61750D0}">
      <dgm:prSet/>
      <dgm:spPr/>
    </dgm:pt>
    <dgm:pt modelId="{91440489-CA66-4EB7-B7BE-9E0B64039035}" type="sibTrans" cxnId="{F1DDB50A-EB06-48D0-8A00-2FF6A61750D0}">
      <dgm:prSet/>
      <dgm:spPr/>
    </dgm:pt>
    <dgm:pt modelId="{0B89CE43-5536-4BB4-B23B-A63D2972F166}" type="pres">
      <dgm:prSet presAssocID="{B552840B-C616-4C7F-A741-1661F2A69385}" presName="compositeShape" presStyleCnt="0">
        <dgm:presLayoutVars>
          <dgm:chMax val="7"/>
          <dgm:dir/>
          <dgm:resizeHandles val="exact"/>
        </dgm:presLayoutVars>
      </dgm:prSet>
      <dgm:spPr/>
    </dgm:pt>
    <dgm:pt modelId="{7F503AE1-2BB6-450C-B653-AE03A8344231}" type="pres">
      <dgm:prSet presAssocID="{B552840B-C616-4C7F-A741-1661F2A69385}" presName="wedge1" presStyleLbl="node1" presStyleIdx="0" presStyleCnt="3" custScaleX="155047" custScaleY="163454"/>
      <dgm:spPr/>
      <dgm:t>
        <a:bodyPr/>
        <a:lstStyle/>
        <a:p>
          <a:endParaRPr lang="en-US"/>
        </a:p>
      </dgm:t>
    </dgm:pt>
    <dgm:pt modelId="{AC971B24-B6F0-4D65-A049-2597476700F2}" type="pres">
      <dgm:prSet presAssocID="{B552840B-C616-4C7F-A741-1661F2A6938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550602-5460-443E-8A1C-C63CB1E0FB53}" type="pres">
      <dgm:prSet presAssocID="{B552840B-C616-4C7F-A741-1661F2A69385}" presName="wedge2" presStyleLbl="node1" presStyleIdx="1" presStyleCnt="3" custScaleX="168150" custScaleY="155668"/>
      <dgm:spPr/>
      <dgm:t>
        <a:bodyPr/>
        <a:lstStyle/>
        <a:p>
          <a:endParaRPr lang="en-US"/>
        </a:p>
      </dgm:t>
    </dgm:pt>
    <dgm:pt modelId="{397622BD-39D5-42C0-B66E-3E4EDBD61802}" type="pres">
      <dgm:prSet presAssocID="{B552840B-C616-4C7F-A741-1661F2A6938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5FB35C-052B-45F6-BA40-E9BF842A1B30}" type="pres">
      <dgm:prSet presAssocID="{B552840B-C616-4C7F-A741-1661F2A69385}" presName="wedge3" presStyleLbl="node1" presStyleIdx="2" presStyleCnt="3" custScaleX="165357" custScaleY="167843"/>
      <dgm:spPr/>
      <dgm:t>
        <a:bodyPr/>
        <a:lstStyle/>
        <a:p>
          <a:endParaRPr lang="en-US"/>
        </a:p>
      </dgm:t>
    </dgm:pt>
    <dgm:pt modelId="{7F6C9641-0583-4774-BCDF-E25915498352}" type="pres">
      <dgm:prSet presAssocID="{B552840B-C616-4C7F-A741-1661F2A6938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54320B-A568-47B3-B555-976DE31EABD3}" type="presOf" srcId="{F1FD965E-1C68-4CE2-B314-84CF8EC05114}" destId="{397622BD-39D5-42C0-B66E-3E4EDBD61802}" srcOrd="1" destOrd="0" presId="urn:microsoft.com/office/officeart/2005/8/layout/chart3"/>
    <dgm:cxn modelId="{9F476CE1-7F73-49B6-8E5C-F4F240DB5A88}" type="presOf" srcId="{379B6A92-82F8-4089-903F-E2B5E5DF2E51}" destId="{AC971B24-B6F0-4D65-A049-2597476700F2}" srcOrd="1" destOrd="0" presId="urn:microsoft.com/office/officeart/2005/8/layout/chart3"/>
    <dgm:cxn modelId="{F1DDB50A-EB06-48D0-8A00-2FF6A61750D0}" srcId="{B552840B-C616-4C7F-A741-1661F2A69385}" destId="{179AD040-6835-4E15-BA85-2388CAF73BB7}" srcOrd="2" destOrd="0" parTransId="{96222523-A0A6-499A-85C4-F2DBB44A734E}" sibTransId="{91440489-CA66-4EB7-B7BE-9E0B64039035}"/>
    <dgm:cxn modelId="{2B035A04-8DC6-4A73-98FE-65E8F40C27F1}" type="presOf" srcId="{B552840B-C616-4C7F-A741-1661F2A69385}" destId="{0B89CE43-5536-4BB4-B23B-A63D2972F166}" srcOrd="0" destOrd="0" presId="urn:microsoft.com/office/officeart/2005/8/layout/chart3"/>
    <dgm:cxn modelId="{889F7538-25F4-44B1-99E0-09192AFB1B26}" type="presOf" srcId="{179AD040-6835-4E15-BA85-2388CAF73BB7}" destId="{AE5FB35C-052B-45F6-BA40-E9BF842A1B30}" srcOrd="0" destOrd="0" presId="urn:microsoft.com/office/officeart/2005/8/layout/chart3"/>
    <dgm:cxn modelId="{50CF8747-5D18-4BF6-9104-B5416111149A}" srcId="{B552840B-C616-4C7F-A741-1661F2A69385}" destId="{379B6A92-82F8-4089-903F-E2B5E5DF2E51}" srcOrd="0" destOrd="0" parTransId="{E0098075-5FFD-4F60-8A75-FA19AAFCEF1B}" sibTransId="{40836FAE-93DE-453F-AF0A-8663B7C42CB0}"/>
    <dgm:cxn modelId="{F2F62CDE-057B-4082-BC60-D8DC4A828E95}" type="presOf" srcId="{F1FD965E-1C68-4CE2-B314-84CF8EC05114}" destId="{54550602-5460-443E-8A1C-C63CB1E0FB53}" srcOrd="0" destOrd="0" presId="urn:microsoft.com/office/officeart/2005/8/layout/chart3"/>
    <dgm:cxn modelId="{C671A5DD-BC25-43C5-A8B5-38904A92B37A}" type="presOf" srcId="{179AD040-6835-4E15-BA85-2388CAF73BB7}" destId="{7F6C9641-0583-4774-BCDF-E25915498352}" srcOrd="1" destOrd="0" presId="urn:microsoft.com/office/officeart/2005/8/layout/chart3"/>
    <dgm:cxn modelId="{DA941FE5-A623-454A-9339-A816CE9C3BED}" srcId="{B552840B-C616-4C7F-A741-1661F2A69385}" destId="{F1FD965E-1C68-4CE2-B314-84CF8EC05114}" srcOrd="1" destOrd="0" parTransId="{FC7F9EDA-FF44-447B-94FD-820394452153}" sibTransId="{4075BE73-EB64-481E-A08B-8B727EA7533D}"/>
    <dgm:cxn modelId="{5640355D-079E-43FA-AF80-E9FA9CBB4916}" type="presOf" srcId="{379B6A92-82F8-4089-903F-E2B5E5DF2E51}" destId="{7F503AE1-2BB6-450C-B653-AE03A8344231}" srcOrd="0" destOrd="0" presId="urn:microsoft.com/office/officeart/2005/8/layout/chart3"/>
    <dgm:cxn modelId="{113D21E3-7AC5-43AF-AFF9-0D9564C69425}" type="presParOf" srcId="{0B89CE43-5536-4BB4-B23B-A63D2972F166}" destId="{7F503AE1-2BB6-450C-B653-AE03A8344231}" srcOrd="0" destOrd="0" presId="urn:microsoft.com/office/officeart/2005/8/layout/chart3"/>
    <dgm:cxn modelId="{921DBF46-F0FD-473F-AAB0-2B6D404FF5EB}" type="presParOf" srcId="{0B89CE43-5536-4BB4-B23B-A63D2972F166}" destId="{AC971B24-B6F0-4D65-A049-2597476700F2}" srcOrd="1" destOrd="0" presId="urn:microsoft.com/office/officeart/2005/8/layout/chart3"/>
    <dgm:cxn modelId="{56C827D9-64C3-4BBC-B4AF-5905F42CFA9F}" type="presParOf" srcId="{0B89CE43-5536-4BB4-B23B-A63D2972F166}" destId="{54550602-5460-443E-8A1C-C63CB1E0FB53}" srcOrd="2" destOrd="0" presId="urn:microsoft.com/office/officeart/2005/8/layout/chart3"/>
    <dgm:cxn modelId="{D2835158-3697-4353-85DA-E94FCA24AED1}" type="presParOf" srcId="{0B89CE43-5536-4BB4-B23B-A63D2972F166}" destId="{397622BD-39D5-42C0-B66E-3E4EDBD61802}" srcOrd="3" destOrd="0" presId="urn:microsoft.com/office/officeart/2005/8/layout/chart3"/>
    <dgm:cxn modelId="{2720AF6F-B575-46B7-8B8D-17F0459ACF0A}" type="presParOf" srcId="{0B89CE43-5536-4BB4-B23B-A63D2972F166}" destId="{AE5FB35C-052B-45F6-BA40-E9BF842A1B30}" srcOrd="4" destOrd="0" presId="urn:microsoft.com/office/officeart/2005/8/layout/chart3"/>
    <dgm:cxn modelId="{C8AF839F-4183-4857-AEA3-4DFBF475992D}" type="presParOf" srcId="{0B89CE43-5536-4BB4-B23B-A63D2972F166}" destId="{7F6C9641-0583-4774-BCDF-E25915498352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503AE1-2BB6-450C-B653-AE03A8344231}">
      <dsp:nvSpPr>
        <dsp:cNvPr id="0" name=""/>
        <dsp:cNvSpPr/>
      </dsp:nvSpPr>
      <dsp:spPr>
        <a:xfrm>
          <a:off x="1446472" y="-913984"/>
          <a:ext cx="5716779" cy="6026756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HIMA</a:t>
          </a:r>
          <a:endParaRPr lang="en-US" sz="3300" kern="1200" dirty="0"/>
        </a:p>
      </dsp:txBody>
      <dsp:txXfrm>
        <a:off x="4554631" y="198095"/>
        <a:ext cx="1939621" cy="2008918"/>
      </dsp:txXfrm>
    </dsp:sp>
    <dsp:sp modelId="{54550602-5460-443E-8A1C-C63CB1E0FB53}">
      <dsp:nvSpPr>
        <dsp:cNvPr id="0" name=""/>
        <dsp:cNvSpPr/>
      </dsp:nvSpPr>
      <dsp:spPr>
        <a:xfrm>
          <a:off x="1014847" y="-660709"/>
          <a:ext cx="6199904" cy="5739676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Pengelola</a:t>
          </a:r>
          <a:endParaRPr lang="en-US" sz="32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Kampus</a:t>
          </a:r>
          <a:r>
            <a:rPr lang="en-US" sz="3200" kern="1200" dirty="0" smtClean="0"/>
            <a:t> WATES</a:t>
          </a:r>
          <a:endParaRPr lang="en-US" sz="3200" kern="1200" dirty="0"/>
        </a:p>
      </dsp:txBody>
      <dsp:txXfrm>
        <a:off x="2712440" y="2960753"/>
        <a:ext cx="2804718" cy="1776566"/>
      </dsp:txXfrm>
    </dsp:sp>
    <dsp:sp modelId="{AE5FB35C-052B-45F6-BA40-E9BF842A1B30}">
      <dsp:nvSpPr>
        <dsp:cNvPr id="0" name=""/>
        <dsp:cNvSpPr/>
      </dsp:nvSpPr>
      <dsp:spPr>
        <a:xfrm>
          <a:off x="1066338" y="-885162"/>
          <a:ext cx="6096922" cy="6188584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PRODI</a:t>
          </a:r>
          <a:endParaRPr lang="en-US" sz="3100" kern="1200" dirty="0"/>
        </a:p>
      </dsp:txBody>
      <dsp:txXfrm>
        <a:off x="1719580" y="330451"/>
        <a:ext cx="2068598" cy="2062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A3E7-342B-4B97-9702-B557C8EC4749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E527-0D55-4327-8089-1408FFC86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A3E7-342B-4B97-9702-B557C8EC4749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E527-0D55-4327-8089-1408FFC86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A3E7-342B-4B97-9702-B557C8EC4749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E527-0D55-4327-8089-1408FFC86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A3E7-342B-4B97-9702-B557C8EC4749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E527-0D55-4327-8089-1408FFC86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A3E7-342B-4B97-9702-B557C8EC4749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E527-0D55-4327-8089-1408FFC86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A3E7-342B-4B97-9702-B557C8EC4749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E527-0D55-4327-8089-1408FFC86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A3E7-342B-4B97-9702-B557C8EC4749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E527-0D55-4327-8089-1408FFC86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A3E7-342B-4B97-9702-B557C8EC4749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E527-0D55-4327-8089-1408FFC86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A3E7-342B-4B97-9702-B557C8EC4749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E527-0D55-4327-8089-1408FFC86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A3E7-342B-4B97-9702-B557C8EC4749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E527-0D55-4327-8089-1408FFC86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A3E7-342B-4B97-9702-B557C8EC4749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D87E527-0D55-4327-8089-1408FFC869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7EA3E7-342B-4B97-9702-B557C8EC4749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87E527-0D55-4327-8089-1408FFC869F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00294"/>
            <a:ext cx="7772400" cy="2100276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Forte" pitchFamily="66" charset="0"/>
              </a:rPr>
              <a:t>P</a:t>
            </a:r>
            <a:r>
              <a:rPr lang="en-US" sz="8000" dirty="0" smtClean="0">
                <a:solidFill>
                  <a:srgbClr val="FFFF00"/>
                </a:solidFill>
                <a:latin typeface="Forte" pitchFamily="66" charset="0"/>
              </a:rPr>
              <a:t>G</a:t>
            </a:r>
            <a:r>
              <a:rPr lang="en-US" sz="8000" dirty="0" smtClean="0">
                <a:solidFill>
                  <a:srgbClr val="00B050"/>
                </a:solidFill>
                <a:latin typeface="Forte" pitchFamily="66" charset="0"/>
              </a:rPr>
              <a:t>S</a:t>
            </a:r>
            <a:r>
              <a:rPr lang="en-US" sz="8000" dirty="0" smtClean="0">
                <a:solidFill>
                  <a:srgbClr val="FFFFFF"/>
                </a:solidFill>
                <a:latin typeface="Forte" pitchFamily="66" charset="0"/>
              </a:rPr>
              <a:t>D</a:t>
            </a:r>
            <a:r>
              <a:rPr lang="en-US" sz="8000" dirty="0" smtClean="0">
                <a:solidFill>
                  <a:schemeClr val="bg1"/>
                </a:solidFill>
                <a:latin typeface="Forte" pitchFamily="66" charset="0"/>
              </a:rPr>
              <a:t>, </a:t>
            </a:r>
            <a:br>
              <a:rPr lang="en-US" sz="8000" dirty="0" smtClean="0">
                <a:solidFill>
                  <a:schemeClr val="bg1"/>
                </a:solidFill>
                <a:latin typeface="Forte" pitchFamily="66" charset="0"/>
              </a:rPr>
            </a:br>
            <a:r>
              <a:rPr lang="en-US" sz="8000" dirty="0" err="1" smtClean="0">
                <a:solidFill>
                  <a:srgbClr val="FFFF00"/>
                </a:solidFill>
                <a:latin typeface="Forte" pitchFamily="66" charset="0"/>
              </a:rPr>
              <a:t>Kualitas</a:t>
            </a:r>
            <a:r>
              <a:rPr lang="en-US" sz="8000" dirty="0" smtClean="0">
                <a:solidFill>
                  <a:schemeClr val="bg1"/>
                </a:solidFill>
                <a:latin typeface="Forte" pitchFamily="66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Forte" pitchFamily="66" charset="0"/>
              </a:rPr>
              <a:t>atau</a:t>
            </a:r>
            <a:r>
              <a:rPr lang="en-US" sz="8000" dirty="0" smtClean="0">
                <a:solidFill>
                  <a:schemeClr val="bg1"/>
                </a:solidFill>
                <a:latin typeface="Forte" pitchFamily="66" charset="0"/>
              </a:rPr>
              <a:t> </a:t>
            </a:r>
            <a:r>
              <a:rPr lang="en-US" sz="8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Forte" pitchFamily="66" charset="0"/>
              </a:rPr>
              <a:t>Kuantitas</a:t>
            </a:r>
            <a:r>
              <a:rPr lang="en-US" sz="8000" dirty="0" smtClean="0">
                <a:solidFill>
                  <a:srgbClr val="99CCFF"/>
                </a:solidFill>
                <a:latin typeface="Forte" pitchFamily="66" charset="0"/>
              </a:rPr>
              <a:t>?</a:t>
            </a:r>
            <a:endParaRPr lang="en-US" sz="8000" dirty="0">
              <a:solidFill>
                <a:srgbClr val="99CCFF"/>
              </a:solidFill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KABAR BAIK!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 smtClean="0">
                <a:cs typeface="Aharoni" pitchFamily="2" charset="-79"/>
              </a:rPr>
              <a:t>AKRESITASI PGSD ‘B’ (</a:t>
            </a:r>
            <a:r>
              <a:rPr lang="en-US" sz="3200" dirty="0" err="1" smtClean="0">
                <a:cs typeface="Aharoni" pitchFamily="2" charset="-79"/>
              </a:rPr>
              <a:t>Pertama</a:t>
            </a:r>
            <a:r>
              <a:rPr lang="en-US" sz="3200" dirty="0" smtClean="0">
                <a:cs typeface="Aharoni" pitchFamily="2" charset="-79"/>
              </a:rPr>
              <a:t>)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cs typeface="Aharoni" pitchFamily="2" charset="-79"/>
              </a:rPr>
              <a:t>MAPRES FIP 2011 : Dari </a:t>
            </a:r>
            <a:r>
              <a:rPr lang="en-US" sz="3200" dirty="0" err="1" smtClean="0">
                <a:cs typeface="Aharoni" pitchFamily="2" charset="-79"/>
              </a:rPr>
              <a:t>Prodi</a:t>
            </a:r>
            <a:r>
              <a:rPr lang="en-US" sz="3200" dirty="0" smtClean="0">
                <a:cs typeface="Aharoni" pitchFamily="2" charset="-79"/>
              </a:rPr>
              <a:t> PGSD</a:t>
            </a:r>
          </a:p>
          <a:p>
            <a:pPr marL="514350" indent="-514350">
              <a:buAutoNum type="arabicPeriod"/>
            </a:pPr>
            <a:r>
              <a:rPr lang="en-US" sz="3200" dirty="0" err="1" smtClean="0">
                <a:cs typeface="Aharoni" pitchFamily="2" charset="-79"/>
              </a:rPr>
              <a:t>Beasiswa</a:t>
            </a:r>
            <a:r>
              <a:rPr lang="en-US" sz="3200" dirty="0" smtClean="0">
                <a:cs typeface="Aharoni" pitchFamily="2" charset="-79"/>
              </a:rPr>
              <a:t> </a:t>
            </a:r>
            <a:r>
              <a:rPr lang="en-US" sz="3200" dirty="0" err="1" smtClean="0">
                <a:cs typeface="Aharoni" pitchFamily="2" charset="-79"/>
              </a:rPr>
              <a:t>berbasis</a:t>
            </a:r>
            <a:r>
              <a:rPr lang="en-US" sz="3200" dirty="0" smtClean="0">
                <a:cs typeface="Aharoni" pitchFamily="2" charset="-79"/>
              </a:rPr>
              <a:t> PRODI</a:t>
            </a:r>
          </a:p>
          <a:p>
            <a:pPr marL="514350" indent="-514350">
              <a:buAutoNum type="arabicPeriod"/>
            </a:pPr>
            <a:r>
              <a:rPr lang="en-US" sz="3200" dirty="0" err="1" smtClean="0">
                <a:cs typeface="Aharoni" pitchFamily="2" charset="-79"/>
              </a:rPr>
              <a:t>Kesehatan</a:t>
            </a:r>
            <a:r>
              <a:rPr lang="en-US" sz="3200" dirty="0" smtClean="0">
                <a:cs typeface="Aharoni" pitchFamily="2" charset="-79"/>
              </a:rPr>
              <a:t> </a:t>
            </a:r>
            <a:r>
              <a:rPr lang="en-US" sz="3200" dirty="0" err="1" smtClean="0">
                <a:cs typeface="Aharoni" pitchFamily="2" charset="-79"/>
              </a:rPr>
              <a:t>bersama</a:t>
            </a:r>
            <a:r>
              <a:rPr lang="en-US" sz="3200" dirty="0" smtClean="0">
                <a:cs typeface="Aharoni" pitchFamily="2" charset="-79"/>
              </a:rPr>
              <a:t> </a:t>
            </a:r>
            <a:r>
              <a:rPr lang="en-US" sz="3200" dirty="0" err="1" smtClean="0">
                <a:cs typeface="Aharoni" pitchFamily="2" charset="-79"/>
              </a:rPr>
              <a:t>kita</a:t>
            </a:r>
            <a:r>
              <a:rPr lang="en-US" sz="3200" dirty="0" smtClean="0">
                <a:cs typeface="Aharoni" pitchFamily="2" charset="-79"/>
              </a:rPr>
              <a:t> </a:t>
            </a:r>
            <a:r>
              <a:rPr lang="en-US" sz="3200" dirty="0" err="1" smtClean="0">
                <a:cs typeface="Aharoni" pitchFamily="2" charset="-79"/>
              </a:rPr>
              <a:t>semua</a:t>
            </a:r>
            <a:r>
              <a:rPr lang="en-US" sz="3200" dirty="0" smtClean="0">
                <a:cs typeface="Aharoni" pitchFamily="2" charset="-79"/>
              </a:rPr>
              <a:t>….</a:t>
            </a:r>
          </a:p>
          <a:p>
            <a:pPr marL="514350" indent="-514350">
              <a:buAutoNum type="arabicPeriod"/>
            </a:pPr>
            <a:endParaRPr lang="en-US" sz="3200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insani</a:t>
            </a:r>
            <a:r>
              <a:rPr lang="en-US" dirty="0" smtClean="0"/>
              <a:t> </a:t>
            </a:r>
            <a:r>
              <a:rPr lang="sv-SE" dirty="0" smtClean="0"/>
              <a:t>yang strategis maka perlu diberi peluang seluas-luasnya untuk: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en-US" sz="3500" dirty="0" smtClean="0"/>
              <a:t>1) </a:t>
            </a:r>
            <a:r>
              <a:rPr lang="en-US" sz="3500" dirty="0" err="1" smtClean="0"/>
              <a:t>Mahasiswa</a:t>
            </a:r>
            <a:r>
              <a:rPr lang="en-US" sz="3500" dirty="0" smtClean="0"/>
              <a:t> </a:t>
            </a:r>
            <a:r>
              <a:rPr lang="en-US" sz="3500" dirty="0" err="1" smtClean="0"/>
              <a:t>memiliki</a:t>
            </a:r>
            <a:r>
              <a:rPr lang="en-US" sz="3500" dirty="0" smtClean="0"/>
              <a:t> </a:t>
            </a:r>
            <a:r>
              <a:rPr lang="en-US" sz="3500" dirty="0" err="1" smtClean="0"/>
              <a:t>kebebasan</a:t>
            </a:r>
            <a:r>
              <a:rPr lang="en-US" sz="3500" dirty="0" smtClean="0"/>
              <a:t> </a:t>
            </a:r>
            <a:r>
              <a:rPr lang="en-US" sz="3500" dirty="0" err="1" smtClean="0"/>
              <a:t>akademik</a:t>
            </a:r>
            <a:r>
              <a:rPr lang="en-US" sz="3500" dirty="0" smtClean="0"/>
              <a:t> </a:t>
            </a:r>
            <a:r>
              <a:rPr lang="en-US" sz="3500" dirty="0" err="1" smtClean="0"/>
              <a:t>dalam</a:t>
            </a:r>
            <a:r>
              <a:rPr lang="en-US" sz="3500" dirty="0" smtClean="0"/>
              <a:t> </a:t>
            </a:r>
            <a:r>
              <a:rPr lang="en-US" sz="3500" dirty="0" err="1" smtClean="0"/>
              <a:t>rangka</a:t>
            </a:r>
            <a:endParaRPr lang="en-US" sz="3500" dirty="0" smtClean="0"/>
          </a:p>
          <a:p>
            <a:pPr>
              <a:buNone/>
            </a:pPr>
            <a:r>
              <a:rPr lang="sv-SE" sz="3500" dirty="0" smtClean="0"/>
              <a:t>pengembangan ipteks dan sekaligus merupakan mitra dosen dalam </a:t>
            </a:r>
            <a:r>
              <a:rPr lang="en-US" sz="3500" dirty="0" err="1" smtClean="0"/>
              <a:t>proses</a:t>
            </a:r>
            <a:r>
              <a:rPr lang="en-US" sz="3500" dirty="0" smtClean="0"/>
              <a:t> </a:t>
            </a:r>
            <a:r>
              <a:rPr lang="en-US" sz="3500" dirty="0" err="1" smtClean="0"/>
              <a:t>belajar</a:t>
            </a:r>
            <a:r>
              <a:rPr lang="en-US" sz="3500" dirty="0" smtClean="0"/>
              <a:t> </a:t>
            </a:r>
            <a:r>
              <a:rPr lang="en-US" sz="3500" dirty="0" err="1" smtClean="0"/>
              <a:t>mengajar</a:t>
            </a:r>
            <a:r>
              <a:rPr lang="en-US" sz="3500" dirty="0" smtClean="0"/>
              <a:t>.</a:t>
            </a:r>
          </a:p>
          <a:p>
            <a:pPr>
              <a:buNone/>
            </a:pPr>
            <a:r>
              <a:rPr lang="en-US" sz="3500" dirty="0" smtClean="0"/>
              <a:t>2) </a:t>
            </a:r>
            <a:r>
              <a:rPr lang="en-US" sz="3500" dirty="0" err="1" smtClean="0"/>
              <a:t>Pembimbing</a:t>
            </a:r>
            <a:r>
              <a:rPr lang="en-US" sz="3500" dirty="0" smtClean="0"/>
              <a:t> </a:t>
            </a:r>
            <a:r>
              <a:rPr lang="en-US" sz="3500" dirty="0" err="1" smtClean="0"/>
              <a:t>kemahasiswaan</a:t>
            </a:r>
            <a:r>
              <a:rPr lang="en-US" sz="3500" dirty="0" smtClean="0"/>
              <a:t> </a:t>
            </a:r>
            <a:r>
              <a:rPr lang="en-US" sz="3500" dirty="0" err="1" smtClean="0"/>
              <a:t>senantiasa</a:t>
            </a:r>
            <a:r>
              <a:rPr lang="en-US" sz="3500" dirty="0" smtClean="0"/>
              <a:t> </a:t>
            </a:r>
            <a:r>
              <a:rPr lang="en-US" sz="3500" dirty="0" err="1" smtClean="0"/>
              <a:t>menunjukkan</a:t>
            </a:r>
            <a:r>
              <a:rPr lang="en-US" sz="3500" dirty="0" smtClean="0"/>
              <a:t> </a:t>
            </a:r>
            <a:r>
              <a:rPr lang="en-US" sz="3500" dirty="0" err="1" smtClean="0"/>
              <a:t>sikap</a:t>
            </a:r>
            <a:r>
              <a:rPr lang="en-US" sz="3500" dirty="0" smtClean="0"/>
              <a:t> </a:t>
            </a:r>
            <a:r>
              <a:rPr lang="en-US" sz="3500" dirty="0" err="1" smtClean="0"/>
              <a:t>ulur</a:t>
            </a:r>
            <a:r>
              <a:rPr lang="en-US" sz="3500" dirty="0" smtClean="0"/>
              <a:t> </a:t>
            </a:r>
            <a:r>
              <a:rPr lang="en-US" sz="3500" dirty="0" err="1" smtClean="0"/>
              <a:t>tangan</a:t>
            </a:r>
            <a:r>
              <a:rPr lang="en-US" sz="3500" dirty="0" smtClean="0"/>
              <a:t>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bukan</a:t>
            </a:r>
            <a:r>
              <a:rPr lang="en-US" sz="3500" dirty="0" smtClean="0"/>
              <a:t> </a:t>
            </a:r>
            <a:r>
              <a:rPr lang="en-US" sz="3500" dirty="0" err="1" smtClean="0"/>
              <a:t>campur</a:t>
            </a:r>
            <a:r>
              <a:rPr lang="en-US" sz="3500" dirty="0" smtClean="0"/>
              <a:t> </a:t>
            </a:r>
            <a:r>
              <a:rPr lang="en-US" sz="3500" dirty="0" err="1" smtClean="0"/>
              <a:t>tangan</a:t>
            </a:r>
            <a:r>
              <a:rPr lang="en-US" sz="3500" dirty="0" smtClean="0"/>
              <a:t>. </a:t>
            </a:r>
            <a:r>
              <a:rPr lang="en-US" sz="3500" dirty="0" err="1" smtClean="0"/>
              <a:t>Demikian</a:t>
            </a:r>
            <a:r>
              <a:rPr lang="en-US" sz="3500" dirty="0" smtClean="0"/>
              <a:t> pula </a:t>
            </a:r>
            <a:r>
              <a:rPr lang="en-US" sz="3500" dirty="0" err="1" smtClean="0"/>
              <a:t>dalam</a:t>
            </a:r>
            <a:r>
              <a:rPr lang="en-US" sz="3500" dirty="0" smtClean="0"/>
              <a:t> </a:t>
            </a:r>
            <a:r>
              <a:rPr lang="en-US" sz="3500" dirty="0" err="1" smtClean="0"/>
              <a:t>menata</a:t>
            </a:r>
            <a:r>
              <a:rPr lang="en-US" sz="3500" dirty="0" smtClean="0"/>
              <a:t> </a:t>
            </a:r>
            <a:r>
              <a:rPr lang="en-US" sz="3500" dirty="0" err="1" smtClean="0"/>
              <a:t>organisasi</a:t>
            </a:r>
            <a:r>
              <a:rPr lang="en-US" sz="3500" dirty="0" smtClean="0"/>
              <a:t> </a:t>
            </a:r>
            <a:r>
              <a:rPr lang="en-US" sz="3500" dirty="0" err="1" smtClean="0"/>
              <a:t>kemahasiswan</a:t>
            </a:r>
            <a:r>
              <a:rPr lang="en-US" sz="3500" dirty="0" smtClean="0"/>
              <a:t> </a:t>
            </a:r>
            <a:r>
              <a:rPr lang="en-US" sz="3500" dirty="0" err="1" smtClean="0"/>
              <a:t>senantiasa</a:t>
            </a:r>
            <a:r>
              <a:rPr lang="en-US" sz="3500" dirty="0" smtClean="0"/>
              <a:t> </a:t>
            </a:r>
            <a:r>
              <a:rPr lang="en-US" sz="3500" dirty="0" err="1" smtClean="0"/>
              <a:t>berpegang</a:t>
            </a:r>
            <a:r>
              <a:rPr lang="en-US" sz="3500" dirty="0" smtClean="0"/>
              <a:t> </a:t>
            </a:r>
            <a:r>
              <a:rPr lang="en-US" sz="3500" dirty="0" err="1" smtClean="0"/>
              <a:t>pada</a:t>
            </a:r>
            <a:r>
              <a:rPr lang="en-US" sz="3500" dirty="0" smtClean="0"/>
              <a:t> </a:t>
            </a:r>
            <a:r>
              <a:rPr lang="en-US" sz="3500" dirty="0" err="1" smtClean="0"/>
              <a:t>prinsip</a:t>
            </a:r>
            <a:r>
              <a:rPr lang="en-US" sz="3500" dirty="0" smtClean="0"/>
              <a:t> "</a:t>
            </a:r>
            <a:r>
              <a:rPr lang="en-US" sz="3500" dirty="0" err="1" smtClean="0"/>
              <a:t>dari</a:t>
            </a:r>
            <a:r>
              <a:rPr lang="en-US" sz="3500" dirty="0" smtClean="0"/>
              <a:t>, </a:t>
            </a:r>
            <a:r>
              <a:rPr lang="en-US" sz="3500" dirty="0" err="1" smtClean="0"/>
              <a:t>oleh</a:t>
            </a:r>
            <a:r>
              <a:rPr lang="en-US" sz="3500" dirty="0" smtClean="0"/>
              <a:t>,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untuk</a:t>
            </a:r>
            <a:r>
              <a:rPr lang="en-US" sz="3500" dirty="0" smtClean="0"/>
              <a:t> </a:t>
            </a:r>
            <a:r>
              <a:rPr lang="en-US" sz="3500" dirty="0" err="1" smtClean="0"/>
              <a:t>mahasiswa</a:t>
            </a:r>
            <a:r>
              <a:rPr lang="en-US" sz="3500" dirty="0" smtClean="0"/>
              <a:t>".</a:t>
            </a:r>
          </a:p>
          <a:p>
            <a:pPr>
              <a:buNone/>
            </a:pPr>
            <a:r>
              <a:rPr lang="en-US" sz="3500" dirty="0" smtClean="0"/>
              <a:t>3) </a:t>
            </a:r>
            <a:r>
              <a:rPr lang="en-US" sz="3500" dirty="0" err="1" smtClean="0"/>
              <a:t>Mahasiswa</a:t>
            </a:r>
            <a:r>
              <a:rPr lang="en-US" sz="3500" dirty="0" smtClean="0"/>
              <a:t> </a:t>
            </a:r>
            <a:r>
              <a:rPr lang="en-US" sz="3500" dirty="0" err="1" smtClean="0"/>
              <a:t>senantiasa</a:t>
            </a:r>
            <a:r>
              <a:rPr lang="en-US" sz="3500" dirty="0" smtClean="0"/>
              <a:t> </a:t>
            </a:r>
            <a:r>
              <a:rPr lang="en-US" sz="3500" dirty="0" err="1" smtClean="0"/>
              <a:t>peka</a:t>
            </a:r>
            <a:r>
              <a:rPr lang="en-US" sz="3500" dirty="0" smtClean="0"/>
              <a:t> </a:t>
            </a:r>
            <a:r>
              <a:rPr lang="en-US" sz="3500" dirty="0" err="1" smtClean="0"/>
              <a:t>terhadap</a:t>
            </a:r>
            <a:r>
              <a:rPr lang="en-US" sz="3500" dirty="0" smtClean="0"/>
              <a:t> </a:t>
            </a:r>
            <a:r>
              <a:rPr lang="en-US" sz="3500" dirty="0" err="1" smtClean="0"/>
              <a:t>masalah</a:t>
            </a:r>
            <a:r>
              <a:rPr lang="en-US" sz="3500" dirty="0" smtClean="0"/>
              <a:t> yang </a:t>
            </a:r>
            <a:r>
              <a:rPr lang="en-US" sz="3500" dirty="0" err="1" smtClean="0"/>
              <a:t>berkembang</a:t>
            </a:r>
            <a:r>
              <a:rPr lang="en-US" sz="3500" dirty="0" smtClean="0"/>
              <a:t> </a:t>
            </a:r>
            <a:r>
              <a:rPr lang="en-US" sz="3500" dirty="0" err="1" smtClean="0"/>
              <a:t>di</a:t>
            </a:r>
            <a:r>
              <a:rPr lang="en-US" sz="3500" dirty="0" smtClean="0"/>
              <a:t> </a:t>
            </a:r>
            <a:r>
              <a:rPr lang="en-US" sz="3500" dirty="0" err="1" smtClean="0"/>
              <a:t>tengah</a:t>
            </a:r>
            <a:r>
              <a:rPr lang="en-US" sz="3500" dirty="0" smtClean="0"/>
              <a:t> - </a:t>
            </a:r>
            <a:r>
              <a:rPr lang="en-US" sz="3500" dirty="0" err="1" smtClean="0"/>
              <a:t>tengah</a:t>
            </a:r>
            <a:r>
              <a:rPr lang="en-US" sz="3500" dirty="0" smtClean="0"/>
              <a:t> </a:t>
            </a:r>
            <a:r>
              <a:rPr lang="en-US" sz="3500" dirty="0" err="1" smtClean="0"/>
              <a:t>masyarakat</a:t>
            </a:r>
            <a:r>
              <a:rPr lang="en-US" sz="3500" dirty="0" smtClean="0"/>
              <a:t>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diberi</a:t>
            </a:r>
            <a:r>
              <a:rPr lang="en-US" sz="3500" dirty="0" smtClean="0"/>
              <a:t> </a:t>
            </a:r>
            <a:r>
              <a:rPr lang="en-US" sz="3500" dirty="0" err="1" smtClean="0"/>
              <a:t>peluang</a:t>
            </a:r>
            <a:r>
              <a:rPr lang="en-US" sz="3500" dirty="0" smtClean="0"/>
              <a:t> </a:t>
            </a:r>
            <a:r>
              <a:rPr lang="en-US" sz="3500" dirty="0" err="1" smtClean="0"/>
              <a:t>untuk</a:t>
            </a:r>
            <a:r>
              <a:rPr lang="en-US" sz="3500" dirty="0" smtClean="0"/>
              <a:t> </a:t>
            </a:r>
            <a:r>
              <a:rPr lang="en-US" sz="3500" dirty="0" err="1" smtClean="0"/>
              <a:t>turut</a:t>
            </a:r>
            <a:r>
              <a:rPr lang="en-US" sz="3500" dirty="0" smtClean="0"/>
              <a:t> </a:t>
            </a:r>
            <a:r>
              <a:rPr lang="en-US" sz="3500" dirty="0" err="1" smtClean="0"/>
              <a:t>serta</a:t>
            </a:r>
            <a:r>
              <a:rPr lang="en-US" sz="3500" dirty="0" smtClean="0"/>
              <a:t> </a:t>
            </a:r>
            <a:r>
              <a:rPr lang="en-US" sz="3500" dirty="0" err="1" smtClean="0"/>
              <a:t>dalam</a:t>
            </a:r>
            <a:r>
              <a:rPr lang="en-US" sz="3500" dirty="0" smtClean="0"/>
              <a:t> </a:t>
            </a:r>
            <a:r>
              <a:rPr lang="en-US" sz="3500" dirty="0" err="1" smtClean="0"/>
              <a:t>pembangunan</a:t>
            </a:r>
            <a:r>
              <a:rPr lang="en-US" sz="3500" dirty="0" smtClean="0"/>
              <a:t> </a:t>
            </a:r>
            <a:r>
              <a:rPr lang="en-US" sz="3500" dirty="0" err="1" smtClean="0"/>
              <a:t>bangsa</a:t>
            </a:r>
            <a:r>
              <a:rPr lang="en-US" sz="3500" dirty="0" smtClean="0"/>
              <a:t>.</a:t>
            </a:r>
          </a:p>
          <a:p>
            <a:pPr>
              <a:buNone/>
            </a:pPr>
            <a:r>
              <a:rPr lang="nl-NL" sz="3500" dirty="0" smtClean="0"/>
              <a:t>4) Mahasiswa memiliki hak dan kewajiban yang sama dengan warga </a:t>
            </a:r>
            <a:r>
              <a:rPr lang="en-US" sz="3500" dirty="0" err="1" smtClean="0"/>
              <a:t>negara</a:t>
            </a:r>
            <a:r>
              <a:rPr lang="en-US" sz="3500" dirty="0" smtClean="0"/>
              <a:t> yang </a:t>
            </a:r>
            <a:r>
              <a:rPr lang="en-US" sz="3500" dirty="0" err="1" smtClean="0"/>
              <a:t>lainya</a:t>
            </a:r>
            <a:r>
              <a:rPr lang="en-US" sz="3500" dirty="0" smtClean="0"/>
              <a:t>.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Prodi</a:t>
            </a:r>
            <a:r>
              <a:rPr lang="en-US" dirty="0" smtClean="0"/>
              <a:t> PGSD </a:t>
            </a:r>
            <a:br>
              <a:rPr lang="en-US" dirty="0" smtClean="0"/>
            </a:br>
            <a:r>
              <a:rPr lang="en-US" dirty="0" err="1" smtClean="0"/>
              <a:t>Pada</a:t>
            </a:r>
            <a:r>
              <a:rPr lang="en-US" dirty="0" smtClean="0"/>
              <a:t> keg. </a:t>
            </a:r>
            <a:r>
              <a:rPr lang="en-US" dirty="0" err="1" smtClean="0"/>
              <a:t>kemahasiswaan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Pembinaan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Sarana-prasarana</a:t>
            </a:r>
            <a:r>
              <a:rPr lang="en-US" dirty="0" smtClean="0"/>
              <a:t>,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, </a:t>
            </a:r>
            <a:r>
              <a:rPr lang="en-US" dirty="0" err="1" smtClean="0"/>
              <a:t>beasiswa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Mediasi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Perlunya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kemahasiswaan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Visi-Misi</a:t>
            </a:r>
            <a:r>
              <a:rPr lang="en-US" dirty="0" smtClean="0"/>
              <a:t> </a:t>
            </a:r>
            <a:r>
              <a:rPr lang="en-US" dirty="0" err="1" smtClean="0"/>
              <a:t>prodi</a:t>
            </a:r>
            <a:r>
              <a:rPr lang="en-US" dirty="0" smtClean="0"/>
              <a:t>, 4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guru</a:t>
            </a:r>
          </a:p>
          <a:p>
            <a:r>
              <a:rPr lang="en-US" dirty="0" err="1" smtClean="0"/>
              <a:t>Tantangan</a:t>
            </a:r>
            <a:r>
              <a:rPr lang="en-US" dirty="0" smtClean="0"/>
              <a:t> global</a:t>
            </a:r>
          </a:p>
          <a:p>
            <a:r>
              <a:rPr lang="en-US" dirty="0" smtClean="0"/>
              <a:t>Networking</a:t>
            </a:r>
          </a:p>
          <a:p>
            <a:r>
              <a:rPr lang="en-US" dirty="0" err="1" smtClean="0"/>
              <a:t>Pengalaman</a:t>
            </a:r>
            <a:r>
              <a:rPr lang="en-US" dirty="0" smtClean="0"/>
              <a:t> :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 err="1" smtClean="0"/>
              <a:t>dll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profesionalisme</a:t>
            </a:r>
            <a:r>
              <a:rPr lang="en-US" dirty="0" smtClean="0"/>
              <a:t> guru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kemahasiswaan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endParaRPr lang="en-US" dirty="0" smtClean="0"/>
          </a:p>
          <a:p>
            <a:r>
              <a:rPr lang="en-US" dirty="0" err="1" smtClean="0"/>
              <a:t>Aktivitas</a:t>
            </a:r>
            <a:r>
              <a:rPr lang="en-US" dirty="0" smtClean="0"/>
              <a:t>  </a:t>
            </a:r>
            <a:r>
              <a:rPr lang="en-US" dirty="0" err="1" smtClean="0"/>
              <a:t>Akademis</a:t>
            </a:r>
            <a:endParaRPr lang="en-US" dirty="0" smtClean="0"/>
          </a:p>
          <a:p>
            <a:r>
              <a:rPr lang="en-US" smtClean="0"/>
              <a:t>dll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185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PGSD,  Kualitas atau Kuantitas?</vt:lpstr>
      <vt:lpstr>KABAR BAIK!</vt:lpstr>
      <vt:lpstr>Slide 3</vt:lpstr>
      <vt:lpstr>Peran Prodi PGSD  Pada keg. kemahasiswaan</vt:lpstr>
      <vt:lpstr>Slide 5</vt:lpstr>
      <vt:lpstr>Perlunya kegiatan kemahasiswaan</vt:lpstr>
      <vt:lpstr>Pencapaian profesionalisme guru melalui kegiatan kemahasiswaan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PGSD,  Kualitas atau Kuantitas?</dc:title>
  <dc:creator>Valued Acer Customer</dc:creator>
  <cp:lastModifiedBy>Valued Acer Customer</cp:lastModifiedBy>
  <cp:revision>11</cp:revision>
  <dcterms:created xsi:type="dcterms:W3CDTF">2011-03-06T10:48:38Z</dcterms:created>
  <dcterms:modified xsi:type="dcterms:W3CDTF">2011-03-08T08:56:28Z</dcterms:modified>
</cp:coreProperties>
</file>