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1" r:id="rId4"/>
    <p:sldId id="259" r:id="rId5"/>
    <p:sldId id="263" r:id="rId6"/>
    <p:sldId id="264" r:id="rId7"/>
    <p:sldId id="265" r:id="rId8"/>
    <p:sldId id="262" r:id="rId9"/>
    <p:sldId id="271" r:id="rId10"/>
    <p:sldId id="266" r:id="rId11"/>
    <p:sldId id="270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4A192-65C6-41C3-A6CB-678C4908FE6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24373D-8FE1-4D5E-A6D9-77D6A1E294BC}">
      <dgm:prSet phldrT="[Text]"/>
      <dgm:spPr/>
      <dgm:t>
        <a:bodyPr/>
        <a:lstStyle/>
        <a:p>
          <a:r>
            <a:rPr lang="en-US" b="1" dirty="0" err="1" smtClean="0">
              <a:solidFill>
                <a:srgbClr val="00B050"/>
              </a:solidFill>
            </a:rPr>
            <a:t>Harapan</a:t>
          </a:r>
          <a:endParaRPr lang="en-US" b="1" dirty="0">
            <a:solidFill>
              <a:srgbClr val="00B050"/>
            </a:solidFill>
          </a:endParaRPr>
        </a:p>
      </dgm:t>
    </dgm:pt>
    <dgm:pt modelId="{A893AF07-80F6-46C6-B154-6929A620E058}" type="parTrans" cxnId="{37D08A53-A565-45A8-BC5D-D2A16B536B1B}">
      <dgm:prSet/>
      <dgm:spPr/>
      <dgm:t>
        <a:bodyPr/>
        <a:lstStyle/>
        <a:p>
          <a:endParaRPr lang="en-US"/>
        </a:p>
      </dgm:t>
    </dgm:pt>
    <dgm:pt modelId="{34F879EC-6817-4973-84B1-E156FE75FAF7}" type="sibTrans" cxnId="{37D08A53-A565-45A8-BC5D-D2A16B536B1B}">
      <dgm:prSet/>
      <dgm:spPr/>
      <dgm:t>
        <a:bodyPr/>
        <a:lstStyle/>
        <a:p>
          <a:endParaRPr lang="en-US"/>
        </a:p>
      </dgm:t>
    </dgm:pt>
    <dgm:pt modelId="{657CF787-7040-4C96-B656-AE81F22AFD89}">
      <dgm:prSet phldrT="[Text]"/>
      <dgm:spPr/>
      <dgm:t>
        <a:bodyPr/>
        <a:lstStyle/>
        <a:p>
          <a:r>
            <a:rPr lang="en-US" b="1" dirty="0" err="1" smtClean="0">
              <a:solidFill>
                <a:schemeClr val="accent6">
                  <a:lumMod val="50000"/>
                </a:schemeClr>
              </a:solidFill>
            </a:rPr>
            <a:t>Keyataan</a:t>
          </a:r>
          <a:endParaRPr lang="en-US" b="1" dirty="0">
            <a:solidFill>
              <a:schemeClr val="accent6">
                <a:lumMod val="50000"/>
              </a:schemeClr>
            </a:solidFill>
          </a:endParaRPr>
        </a:p>
      </dgm:t>
    </dgm:pt>
    <dgm:pt modelId="{08C170AF-2FDC-43AB-8400-4CC13A1B5F37}" type="parTrans" cxnId="{347E0519-297D-433B-88D8-3E519013B70B}">
      <dgm:prSet/>
      <dgm:spPr/>
      <dgm:t>
        <a:bodyPr/>
        <a:lstStyle/>
        <a:p>
          <a:endParaRPr lang="en-US"/>
        </a:p>
      </dgm:t>
    </dgm:pt>
    <dgm:pt modelId="{39986A42-1663-4C7E-B0FC-D8214C486756}" type="sibTrans" cxnId="{347E0519-297D-433B-88D8-3E519013B70B}">
      <dgm:prSet/>
      <dgm:spPr/>
      <dgm:t>
        <a:bodyPr/>
        <a:lstStyle/>
        <a:p>
          <a:endParaRPr lang="en-US"/>
        </a:p>
      </dgm:t>
    </dgm:pt>
    <dgm:pt modelId="{D137BF5E-0B43-4F3A-991B-D201D646B2FB}" type="pres">
      <dgm:prSet presAssocID="{D9D4A192-65C6-41C3-A6CB-678C4908FE6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3F55D2-6478-43A2-87AF-67461ADEBD11}" type="pres">
      <dgm:prSet presAssocID="{1F24373D-8FE1-4D5E-A6D9-77D6A1E294BC}" presName="upArrow" presStyleLbl="node1" presStyleIdx="0" presStyleCnt="2"/>
      <dgm:spPr/>
    </dgm:pt>
    <dgm:pt modelId="{41F772F1-A416-41DC-B14C-EF1850311F86}" type="pres">
      <dgm:prSet presAssocID="{1F24373D-8FE1-4D5E-A6D9-77D6A1E294BC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48205-E13C-445D-B8C2-B3E75E4D2E7B}" type="pres">
      <dgm:prSet presAssocID="{657CF787-7040-4C96-B656-AE81F22AFD89}" presName="downArrow" presStyleLbl="node1" presStyleIdx="1" presStyleCnt="2"/>
      <dgm:spPr/>
    </dgm:pt>
    <dgm:pt modelId="{7F78972D-672C-4F7F-B987-17DC3699DBDF}" type="pres">
      <dgm:prSet presAssocID="{657CF787-7040-4C96-B656-AE81F22AFD89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E0519-297D-433B-88D8-3E519013B70B}" srcId="{D9D4A192-65C6-41C3-A6CB-678C4908FE6A}" destId="{657CF787-7040-4C96-B656-AE81F22AFD89}" srcOrd="1" destOrd="0" parTransId="{08C170AF-2FDC-43AB-8400-4CC13A1B5F37}" sibTransId="{39986A42-1663-4C7E-B0FC-D8214C486756}"/>
    <dgm:cxn modelId="{F593CDC4-7D2B-497F-8CD1-2784F1F3E2BA}" type="presOf" srcId="{657CF787-7040-4C96-B656-AE81F22AFD89}" destId="{7F78972D-672C-4F7F-B987-17DC3699DBDF}" srcOrd="0" destOrd="0" presId="urn:microsoft.com/office/officeart/2005/8/layout/arrow4"/>
    <dgm:cxn modelId="{37D08A53-A565-45A8-BC5D-D2A16B536B1B}" srcId="{D9D4A192-65C6-41C3-A6CB-678C4908FE6A}" destId="{1F24373D-8FE1-4D5E-A6D9-77D6A1E294BC}" srcOrd="0" destOrd="0" parTransId="{A893AF07-80F6-46C6-B154-6929A620E058}" sibTransId="{34F879EC-6817-4973-84B1-E156FE75FAF7}"/>
    <dgm:cxn modelId="{E475726A-0956-4A00-8ED6-EEB9A2581961}" type="presOf" srcId="{D9D4A192-65C6-41C3-A6CB-678C4908FE6A}" destId="{D137BF5E-0B43-4F3A-991B-D201D646B2FB}" srcOrd="0" destOrd="0" presId="urn:microsoft.com/office/officeart/2005/8/layout/arrow4"/>
    <dgm:cxn modelId="{666DCABD-F0B7-4EB3-9D95-74BF6CAD7558}" type="presOf" srcId="{1F24373D-8FE1-4D5E-A6D9-77D6A1E294BC}" destId="{41F772F1-A416-41DC-B14C-EF1850311F86}" srcOrd="0" destOrd="0" presId="urn:microsoft.com/office/officeart/2005/8/layout/arrow4"/>
    <dgm:cxn modelId="{0123A9F4-075B-4E79-ABB4-B3030EF0B507}" type="presParOf" srcId="{D137BF5E-0B43-4F3A-991B-D201D646B2FB}" destId="{873F55D2-6478-43A2-87AF-67461ADEBD11}" srcOrd="0" destOrd="0" presId="urn:microsoft.com/office/officeart/2005/8/layout/arrow4"/>
    <dgm:cxn modelId="{FCF9BB84-334D-430B-8C36-7D9FE0EFEADE}" type="presParOf" srcId="{D137BF5E-0B43-4F3A-991B-D201D646B2FB}" destId="{41F772F1-A416-41DC-B14C-EF1850311F86}" srcOrd="1" destOrd="0" presId="urn:microsoft.com/office/officeart/2005/8/layout/arrow4"/>
    <dgm:cxn modelId="{42D5455A-B4EF-4D3B-873F-CBEA7E580D7D}" type="presParOf" srcId="{D137BF5E-0B43-4F3A-991B-D201D646B2FB}" destId="{AD248205-E13C-445D-B8C2-B3E75E4D2E7B}" srcOrd="2" destOrd="0" presId="urn:microsoft.com/office/officeart/2005/8/layout/arrow4"/>
    <dgm:cxn modelId="{BAD0C7BE-48A1-4E0B-AB81-EE1B228B6B0E}" type="presParOf" srcId="{D137BF5E-0B43-4F3A-991B-D201D646B2FB}" destId="{7F78972D-672C-4F7F-B987-17DC3699DBD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343172-F063-4417-8096-9410054A488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55578-850E-4EA5-981A-D8C4C52236E2}">
      <dgm:prSet phldrT="[Text]" custT="1"/>
      <dgm:spPr/>
      <dgm:t>
        <a:bodyPr/>
        <a:lstStyle/>
        <a:p>
          <a:r>
            <a:rPr lang="en-US" sz="3600" dirty="0" err="1" smtClean="0"/>
            <a:t>Siswa</a:t>
          </a:r>
          <a:endParaRPr lang="en-US" sz="3600" dirty="0"/>
        </a:p>
      </dgm:t>
    </dgm:pt>
    <dgm:pt modelId="{A99CB248-8E52-41B7-8644-C686CC268AF3}" type="parTrans" cxnId="{2B2C192F-B6AC-4540-A834-DB96879954F9}">
      <dgm:prSet/>
      <dgm:spPr/>
      <dgm:t>
        <a:bodyPr/>
        <a:lstStyle/>
        <a:p>
          <a:endParaRPr lang="en-US" sz="3600"/>
        </a:p>
      </dgm:t>
    </dgm:pt>
    <dgm:pt modelId="{871EA419-FA93-4E8C-AC69-15B9DE861D91}" type="sibTrans" cxnId="{2B2C192F-B6AC-4540-A834-DB96879954F9}">
      <dgm:prSet/>
      <dgm:spPr/>
      <dgm:t>
        <a:bodyPr/>
        <a:lstStyle/>
        <a:p>
          <a:endParaRPr lang="en-US" sz="3600"/>
        </a:p>
      </dgm:t>
    </dgm:pt>
    <dgm:pt modelId="{3040CAFC-3385-42E9-85EC-8055C51509FA}">
      <dgm:prSet phldrT="[Text]" custT="1"/>
      <dgm:spPr/>
      <dgm:t>
        <a:bodyPr/>
        <a:lstStyle/>
        <a:p>
          <a:r>
            <a:rPr lang="en-US" sz="3600" dirty="0" smtClean="0"/>
            <a:t>Guru</a:t>
          </a:r>
          <a:endParaRPr lang="en-US" sz="3600" dirty="0"/>
        </a:p>
      </dgm:t>
    </dgm:pt>
    <dgm:pt modelId="{2361D24F-B132-409B-ACED-2B55349144AE}" type="parTrans" cxnId="{47ACC307-DD65-4371-BEDF-FA4DE03AA2CC}">
      <dgm:prSet/>
      <dgm:spPr/>
      <dgm:t>
        <a:bodyPr/>
        <a:lstStyle/>
        <a:p>
          <a:endParaRPr lang="en-US" sz="3600"/>
        </a:p>
      </dgm:t>
    </dgm:pt>
    <dgm:pt modelId="{2F47858E-B8EF-48A5-B77D-3E1A132AD7D7}" type="sibTrans" cxnId="{47ACC307-DD65-4371-BEDF-FA4DE03AA2CC}">
      <dgm:prSet/>
      <dgm:spPr/>
      <dgm:t>
        <a:bodyPr/>
        <a:lstStyle/>
        <a:p>
          <a:endParaRPr lang="en-US" sz="3600"/>
        </a:p>
      </dgm:t>
    </dgm:pt>
    <dgm:pt modelId="{577ADC00-CC74-47B8-AD97-4FDC864F9FA8}">
      <dgm:prSet phldrT="[Text]" custT="1"/>
      <dgm:spPr/>
      <dgm:t>
        <a:bodyPr/>
        <a:lstStyle/>
        <a:p>
          <a:r>
            <a:rPr lang="en-US" sz="3600" dirty="0" err="1" smtClean="0"/>
            <a:t>Kebijakan</a:t>
          </a:r>
          <a:r>
            <a:rPr lang="en-US" sz="3600" dirty="0" smtClean="0"/>
            <a:t> </a:t>
          </a:r>
          <a:r>
            <a:rPr lang="en-US" sz="3600" dirty="0" err="1" smtClean="0"/>
            <a:t>Pemerintah</a:t>
          </a:r>
          <a:endParaRPr lang="en-US" sz="3600" dirty="0"/>
        </a:p>
      </dgm:t>
    </dgm:pt>
    <dgm:pt modelId="{C3E2502C-9E72-48CD-898F-EED803BE82B7}" type="parTrans" cxnId="{384CA2D6-4F6A-4937-B640-5A8E7AE1E898}">
      <dgm:prSet/>
      <dgm:spPr/>
      <dgm:t>
        <a:bodyPr/>
        <a:lstStyle/>
        <a:p>
          <a:endParaRPr lang="en-US" sz="3600"/>
        </a:p>
      </dgm:t>
    </dgm:pt>
    <dgm:pt modelId="{B5DAB141-617E-4DBB-B3A8-729DB13F4C93}" type="sibTrans" cxnId="{384CA2D6-4F6A-4937-B640-5A8E7AE1E898}">
      <dgm:prSet/>
      <dgm:spPr/>
      <dgm:t>
        <a:bodyPr/>
        <a:lstStyle/>
        <a:p>
          <a:endParaRPr lang="en-US" sz="3600"/>
        </a:p>
      </dgm:t>
    </dgm:pt>
    <dgm:pt modelId="{A3339E78-9CAA-4F70-AC5B-CBE33689738A}">
      <dgm:prSet phldrT="[Text]" custT="1"/>
      <dgm:spPr/>
      <dgm:t>
        <a:bodyPr/>
        <a:lstStyle/>
        <a:p>
          <a:r>
            <a:rPr lang="en-US" sz="3600" dirty="0" err="1" smtClean="0"/>
            <a:t>Sarana</a:t>
          </a:r>
          <a:endParaRPr lang="en-US" sz="3600" dirty="0"/>
        </a:p>
      </dgm:t>
    </dgm:pt>
    <dgm:pt modelId="{97DBAFF0-99E2-45A7-8445-83B77B9944E4}" type="parTrans" cxnId="{114D63F3-DFEC-45D8-AD99-85D37499813A}">
      <dgm:prSet/>
      <dgm:spPr/>
      <dgm:t>
        <a:bodyPr/>
        <a:lstStyle/>
        <a:p>
          <a:endParaRPr lang="en-US" sz="3600"/>
        </a:p>
      </dgm:t>
    </dgm:pt>
    <dgm:pt modelId="{F6DCB7BC-0D96-4D82-A3B6-952983E2140E}" type="sibTrans" cxnId="{114D63F3-DFEC-45D8-AD99-85D37499813A}">
      <dgm:prSet/>
      <dgm:spPr/>
      <dgm:t>
        <a:bodyPr/>
        <a:lstStyle/>
        <a:p>
          <a:endParaRPr lang="en-US" sz="3600"/>
        </a:p>
      </dgm:t>
    </dgm:pt>
    <dgm:pt modelId="{6527C0C0-94A1-49A9-93C8-CAD69A935E9F}">
      <dgm:prSet phldrT="[Text]" custT="1"/>
      <dgm:spPr/>
      <dgm:t>
        <a:bodyPr/>
        <a:lstStyle/>
        <a:p>
          <a:r>
            <a:rPr lang="en-US" sz="3600" dirty="0" err="1" smtClean="0"/>
            <a:t>dll</a:t>
          </a:r>
          <a:endParaRPr lang="en-US" sz="3600" dirty="0"/>
        </a:p>
      </dgm:t>
    </dgm:pt>
    <dgm:pt modelId="{569189AB-7F5F-49B5-A39B-2E686F441B8E}" type="parTrans" cxnId="{4F6D132F-011E-4320-A960-9F54877E1CF6}">
      <dgm:prSet/>
      <dgm:spPr/>
      <dgm:t>
        <a:bodyPr/>
        <a:lstStyle/>
        <a:p>
          <a:endParaRPr lang="en-US" sz="3600"/>
        </a:p>
      </dgm:t>
    </dgm:pt>
    <dgm:pt modelId="{F8DDDD35-ADE9-4765-81A7-A6A6915E15E6}" type="sibTrans" cxnId="{4F6D132F-011E-4320-A960-9F54877E1CF6}">
      <dgm:prSet/>
      <dgm:spPr/>
      <dgm:t>
        <a:bodyPr/>
        <a:lstStyle/>
        <a:p>
          <a:endParaRPr lang="en-US" sz="3600"/>
        </a:p>
      </dgm:t>
    </dgm:pt>
    <dgm:pt modelId="{8D11063D-1DEB-4CDD-B1DC-0336FB10C9FA}" type="pres">
      <dgm:prSet presAssocID="{40343172-F063-4417-8096-9410054A488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5E5447-1F66-430E-B9CA-393966E0C650}" type="pres">
      <dgm:prSet presAssocID="{40343172-F063-4417-8096-9410054A488B}" presName="cycle" presStyleCnt="0"/>
      <dgm:spPr/>
    </dgm:pt>
    <dgm:pt modelId="{87883B92-F2B4-4AA8-810A-8AC53E61ACF3}" type="pres">
      <dgm:prSet presAssocID="{40343172-F063-4417-8096-9410054A488B}" presName="centerShape" presStyleCnt="0"/>
      <dgm:spPr/>
    </dgm:pt>
    <dgm:pt modelId="{7764499E-AED3-4D69-9007-6D0621DA3136}" type="pres">
      <dgm:prSet presAssocID="{40343172-F063-4417-8096-9410054A488B}" presName="connSite" presStyleLbl="node1" presStyleIdx="0" presStyleCnt="6"/>
      <dgm:spPr/>
    </dgm:pt>
    <dgm:pt modelId="{A761F967-CD5A-49AC-AFD6-E7F6A420EB69}" type="pres">
      <dgm:prSet presAssocID="{40343172-F063-4417-8096-9410054A488B}" presName="visible" presStyleLbl="node1" presStyleIdx="0" presStyleCnt="6" custScaleX="362832" custLinFactX="-100000" custLinFactNeighborX="-114530" custLinFactNeighborY="-8013"/>
      <dgm:spPr/>
    </dgm:pt>
    <dgm:pt modelId="{DEF03654-8F5A-4191-8055-D99AA5600658}" type="pres">
      <dgm:prSet presAssocID="{A99CB248-8E52-41B7-8644-C686CC268AF3}" presName="Name25" presStyleLbl="parChTrans1D1" presStyleIdx="0" presStyleCnt="5"/>
      <dgm:spPr/>
      <dgm:t>
        <a:bodyPr/>
        <a:lstStyle/>
        <a:p>
          <a:endParaRPr lang="en-US"/>
        </a:p>
      </dgm:t>
    </dgm:pt>
    <dgm:pt modelId="{DFB515AA-F5B1-4596-9521-9EEF99E6FE10}" type="pres">
      <dgm:prSet presAssocID="{75A55578-850E-4EA5-981A-D8C4C52236E2}" presName="node" presStyleCnt="0"/>
      <dgm:spPr/>
    </dgm:pt>
    <dgm:pt modelId="{CF7C6316-304C-4253-991B-9A9B5DF0D375}" type="pres">
      <dgm:prSet presAssocID="{75A55578-850E-4EA5-981A-D8C4C52236E2}" presName="parentNode" presStyleLbl="node1" presStyleIdx="1" presStyleCnt="6" custScaleX="482131" custLinFactX="183433" custLinFactNeighborX="200000" custLinFactNeighborY="98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FFE6E-4FD3-413F-8A91-7F40FF943045}" type="pres">
      <dgm:prSet presAssocID="{75A55578-850E-4EA5-981A-D8C4C52236E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D268D-C5C9-4A7F-8107-934681F5F73E}" type="pres">
      <dgm:prSet presAssocID="{2361D24F-B132-409B-ACED-2B55349144AE}" presName="Name25" presStyleLbl="parChTrans1D1" presStyleIdx="1" presStyleCnt="5"/>
      <dgm:spPr/>
      <dgm:t>
        <a:bodyPr/>
        <a:lstStyle/>
        <a:p>
          <a:endParaRPr lang="en-US"/>
        </a:p>
      </dgm:t>
    </dgm:pt>
    <dgm:pt modelId="{DAD669F5-CE08-4ACB-8296-7B32D739E32F}" type="pres">
      <dgm:prSet presAssocID="{3040CAFC-3385-42E9-85EC-8055C51509FA}" presName="node" presStyleCnt="0"/>
      <dgm:spPr/>
    </dgm:pt>
    <dgm:pt modelId="{861850EF-0ECE-4A96-9694-BA2015511366}" type="pres">
      <dgm:prSet presAssocID="{3040CAFC-3385-42E9-85EC-8055C51509FA}" presName="parentNode" presStyleLbl="node1" presStyleIdx="2" presStyleCnt="6" custScaleX="405781" custLinFactX="160003" custLinFactNeighborX="200000" custLinFactNeighborY="266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B7007-168D-4DCC-ACF8-265BE965C129}" type="pres">
      <dgm:prSet presAssocID="{3040CAFC-3385-42E9-85EC-8055C51509F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100D1-A79B-4890-9F71-15CEDD738B1A}" type="pres">
      <dgm:prSet presAssocID="{C3E2502C-9E72-48CD-898F-EED803BE82B7}" presName="Name25" presStyleLbl="parChTrans1D1" presStyleIdx="2" presStyleCnt="5"/>
      <dgm:spPr/>
      <dgm:t>
        <a:bodyPr/>
        <a:lstStyle/>
        <a:p>
          <a:endParaRPr lang="en-US"/>
        </a:p>
      </dgm:t>
    </dgm:pt>
    <dgm:pt modelId="{BCE1FD50-DCE4-4721-A2DE-B79D9FFA6270}" type="pres">
      <dgm:prSet presAssocID="{577ADC00-CC74-47B8-AD97-4FDC864F9FA8}" presName="node" presStyleCnt="0"/>
      <dgm:spPr/>
    </dgm:pt>
    <dgm:pt modelId="{85FB49D8-3C6D-4CD4-8ED2-F0AE3B1F046C}" type="pres">
      <dgm:prSet presAssocID="{577ADC00-CC74-47B8-AD97-4FDC864F9FA8}" presName="parentNode" presStyleLbl="node1" presStyleIdx="3" presStyleCnt="6" custScaleX="518253" custLinFactX="164124" custLinFactNeighborX="200000" custLinFactNeighborY="231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DF704-C930-4F64-93D0-065E0AE27369}" type="pres">
      <dgm:prSet presAssocID="{577ADC00-CC74-47B8-AD97-4FDC864F9FA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8AED5-F50C-4DC5-9693-74865B5AF3EF}" type="pres">
      <dgm:prSet presAssocID="{97DBAFF0-99E2-45A7-8445-83B77B9944E4}" presName="Name25" presStyleLbl="parChTrans1D1" presStyleIdx="3" presStyleCnt="5"/>
      <dgm:spPr/>
      <dgm:t>
        <a:bodyPr/>
        <a:lstStyle/>
        <a:p>
          <a:endParaRPr lang="en-US"/>
        </a:p>
      </dgm:t>
    </dgm:pt>
    <dgm:pt modelId="{96534107-A6F1-437B-9840-8FC1C78631E9}" type="pres">
      <dgm:prSet presAssocID="{A3339E78-9CAA-4F70-AC5B-CBE33689738A}" presName="node" presStyleCnt="0"/>
      <dgm:spPr/>
    </dgm:pt>
    <dgm:pt modelId="{DD46EA7D-090D-47FA-B368-D686BCAC3089}" type="pres">
      <dgm:prSet presAssocID="{A3339E78-9CAA-4F70-AC5B-CBE33689738A}" presName="parentNode" presStyleLbl="node1" presStyleIdx="4" presStyleCnt="6" custScaleX="528794" custLinFactX="186653" custLinFactNeighborX="200000" custLinFactNeighborY="96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E5A1A-984D-4E4C-85B7-F10D3A3B3CAE}" type="pres">
      <dgm:prSet presAssocID="{A3339E78-9CAA-4F70-AC5B-CBE33689738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81AEE-FF3A-4E0A-9071-C65F6F93C7CA}" type="pres">
      <dgm:prSet presAssocID="{569189AB-7F5F-49B5-A39B-2E686F441B8E}" presName="Name25" presStyleLbl="parChTrans1D1" presStyleIdx="4" presStyleCnt="5"/>
      <dgm:spPr/>
      <dgm:t>
        <a:bodyPr/>
        <a:lstStyle/>
        <a:p>
          <a:endParaRPr lang="en-US"/>
        </a:p>
      </dgm:t>
    </dgm:pt>
    <dgm:pt modelId="{66798132-BDB2-4DF0-A570-474A49D01BC4}" type="pres">
      <dgm:prSet presAssocID="{6527C0C0-94A1-49A9-93C8-CAD69A935E9F}" presName="node" presStyleCnt="0"/>
      <dgm:spPr/>
    </dgm:pt>
    <dgm:pt modelId="{0288352A-3DB4-4200-91AC-8DECE3224505}" type="pres">
      <dgm:prSet presAssocID="{6527C0C0-94A1-49A9-93C8-CAD69A935E9F}" presName="parentNode" presStyleLbl="node1" presStyleIdx="5" presStyleCnt="6" custScaleX="716896" custLinFactX="169414" custLinFactNeighborX="200000" custLinFactNeighborY="263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6909D-5647-4879-8DAB-CE24E2AE80A5}" type="pres">
      <dgm:prSet presAssocID="{6527C0C0-94A1-49A9-93C8-CAD69A935E9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4D712A7-071A-44FC-A297-3EA10C30AEDA}" type="presOf" srcId="{6527C0C0-94A1-49A9-93C8-CAD69A935E9F}" destId="{0288352A-3DB4-4200-91AC-8DECE3224505}" srcOrd="0" destOrd="0" presId="urn:microsoft.com/office/officeart/2005/8/layout/radial2"/>
    <dgm:cxn modelId="{2B2C192F-B6AC-4540-A834-DB96879954F9}" srcId="{40343172-F063-4417-8096-9410054A488B}" destId="{75A55578-850E-4EA5-981A-D8C4C52236E2}" srcOrd="0" destOrd="0" parTransId="{A99CB248-8E52-41B7-8644-C686CC268AF3}" sibTransId="{871EA419-FA93-4E8C-AC69-15B9DE861D91}"/>
    <dgm:cxn modelId="{98835DC6-BA9F-49B6-A454-383DD17F5668}" type="presOf" srcId="{A99CB248-8E52-41B7-8644-C686CC268AF3}" destId="{DEF03654-8F5A-4191-8055-D99AA5600658}" srcOrd="0" destOrd="0" presId="urn:microsoft.com/office/officeart/2005/8/layout/radial2"/>
    <dgm:cxn modelId="{059D8E9F-9CD8-4572-B071-6B2073B259CD}" type="presOf" srcId="{C3E2502C-9E72-48CD-898F-EED803BE82B7}" destId="{9B0100D1-A79B-4890-9F71-15CEDD738B1A}" srcOrd="0" destOrd="0" presId="urn:microsoft.com/office/officeart/2005/8/layout/radial2"/>
    <dgm:cxn modelId="{BAEDCF0C-7EED-4774-AADE-390E460BC0E9}" type="presOf" srcId="{97DBAFF0-99E2-45A7-8445-83B77B9944E4}" destId="{70E8AED5-F50C-4DC5-9693-74865B5AF3EF}" srcOrd="0" destOrd="0" presId="urn:microsoft.com/office/officeart/2005/8/layout/radial2"/>
    <dgm:cxn modelId="{3488E7D0-1237-4C1F-832C-80166A7E9E3F}" type="presOf" srcId="{2361D24F-B132-409B-ACED-2B55349144AE}" destId="{1EED268D-C5C9-4A7F-8107-934681F5F73E}" srcOrd="0" destOrd="0" presId="urn:microsoft.com/office/officeart/2005/8/layout/radial2"/>
    <dgm:cxn modelId="{4F6D132F-011E-4320-A960-9F54877E1CF6}" srcId="{40343172-F063-4417-8096-9410054A488B}" destId="{6527C0C0-94A1-49A9-93C8-CAD69A935E9F}" srcOrd="4" destOrd="0" parTransId="{569189AB-7F5F-49B5-A39B-2E686F441B8E}" sibTransId="{F8DDDD35-ADE9-4765-81A7-A6A6915E15E6}"/>
    <dgm:cxn modelId="{114D63F3-DFEC-45D8-AD99-85D37499813A}" srcId="{40343172-F063-4417-8096-9410054A488B}" destId="{A3339E78-9CAA-4F70-AC5B-CBE33689738A}" srcOrd="3" destOrd="0" parTransId="{97DBAFF0-99E2-45A7-8445-83B77B9944E4}" sibTransId="{F6DCB7BC-0D96-4D82-A3B6-952983E2140E}"/>
    <dgm:cxn modelId="{685FBDD3-8976-450D-BD5E-932CF1E53720}" type="presOf" srcId="{A3339E78-9CAA-4F70-AC5B-CBE33689738A}" destId="{DD46EA7D-090D-47FA-B368-D686BCAC3089}" srcOrd="0" destOrd="0" presId="urn:microsoft.com/office/officeart/2005/8/layout/radial2"/>
    <dgm:cxn modelId="{B50E767A-034E-48D0-A4B3-9718490B2D1B}" type="presOf" srcId="{3040CAFC-3385-42E9-85EC-8055C51509FA}" destId="{861850EF-0ECE-4A96-9694-BA2015511366}" srcOrd="0" destOrd="0" presId="urn:microsoft.com/office/officeart/2005/8/layout/radial2"/>
    <dgm:cxn modelId="{9F18749C-6A2F-4A1F-B6DD-83E518D00C8B}" type="presOf" srcId="{40343172-F063-4417-8096-9410054A488B}" destId="{8D11063D-1DEB-4CDD-B1DC-0336FB10C9FA}" srcOrd="0" destOrd="0" presId="urn:microsoft.com/office/officeart/2005/8/layout/radial2"/>
    <dgm:cxn modelId="{34F72A99-1759-45AA-AA6D-C4C76BC78892}" type="presOf" srcId="{75A55578-850E-4EA5-981A-D8C4C52236E2}" destId="{CF7C6316-304C-4253-991B-9A9B5DF0D375}" srcOrd="0" destOrd="0" presId="urn:microsoft.com/office/officeart/2005/8/layout/radial2"/>
    <dgm:cxn modelId="{06D0374B-2127-418C-B891-0E0EBF79FC47}" type="presOf" srcId="{569189AB-7F5F-49B5-A39B-2E686F441B8E}" destId="{B5C81AEE-FF3A-4E0A-9071-C65F6F93C7CA}" srcOrd="0" destOrd="0" presId="urn:microsoft.com/office/officeart/2005/8/layout/radial2"/>
    <dgm:cxn modelId="{47ACC307-DD65-4371-BEDF-FA4DE03AA2CC}" srcId="{40343172-F063-4417-8096-9410054A488B}" destId="{3040CAFC-3385-42E9-85EC-8055C51509FA}" srcOrd="1" destOrd="0" parTransId="{2361D24F-B132-409B-ACED-2B55349144AE}" sibTransId="{2F47858E-B8EF-48A5-B77D-3E1A132AD7D7}"/>
    <dgm:cxn modelId="{384CA2D6-4F6A-4937-B640-5A8E7AE1E898}" srcId="{40343172-F063-4417-8096-9410054A488B}" destId="{577ADC00-CC74-47B8-AD97-4FDC864F9FA8}" srcOrd="2" destOrd="0" parTransId="{C3E2502C-9E72-48CD-898F-EED803BE82B7}" sibTransId="{B5DAB141-617E-4DBB-B3A8-729DB13F4C93}"/>
    <dgm:cxn modelId="{BD384172-1F4E-463C-9AA5-CC1B4E08B06F}" type="presOf" srcId="{577ADC00-CC74-47B8-AD97-4FDC864F9FA8}" destId="{85FB49D8-3C6D-4CD4-8ED2-F0AE3B1F046C}" srcOrd="0" destOrd="0" presId="urn:microsoft.com/office/officeart/2005/8/layout/radial2"/>
    <dgm:cxn modelId="{DBAF8D86-988F-4120-84FD-4D229C477013}" type="presParOf" srcId="{8D11063D-1DEB-4CDD-B1DC-0336FB10C9FA}" destId="{785E5447-1F66-430E-B9CA-393966E0C650}" srcOrd="0" destOrd="0" presId="urn:microsoft.com/office/officeart/2005/8/layout/radial2"/>
    <dgm:cxn modelId="{141FEF93-CCC8-43D3-910D-C74F6ACC3373}" type="presParOf" srcId="{785E5447-1F66-430E-B9CA-393966E0C650}" destId="{87883B92-F2B4-4AA8-810A-8AC53E61ACF3}" srcOrd="0" destOrd="0" presId="urn:microsoft.com/office/officeart/2005/8/layout/radial2"/>
    <dgm:cxn modelId="{568B72B2-6928-4DA3-BAC4-9B25C8FFBFB4}" type="presParOf" srcId="{87883B92-F2B4-4AA8-810A-8AC53E61ACF3}" destId="{7764499E-AED3-4D69-9007-6D0621DA3136}" srcOrd="0" destOrd="0" presId="urn:microsoft.com/office/officeart/2005/8/layout/radial2"/>
    <dgm:cxn modelId="{112285DE-44A5-4A8A-A3F5-3DAA3B1A0822}" type="presParOf" srcId="{87883B92-F2B4-4AA8-810A-8AC53E61ACF3}" destId="{A761F967-CD5A-49AC-AFD6-E7F6A420EB69}" srcOrd="1" destOrd="0" presId="urn:microsoft.com/office/officeart/2005/8/layout/radial2"/>
    <dgm:cxn modelId="{9F9B430C-4D7F-49CD-A502-22852F98541E}" type="presParOf" srcId="{785E5447-1F66-430E-B9CA-393966E0C650}" destId="{DEF03654-8F5A-4191-8055-D99AA5600658}" srcOrd="1" destOrd="0" presId="urn:microsoft.com/office/officeart/2005/8/layout/radial2"/>
    <dgm:cxn modelId="{4C879F93-8DFE-4A32-A8AA-0679E647377A}" type="presParOf" srcId="{785E5447-1F66-430E-B9CA-393966E0C650}" destId="{DFB515AA-F5B1-4596-9521-9EEF99E6FE10}" srcOrd="2" destOrd="0" presId="urn:microsoft.com/office/officeart/2005/8/layout/radial2"/>
    <dgm:cxn modelId="{A39302C0-CD28-488A-A1E7-BE6D50700C5A}" type="presParOf" srcId="{DFB515AA-F5B1-4596-9521-9EEF99E6FE10}" destId="{CF7C6316-304C-4253-991B-9A9B5DF0D375}" srcOrd="0" destOrd="0" presId="urn:microsoft.com/office/officeart/2005/8/layout/radial2"/>
    <dgm:cxn modelId="{A3058816-B152-4FFB-89E1-0AB49A8BF0B5}" type="presParOf" srcId="{DFB515AA-F5B1-4596-9521-9EEF99E6FE10}" destId="{B10FFE6E-4FD3-413F-8A91-7F40FF943045}" srcOrd="1" destOrd="0" presId="urn:microsoft.com/office/officeart/2005/8/layout/radial2"/>
    <dgm:cxn modelId="{AC9577E7-D8AF-40BF-BB7D-03E6251518D0}" type="presParOf" srcId="{785E5447-1F66-430E-B9CA-393966E0C650}" destId="{1EED268D-C5C9-4A7F-8107-934681F5F73E}" srcOrd="3" destOrd="0" presId="urn:microsoft.com/office/officeart/2005/8/layout/radial2"/>
    <dgm:cxn modelId="{A83E601B-0967-44F0-924B-F7134B2CA25B}" type="presParOf" srcId="{785E5447-1F66-430E-B9CA-393966E0C650}" destId="{DAD669F5-CE08-4ACB-8296-7B32D739E32F}" srcOrd="4" destOrd="0" presId="urn:microsoft.com/office/officeart/2005/8/layout/radial2"/>
    <dgm:cxn modelId="{05843343-3484-4BE4-9696-EE2EFCA958A4}" type="presParOf" srcId="{DAD669F5-CE08-4ACB-8296-7B32D739E32F}" destId="{861850EF-0ECE-4A96-9694-BA2015511366}" srcOrd="0" destOrd="0" presId="urn:microsoft.com/office/officeart/2005/8/layout/radial2"/>
    <dgm:cxn modelId="{0951F9AC-BD2B-4524-B07D-638B5E589CFF}" type="presParOf" srcId="{DAD669F5-CE08-4ACB-8296-7B32D739E32F}" destId="{F9BB7007-168D-4DCC-ACF8-265BE965C129}" srcOrd="1" destOrd="0" presId="urn:microsoft.com/office/officeart/2005/8/layout/radial2"/>
    <dgm:cxn modelId="{BE329E7B-572F-4CB6-8182-36B2CD0BBC9B}" type="presParOf" srcId="{785E5447-1F66-430E-B9CA-393966E0C650}" destId="{9B0100D1-A79B-4890-9F71-15CEDD738B1A}" srcOrd="5" destOrd="0" presId="urn:microsoft.com/office/officeart/2005/8/layout/radial2"/>
    <dgm:cxn modelId="{7C059A96-1900-433C-8FB3-9098E922751E}" type="presParOf" srcId="{785E5447-1F66-430E-B9CA-393966E0C650}" destId="{BCE1FD50-DCE4-4721-A2DE-B79D9FFA6270}" srcOrd="6" destOrd="0" presId="urn:microsoft.com/office/officeart/2005/8/layout/radial2"/>
    <dgm:cxn modelId="{0BDEBF1D-3296-4A61-AFDD-C757A3C212B2}" type="presParOf" srcId="{BCE1FD50-DCE4-4721-A2DE-B79D9FFA6270}" destId="{85FB49D8-3C6D-4CD4-8ED2-F0AE3B1F046C}" srcOrd="0" destOrd="0" presId="urn:microsoft.com/office/officeart/2005/8/layout/radial2"/>
    <dgm:cxn modelId="{CC26DF68-9E0C-4A20-98FE-F8E21C72EC1C}" type="presParOf" srcId="{BCE1FD50-DCE4-4721-A2DE-B79D9FFA6270}" destId="{67DDF704-C930-4F64-93D0-065E0AE27369}" srcOrd="1" destOrd="0" presId="urn:microsoft.com/office/officeart/2005/8/layout/radial2"/>
    <dgm:cxn modelId="{71FDE5F4-66C4-4E4D-B39B-C1CCE9A9DBE0}" type="presParOf" srcId="{785E5447-1F66-430E-B9CA-393966E0C650}" destId="{70E8AED5-F50C-4DC5-9693-74865B5AF3EF}" srcOrd="7" destOrd="0" presId="urn:microsoft.com/office/officeart/2005/8/layout/radial2"/>
    <dgm:cxn modelId="{D17AD1E4-5000-474D-927F-347441455058}" type="presParOf" srcId="{785E5447-1F66-430E-B9CA-393966E0C650}" destId="{96534107-A6F1-437B-9840-8FC1C78631E9}" srcOrd="8" destOrd="0" presId="urn:microsoft.com/office/officeart/2005/8/layout/radial2"/>
    <dgm:cxn modelId="{E2AA119A-9605-4692-A61C-E8C8A7E19159}" type="presParOf" srcId="{96534107-A6F1-437B-9840-8FC1C78631E9}" destId="{DD46EA7D-090D-47FA-B368-D686BCAC3089}" srcOrd="0" destOrd="0" presId="urn:microsoft.com/office/officeart/2005/8/layout/radial2"/>
    <dgm:cxn modelId="{ED0CA25F-82EC-46E7-A0A9-DB0C5439A6C5}" type="presParOf" srcId="{96534107-A6F1-437B-9840-8FC1C78631E9}" destId="{507E5A1A-984D-4E4C-85B7-F10D3A3B3CAE}" srcOrd="1" destOrd="0" presId="urn:microsoft.com/office/officeart/2005/8/layout/radial2"/>
    <dgm:cxn modelId="{E3EBE4E6-D854-4A2E-824F-3E2E4568C39E}" type="presParOf" srcId="{785E5447-1F66-430E-B9CA-393966E0C650}" destId="{B5C81AEE-FF3A-4E0A-9071-C65F6F93C7CA}" srcOrd="9" destOrd="0" presId="urn:microsoft.com/office/officeart/2005/8/layout/radial2"/>
    <dgm:cxn modelId="{661EBB43-5690-4C1C-85DB-D0ADE656F50A}" type="presParOf" srcId="{785E5447-1F66-430E-B9CA-393966E0C650}" destId="{66798132-BDB2-4DF0-A570-474A49D01BC4}" srcOrd="10" destOrd="0" presId="urn:microsoft.com/office/officeart/2005/8/layout/radial2"/>
    <dgm:cxn modelId="{6FAB6067-388E-4095-8D56-F1EDB5C58E89}" type="presParOf" srcId="{66798132-BDB2-4DF0-A570-474A49D01BC4}" destId="{0288352A-3DB4-4200-91AC-8DECE3224505}" srcOrd="0" destOrd="0" presId="urn:microsoft.com/office/officeart/2005/8/layout/radial2"/>
    <dgm:cxn modelId="{F4880FCF-3840-47A7-9A3A-118440A134DE}" type="presParOf" srcId="{66798132-BDB2-4DF0-A570-474A49D01BC4}" destId="{BCF6909D-5647-4879-8DAB-CE24E2AE80A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B56F19-80FF-4C47-ADD3-75F29F3D6BC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CDF141F-EC4A-422D-B4D1-E45930D20CD7}">
      <dgm:prSet phldrT="[Text]"/>
      <dgm:spPr/>
      <dgm:t>
        <a:bodyPr/>
        <a:lstStyle/>
        <a:p>
          <a:r>
            <a:rPr lang="en-US" dirty="0" smtClean="0"/>
            <a:t>Das </a:t>
          </a:r>
          <a:r>
            <a:rPr lang="en-US" dirty="0" err="1" smtClean="0"/>
            <a:t>ich</a:t>
          </a:r>
          <a:endParaRPr lang="en-US" dirty="0"/>
        </a:p>
      </dgm:t>
    </dgm:pt>
    <dgm:pt modelId="{0FCDB590-3E80-4790-84BD-FCCCC11E9C06}" type="parTrans" cxnId="{8D3BE26C-5924-4E61-96EC-4DE386C873D9}">
      <dgm:prSet/>
      <dgm:spPr/>
      <dgm:t>
        <a:bodyPr/>
        <a:lstStyle/>
        <a:p>
          <a:endParaRPr lang="en-US"/>
        </a:p>
      </dgm:t>
    </dgm:pt>
    <dgm:pt modelId="{4A0C24DA-DA83-41C9-9521-213FBD9A2DF7}" type="sibTrans" cxnId="{8D3BE26C-5924-4E61-96EC-4DE386C873D9}">
      <dgm:prSet/>
      <dgm:spPr/>
      <dgm:t>
        <a:bodyPr/>
        <a:lstStyle/>
        <a:p>
          <a:endParaRPr lang="en-US"/>
        </a:p>
      </dgm:t>
    </dgm:pt>
    <dgm:pt modelId="{508F4ACE-8EAD-4F05-84DD-675FD8894924}">
      <dgm:prSet phldrT="[Text]"/>
      <dgm:spPr/>
      <dgm:t>
        <a:bodyPr/>
        <a:lstStyle/>
        <a:p>
          <a:r>
            <a:rPr lang="en-US" dirty="0" smtClean="0"/>
            <a:t>Das </a:t>
          </a:r>
          <a:r>
            <a:rPr lang="en-US" dirty="0" err="1" smtClean="0"/>
            <a:t>uber</a:t>
          </a:r>
          <a:r>
            <a:rPr lang="en-US" dirty="0" smtClean="0"/>
            <a:t> </a:t>
          </a:r>
          <a:r>
            <a:rPr lang="en-US" dirty="0" err="1" smtClean="0"/>
            <a:t>ich</a:t>
          </a:r>
          <a:endParaRPr lang="en-US" dirty="0"/>
        </a:p>
      </dgm:t>
    </dgm:pt>
    <dgm:pt modelId="{8E044E83-D0FF-4714-B638-C123EF2665D1}" type="parTrans" cxnId="{9142E7A3-F7EB-44DA-8F11-43FB62A302CB}">
      <dgm:prSet/>
      <dgm:spPr/>
      <dgm:t>
        <a:bodyPr/>
        <a:lstStyle/>
        <a:p>
          <a:endParaRPr lang="en-US"/>
        </a:p>
      </dgm:t>
    </dgm:pt>
    <dgm:pt modelId="{59D55C5A-FBA9-492E-824B-B817577C3A34}" type="sibTrans" cxnId="{9142E7A3-F7EB-44DA-8F11-43FB62A302CB}">
      <dgm:prSet/>
      <dgm:spPr/>
      <dgm:t>
        <a:bodyPr/>
        <a:lstStyle/>
        <a:p>
          <a:endParaRPr lang="en-US"/>
        </a:p>
      </dgm:t>
    </dgm:pt>
    <dgm:pt modelId="{DB2BD4EE-9C01-4B46-9759-54C5DFE7F6C1}">
      <dgm:prSet phldrT="[Text]"/>
      <dgm:spPr/>
      <dgm:t>
        <a:bodyPr/>
        <a:lstStyle/>
        <a:p>
          <a:r>
            <a:rPr lang="en-US" dirty="0" smtClean="0"/>
            <a:t>Das </a:t>
          </a:r>
          <a:r>
            <a:rPr lang="en-US" dirty="0" err="1" smtClean="0"/>
            <a:t>es</a:t>
          </a:r>
          <a:endParaRPr lang="en-US" dirty="0"/>
        </a:p>
      </dgm:t>
    </dgm:pt>
    <dgm:pt modelId="{60C50BF2-C0AC-4FE3-92AD-91A0B22B98BB}" type="parTrans" cxnId="{4FE107F6-70FC-4612-A613-E326985962D4}">
      <dgm:prSet/>
      <dgm:spPr/>
      <dgm:t>
        <a:bodyPr/>
        <a:lstStyle/>
        <a:p>
          <a:endParaRPr lang="en-US"/>
        </a:p>
      </dgm:t>
    </dgm:pt>
    <dgm:pt modelId="{F03565E9-3AA7-4272-8C78-19345933DF17}" type="sibTrans" cxnId="{4FE107F6-70FC-4612-A613-E326985962D4}">
      <dgm:prSet/>
      <dgm:spPr/>
      <dgm:t>
        <a:bodyPr/>
        <a:lstStyle/>
        <a:p>
          <a:endParaRPr lang="en-US"/>
        </a:p>
      </dgm:t>
    </dgm:pt>
    <dgm:pt modelId="{3F277072-4BF7-452C-91F3-6447ABC26618}" type="pres">
      <dgm:prSet presAssocID="{73B56F19-80FF-4C47-ADD3-75F29F3D6BC9}" presName="compositeShape" presStyleCnt="0">
        <dgm:presLayoutVars>
          <dgm:chMax val="7"/>
          <dgm:dir/>
          <dgm:resizeHandles val="exact"/>
        </dgm:presLayoutVars>
      </dgm:prSet>
      <dgm:spPr/>
    </dgm:pt>
    <dgm:pt modelId="{0584E234-EF3A-4257-9195-E39C5B4DDD72}" type="pres">
      <dgm:prSet presAssocID="{73B56F19-80FF-4C47-ADD3-75F29F3D6BC9}" presName="wedge1" presStyleLbl="node1" presStyleIdx="0" presStyleCnt="3"/>
      <dgm:spPr/>
      <dgm:t>
        <a:bodyPr/>
        <a:lstStyle/>
        <a:p>
          <a:endParaRPr lang="en-US"/>
        </a:p>
      </dgm:t>
    </dgm:pt>
    <dgm:pt modelId="{06CB0F70-788B-4764-B249-8D45FAD1F57C}" type="pres">
      <dgm:prSet presAssocID="{73B56F19-80FF-4C47-ADD3-75F29F3D6BC9}" presName="dummy1a" presStyleCnt="0"/>
      <dgm:spPr/>
    </dgm:pt>
    <dgm:pt modelId="{D85482A0-B2F8-4A2D-8259-71CB65132D2C}" type="pres">
      <dgm:prSet presAssocID="{73B56F19-80FF-4C47-ADD3-75F29F3D6BC9}" presName="dummy1b" presStyleCnt="0"/>
      <dgm:spPr/>
    </dgm:pt>
    <dgm:pt modelId="{7DA1219E-88F8-429F-AA64-3B0363DAE5E8}" type="pres">
      <dgm:prSet presAssocID="{73B56F19-80FF-4C47-ADD3-75F29F3D6BC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FCEA4-6191-432D-93F2-D903AB1D2F98}" type="pres">
      <dgm:prSet presAssocID="{73B56F19-80FF-4C47-ADD3-75F29F3D6BC9}" presName="wedge2" presStyleLbl="node1" presStyleIdx="1" presStyleCnt="3"/>
      <dgm:spPr/>
      <dgm:t>
        <a:bodyPr/>
        <a:lstStyle/>
        <a:p>
          <a:endParaRPr lang="en-US"/>
        </a:p>
      </dgm:t>
    </dgm:pt>
    <dgm:pt modelId="{B19E91AB-1676-49BB-84B7-F87A8C214071}" type="pres">
      <dgm:prSet presAssocID="{73B56F19-80FF-4C47-ADD3-75F29F3D6BC9}" presName="dummy2a" presStyleCnt="0"/>
      <dgm:spPr/>
    </dgm:pt>
    <dgm:pt modelId="{2587EC48-9E4E-4644-A6E8-F0BC503EC916}" type="pres">
      <dgm:prSet presAssocID="{73B56F19-80FF-4C47-ADD3-75F29F3D6BC9}" presName="dummy2b" presStyleCnt="0"/>
      <dgm:spPr/>
    </dgm:pt>
    <dgm:pt modelId="{C1C9EF8D-B56F-4BC3-8894-86BF62A8724C}" type="pres">
      <dgm:prSet presAssocID="{73B56F19-80FF-4C47-ADD3-75F29F3D6BC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E8113-1BBB-40D5-9BE4-DF0CD8DEDAB0}" type="pres">
      <dgm:prSet presAssocID="{73B56F19-80FF-4C47-ADD3-75F29F3D6BC9}" presName="wedge3" presStyleLbl="node1" presStyleIdx="2" presStyleCnt="3"/>
      <dgm:spPr/>
      <dgm:t>
        <a:bodyPr/>
        <a:lstStyle/>
        <a:p>
          <a:endParaRPr lang="en-US"/>
        </a:p>
      </dgm:t>
    </dgm:pt>
    <dgm:pt modelId="{38B090EC-9053-49BF-999C-669D57E9D524}" type="pres">
      <dgm:prSet presAssocID="{73B56F19-80FF-4C47-ADD3-75F29F3D6BC9}" presName="dummy3a" presStyleCnt="0"/>
      <dgm:spPr/>
    </dgm:pt>
    <dgm:pt modelId="{B966E7CA-0649-4AB4-AF47-B145A4D0E10D}" type="pres">
      <dgm:prSet presAssocID="{73B56F19-80FF-4C47-ADD3-75F29F3D6BC9}" presName="dummy3b" presStyleCnt="0"/>
      <dgm:spPr/>
    </dgm:pt>
    <dgm:pt modelId="{AFD7E37E-1AA2-4977-9589-77BD34CABA14}" type="pres">
      <dgm:prSet presAssocID="{73B56F19-80FF-4C47-ADD3-75F29F3D6BC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E524F-144B-41C7-B029-6C6AE6AF4447}" type="pres">
      <dgm:prSet presAssocID="{4A0C24DA-DA83-41C9-9521-213FBD9A2DF7}" presName="arrowWedge1" presStyleLbl="fgSibTrans2D1" presStyleIdx="0" presStyleCnt="3"/>
      <dgm:spPr/>
    </dgm:pt>
    <dgm:pt modelId="{17281EAC-0B73-46C7-AFCD-A2BDEE829397}" type="pres">
      <dgm:prSet presAssocID="{59D55C5A-FBA9-492E-824B-B817577C3A34}" presName="arrowWedge2" presStyleLbl="fgSibTrans2D1" presStyleIdx="1" presStyleCnt="3"/>
      <dgm:spPr/>
    </dgm:pt>
    <dgm:pt modelId="{C1F088C9-5239-44D7-B9CA-BEA93A165E62}" type="pres">
      <dgm:prSet presAssocID="{F03565E9-3AA7-4272-8C78-19345933DF17}" presName="arrowWedge3" presStyleLbl="fgSibTrans2D1" presStyleIdx="2" presStyleCnt="3"/>
      <dgm:spPr/>
    </dgm:pt>
  </dgm:ptLst>
  <dgm:cxnLst>
    <dgm:cxn modelId="{985875E3-3B4A-4A3D-9A5F-92BE069CCD5A}" type="presOf" srcId="{DB2BD4EE-9C01-4B46-9759-54C5DFE7F6C1}" destId="{0ECE8113-1BBB-40D5-9BE4-DF0CD8DEDAB0}" srcOrd="0" destOrd="0" presId="urn:microsoft.com/office/officeart/2005/8/layout/cycle8"/>
    <dgm:cxn modelId="{9142E7A3-F7EB-44DA-8F11-43FB62A302CB}" srcId="{73B56F19-80FF-4C47-ADD3-75F29F3D6BC9}" destId="{508F4ACE-8EAD-4F05-84DD-675FD8894924}" srcOrd="1" destOrd="0" parTransId="{8E044E83-D0FF-4714-B638-C123EF2665D1}" sibTransId="{59D55C5A-FBA9-492E-824B-B817577C3A34}"/>
    <dgm:cxn modelId="{4FE107F6-70FC-4612-A613-E326985962D4}" srcId="{73B56F19-80FF-4C47-ADD3-75F29F3D6BC9}" destId="{DB2BD4EE-9C01-4B46-9759-54C5DFE7F6C1}" srcOrd="2" destOrd="0" parTransId="{60C50BF2-C0AC-4FE3-92AD-91A0B22B98BB}" sibTransId="{F03565E9-3AA7-4272-8C78-19345933DF17}"/>
    <dgm:cxn modelId="{2B80CAC4-E028-47FA-B944-B7C9CAA3E8A7}" type="presOf" srcId="{508F4ACE-8EAD-4F05-84DD-675FD8894924}" destId="{C1C9EF8D-B56F-4BC3-8894-86BF62A8724C}" srcOrd="1" destOrd="0" presId="urn:microsoft.com/office/officeart/2005/8/layout/cycle8"/>
    <dgm:cxn modelId="{18CC103B-348C-42DD-95F0-15E1FE86D728}" type="presOf" srcId="{1CDF141F-EC4A-422D-B4D1-E45930D20CD7}" destId="{7DA1219E-88F8-429F-AA64-3B0363DAE5E8}" srcOrd="1" destOrd="0" presId="urn:microsoft.com/office/officeart/2005/8/layout/cycle8"/>
    <dgm:cxn modelId="{A8EF1F88-1803-462F-B93E-49108DBE695A}" type="presOf" srcId="{73B56F19-80FF-4C47-ADD3-75F29F3D6BC9}" destId="{3F277072-4BF7-452C-91F3-6447ABC26618}" srcOrd="0" destOrd="0" presId="urn:microsoft.com/office/officeart/2005/8/layout/cycle8"/>
    <dgm:cxn modelId="{8D3BE26C-5924-4E61-96EC-4DE386C873D9}" srcId="{73B56F19-80FF-4C47-ADD3-75F29F3D6BC9}" destId="{1CDF141F-EC4A-422D-B4D1-E45930D20CD7}" srcOrd="0" destOrd="0" parTransId="{0FCDB590-3E80-4790-84BD-FCCCC11E9C06}" sibTransId="{4A0C24DA-DA83-41C9-9521-213FBD9A2DF7}"/>
    <dgm:cxn modelId="{2D9C2C78-729D-48B5-A283-802C92398114}" type="presOf" srcId="{1CDF141F-EC4A-422D-B4D1-E45930D20CD7}" destId="{0584E234-EF3A-4257-9195-E39C5B4DDD72}" srcOrd="0" destOrd="0" presId="urn:microsoft.com/office/officeart/2005/8/layout/cycle8"/>
    <dgm:cxn modelId="{606EEE5D-FDA1-4DAD-8AF4-2572A572FCAA}" type="presOf" srcId="{508F4ACE-8EAD-4F05-84DD-675FD8894924}" destId="{F89FCEA4-6191-432D-93F2-D903AB1D2F98}" srcOrd="0" destOrd="0" presId="urn:microsoft.com/office/officeart/2005/8/layout/cycle8"/>
    <dgm:cxn modelId="{9B95E752-9474-4767-B8D3-F4682F41C6DA}" type="presOf" srcId="{DB2BD4EE-9C01-4B46-9759-54C5DFE7F6C1}" destId="{AFD7E37E-1AA2-4977-9589-77BD34CABA14}" srcOrd="1" destOrd="0" presId="urn:microsoft.com/office/officeart/2005/8/layout/cycle8"/>
    <dgm:cxn modelId="{B43471CD-AF65-43B2-A2B5-5A0CAD03636D}" type="presParOf" srcId="{3F277072-4BF7-452C-91F3-6447ABC26618}" destId="{0584E234-EF3A-4257-9195-E39C5B4DDD72}" srcOrd="0" destOrd="0" presId="urn:microsoft.com/office/officeart/2005/8/layout/cycle8"/>
    <dgm:cxn modelId="{D42B8BCA-F4C8-49F4-87E1-9D18C12BBA55}" type="presParOf" srcId="{3F277072-4BF7-452C-91F3-6447ABC26618}" destId="{06CB0F70-788B-4764-B249-8D45FAD1F57C}" srcOrd="1" destOrd="0" presId="urn:microsoft.com/office/officeart/2005/8/layout/cycle8"/>
    <dgm:cxn modelId="{4440A4F7-99A0-4558-B939-4D8BB49A29CD}" type="presParOf" srcId="{3F277072-4BF7-452C-91F3-6447ABC26618}" destId="{D85482A0-B2F8-4A2D-8259-71CB65132D2C}" srcOrd="2" destOrd="0" presId="urn:microsoft.com/office/officeart/2005/8/layout/cycle8"/>
    <dgm:cxn modelId="{15EEE897-D990-4F5E-B898-3F67090AF3F2}" type="presParOf" srcId="{3F277072-4BF7-452C-91F3-6447ABC26618}" destId="{7DA1219E-88F8-429F-AA64-3B0363DAE5E8}" srcOrd="3" destOrd="0" presId="urn:microsoft.com/office/officeart/2005/8/layout/cycle8"/>
    <dgm:cxn modelId="{ABB5D338-786D-4A82-9E33-D6EA75958C2E}" type="presParOf" srcId="{3F277072-4BF7-452C-91F3-6447ABC26618}" destId="{F89FCEA4-6191-432D-93F2-D903AB1D2F98}" srcOrd="4" destOrd="0" presId="urn:microsoft.com/office/officeart/2005/8/layout/cycle8"/>
    <dgm:cxn modelId="{172850FC-F7A5-4F6E-B391-FC3D259903D9}" type="presParOf" srcId="{3F277072-4BF7-452C-91F3-6447ABC26618}" destId="{B19E91AB-1676-49BB-84B7-F87A8C214071}" srcOrd="5" destOrd="0" presId="urn:microsoft.com/office/officeart/2005/8/layout/cycle8"/>
    <dgm:cxn modelId="{AD8E48C5-D60A-40DE-B942-715FCD5A3625}" type="presParOf" srcId="{3F277072-4BF7-452C-91F3-6447ABC26618}" destId="{2587EC48-9E4E-4644-A6E8-F0BC503EC916}" srcOrd="6" destOrd="0" presId="urn:microsoft.com/office/officeart/2005/8/layout/cycle8"/>
    <dgm:cxn modelId="{CEB687F9-564A-4597-9498-7853866951EE}" type="presParOf" srcId="{3F277072-4BF7-452C-91F3-6447ABC26618}" destId="{C1C9EF8D-B56F-4BC3-8894-86BF62A8724C}" srcOrd="7" destOrd="0" presId="urn:microsoft.com/office/officeart/2005/8/layout/cycle8"/>
    <dgm:cxn modelId="{DF91500A-38FE-4656-9E6E-8C6BC8DE90F9}" type="presParOf" srcId="{3F277072-4BF7-452C-91F3-6447ABC26618}" destId="{0ECE8113-1BBB-40D5-9BE4-DF0CD8DEDAB0}" srcOrd="8" destOrd="0" presId="urn:microsoft.com/office/officeart/2005/8/layout/cycle8"/>
    <dgm:cxn modelId="{B046BADE-5816-49E1-BCFB-A8041708BCAD}" type="presParOf" srcId="{3F277072-4BF7-452C-91F3-6447ABC26618}" destId="{38B090EC-9053-49BF-999C-669D57E9D524}" srcOrd="9" destOrd="0" presId="urn:microsoft.com/office/officeart/2005/8/layout/cycle8"/>
    <dgm:cxn modelId="{51028EA0-692A-4EE5-856E-CE992DBC84E9}" type="presParOf" srcId="{3F277072-4BF7-452C-91F3-6447ABC26618}" destId="{B966E7CA-0649-4AB4-AF47-B145A4D0E10D}" srcOrd="10" destOrd="0" presId="urn:microsoft.com/office/officeart/2005/8/layout/cycle8"/>
    <dgm:cxn modelId="{0E520AEC-2F1C-46C4-959F-91284D5336F5}" type="presParOf" srcId="{3F277072-4BF7-452C-91F3-6447ABC26618}" destId="{AFD7E37E-1AA2-4977-9589-77BD34CABA14}" srcOrd="11" destOrd="0" presId="urn:microsoft.com/office/officeart/2005/8/layout/cycle8"/>
    <dgm:cxn modelId="{4DBB1026-6D99-4010-B8B9-7FB503B17F84}" type="presParOf" srcId="{3F277072-4BF7-452C-91F3-6447ABC26618}" destId="{942E524F-144B-41C7-B029-6C6AE6AF4447}" srcOrd="12" destOrd="0" presId="urn:microsoft.com/office/officeart/2005/8/layout/cycle8"/>
    <dgm:cxn modelId="{B5980677-9A7C-4B98-B08E-52D05B45ECB5}" type="presParOf" srcId="{3F277072-4BF7-452C-91F3-6447ABC26618}" destId="{17281EAC-0B73-46C7-AFCD-A2BDEE829397}" srcOrd="13" destOrd="0" presId="urn:microsoft.com/office/officeart/2005/8/layout/cycle8"/>
    <dgm:cxn modelId="{321383F1-1A82-4174-9908-67C203563736}" type="presParOf" srcId="{3F277072-4BF7-452C-91F3-6447ABC26618}" destId="{C1F088C9-5239-44D7-B9CA-BEA93A165E6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3F55D2-6478-43A2-87AF-67461ADEBD11}">
      <dsp:nvSpPr>
        <dsp:cNvPr id="0" name=""/>
        <dsp:cNvSpPr/>
      </dsp:nvSpPr>
      <dsp:spPr>
        <a:xfrm>
          <a:off x="2849" y="0"/>
          <a:ext cx="1709928" cy="217246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772F1-A416-41DC-B14C-EF1850311F86}">
      <dsp:nvSpPr>
        <dsp:cNvPr id="0" name=""/>
        <dsp:cNvSpPr/>
      </dsp:nvSpPr>
      <dsp:spPr>
        <a:xfrm>
          <a:off x="1764075" y="0"/>
          <a:ext cx="290169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0" rIns="327152" bIns="327152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err="1" smtClean="0">
              <a:solidFill>
                <a:srgbClr val="00B050"/>
              </a:solidFill>
            </a:rPr>
            <a:t>Harapan</a:t>
          </a:r>
          <a:endParaRPr lang="en-US" sz="4600" b="1" kern="1200" dirty="0">
            <a:solidFill>
              <a:srgbClr val="00B050"/>
            </a:solidFill>
          </a:endParaRPr>
        </a:p>
      </dsp:txBody>
      <dsp:txXfrm>
        <a:off x="1764075" y="0"/>
        <a:ext cx="2901696" cy="2172462"/>
      </dsp:txXfrm>
    </dsp:sp>
    <dsp:sp modelId="{AD248205-E13C-445D-B8C2-B3E75E4D2E7B}">
      <dsp:nvSpPr>
        <dsp:cNvPr id="0" name=""/>
        <dsp:cNvSpPr/>
      </dsp:nvSpPr>
      <dsp:spPr>
        <a:xfrm>
          <a:off x="515828" y="2353500"/>
          <a:ext cx="1709928" cy="217246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8972D-672C-4F7F-B987-17DC3699DBDF}">
      <dsp:nvSpPr>
        <dsp:cNvPr id="0" name=""/>
        <dsp:cNvSpPr/>
      </dsp:nvSpPr>
      <dsp:spPr>
        <a:xfrm>
          <a:off x="2277054" y="2353500"/>
          <a:ext cx="290169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0" rIns="327152" bIns="327152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err="1" smtClean="0">
              <a:solidFill>
                <a:schemeClr val="accent6">
                  <a:lumMod val="50000"/>
                </a:schemeClr>
              </a:solidFill>
            </a:rPr>
            <a:t>Keyataan</a:t>
          </a:r>
          <a:endParaRPr lang="en-US" sz="46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77054" y="2353500"/>
        <a:ext cx="2901696" cy="21724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C81AEE-FF3A-4E0A-9071-C65F6F93C7CA}">
      <dsp:nvSpPr>
        <dsp:cNvPr id="0" name=""/>
        <dsp:cNvSpPr/>
      </dsp:nvSpPr>
      <dsp:spPr>
        <a:xfrm rot="2234953">
          <a:off x="1875117" y="4577165"/>
          <a:ext cx="347501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475013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8AED5-F50C-4DC5-9693-74865B5AF3EF}">
      <dsp:nvSpPr>
        <dsp:cNvPr id="0" name=""/>
        <dsp:cNvSpPr/>
      </dsp:nvSpPr>
      <dsp:spPr>
        <a:xfrm rot="1190761">
          <a:off x="2133530" y="3896257"/>
          <a:ext cx="3233476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233476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100D1-A79B-4890-9F71-15CEDD738B1A}">
      <dsp:nvSpPr>
        <dsp:cNvPr id="0" name=""/>
        <dsp:cNvSpPr/>
      </dsp:nvSpPr>
      <dsp:spPr>
        <a:xfrm rot="135861">
          <a:off x="2228738" y="3245209"/>
          <a:ext cx="2081025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2081025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D268D-C5C9-4A7F-8107-934681F5F73E}">
      <dsp:nvSpPr>
        <dsp:cNvPr id="0" name=""/>
        <dsp:cNvSpPr/>
      </dsp:nvSpPr>
      <dsp:spPr>
        <a:xfrm rot="20694396">
          <a:off x="2168750" y="2607291"/>
          <a:ext cx="3524954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524954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03654-8F5A-4191-8055-D99AA5600658}">
      <dsp:nvSpPr>
        <dsp:cNvPr id="0" name=""/>
        <dsp:cNvSpPr/>
      </dsp:nvSpPr>
      <dsp:spPr>
        <a:xfrm rot="19754341">
          <a:off x="1938829" y="1864243"/>
          <a:ext cx="4132757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4132757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1F967-CD5A-49AC-AFD6-E7F6A420EB69}">
      <dsp:nvSpPr>
        <dsp:cNvPr id="0" name=""/>
        <dsp:cNvSpPr/>
      </dsp:nvSpPr>
      <dsp:spPr>
        <a:xfrm>
          <a:off x="-527198" y="2461418"/>
          <a:ext cx="4621826" cy="1273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C6316-304C-4253-991B-9A9B5DF0D375}">
      <dsp:nvSpPr>
        <dsp:cNvPr id="0" name=""/>
        <dsp:cNvSpPr/>
      </dsp:nvSpPr>
      <dsp:spPr>
        <a:xfrm>
          <a:off x="4544711" y="78300"/>
          <a:ext cx="3684888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Siswa</a:t>
          </a:r>
          <a:endParaRPr lang="en-US" sz="3600" kern="1200" dirty="0"/>
        </a:p>
      </dsp:txBody>
      <dsp:txXfrm>
        <a:off x="4544711" y="78300"/>
        <a:ext cx="3684888" cy="764291"/>
      </dsp:txXfrm>
    </dsp:sp>
    <dsp:sp modelId="{861850EF-0ECE-4A96-9694-BA2015511366}">
      <dsp:nvSpPr>
        <dsp:cNvPr id="0" name=""/>
        <dsp:cNvSpPr/>
      </dsp:nvSpPr>
      <dsp:spPr>
        <a:xfrm>
          <a:off x="5128248" y="1498030"/>
          <a:ext cx="3101351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Guru</a:t>
          </a:r>
          <a:endParaRPr lang="en-US" sz="3600" kern="1200" dirty="0"/>
        </a:p>
      </dsp:txBody>
      <dsp:txXfrm>
        <a:off x="5128248" y="1498030"/>
        <a:ext cx="3101351" cy="764291"/>
      </dsp:txXfrm>
    </dsp:sp>
    <dsp:sp modelId="{85FB49D8-3C6D-4CD4-8ED2-F0AE3B1F046C}">
      <dsp:nvSpPr>
        <dsp:cNvPr id="0" name=""/>
        <dsp:cNvSpPr/>
      </dsp:nvSpPr>
      <dsp:spPr>
        <a:xfrm>
          <a:off x="4268634" y="2994820"/>
          <a:ext cx="3960965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Kebijakan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Pemerintah</a:t>
          </a:r>
          <a:endParaRPr lang="en-US" sz="3600" kern="1200" dirty="0"/>
        </a:p>
      </dsp:txBody>
      <dsp:txXfrm>
        <a:off x="4268634" y="2994820"/>
        <a:ext cx="3960965" cy="764291"/>
      </dsp:txXfrm>
    </dsp:sp>
    <dsp:sp modelId="{DD46EA7D-090D-47FA-B368-D686BCAC3089}">
      <dsp:nvSpPr>
        <dsp:cNvPr id="0" name=""/>
        <dsp:cNvSpPr/>
      </dsp:nvSpPr>
      <dsp:spPr>
        <a:xfrm>
          <a:off x="4188070" y="4415411"/>
          <a:ext cx="4041529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Sarana</a:t>
          </a:r>
          <a:endParaRPr lang="en-US" sz="3600" kern="1200" dirty="0"/>
        </a:p>
      </dsp:txBody>
      <dsp:txXfrm>
        <a:off x="4188070" y="4415411"/>
        <a:ext cx="4041529" cy="764291"/>
      </dsp:txXfrm>
    </dsp:sp>
    <dsp:sp modelId="{0288352A-3DB4-4200-91AC-8DECE3224505}">
      <dsp:nvSpPr>
        <dsp:cNvPr id="0" name=""/>
        <dsp:cNvSpPr/>
      </dsp:nvSpPr>
      <dsp:spPr>
        <a:xfrm>
          <a:off x="2750421" y="5636508"/>
          <a:ext cx="5479178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dll</a:t>
          </a:r>
          <a:endParaRPr lang="en-US" sz="3600" kern="1200" dirty="0"/>
        </a:p>
      </dsp:txBody>
      <dsp:txXfrm>
        <a:off x="2750421" y="5636508"/>
        <a:ext cx="5479178" cy="7642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36600-6CCB-4988-A820-20EC559FA6C2}" type="datetimeFigureOut">
              <a:rPr lang="en-US" smtClean="0"/>
              <a:t>8/10/2010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BE45C-E5BE-4934-AF30-393539DE77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84D6C-29DA-44AB-A18D-30F895683620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4343400"/>
            <a:ext cx="57912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Disampaikan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oleh</a:t>
            </a:r>
            <a:endParaRPr lang="en-US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r"/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Agung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Hastomo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M.Pd</a:t>
            </a:r>
            <a:endParaRPr lang="en-US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r"/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penyegaran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guru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SDN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Rejoinangun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2 Yogyakarta</a:t>
            </a:r>
            <a:endParaRPr lang="en-US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Bernard MT Condensed" pitchFamily="18" charset="0"/>
              </a:rPr>
              <a:t>“KONSELING” </a:t>
            </a:r>
            <a:r>
              <a:rPr lang="en-US" sz="4800" dirty="0" err="1" smtClean="0">
                <a:latin typeface="Bernard MT Condensed" pitchFamily="18" charset="0"/>
              </a:rPr>
              <a:t>untuk</a:t>
            </a:r>
            <a:r>
              <a:rPr lang="en-US" sz="4800" dirty="0" smtClean="0">
                <a:latin typeface="Bernard MT Condensed" pitchFamily="18" charset="0"/>
              </a:rPr>
              <a:t> “MENANGANI” </a:t>
            </a:r>
            <a:r>
              <a:rPr lang="en-US" sz="4800" dirty="0" err="1" smtClean="0">
                <a:latin typeface="Bernard MT Condensed" pitchFamily="18" charset="0"/>
              </a:rPr>
              <a:t>siswa</a:t>
            </a:r>
            <a:endParaRPr lang="en-US" sz="4800" dirty="0">
              <a:latin typeface="Bernard MT Condense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657601"/>
            <a:ext cx="254691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bantuan</a:t>
            </a:r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individu</a:t>
            </a:r>
            <a:r>
              <a:rPr lang="en-US" dirty="0" smtClean="0"/>
              <a:t> yang “</a:t>
            </a:r>
            <a:r>
              <a:rPr lang="en-US" dirty="0" err="1" smtClean="0"/>
              <a:t>lebih</a:t>
            </a:r>
            <a:r>
              <a:rPr lang="en-US" dirty="0" smtClean="0"/>
              <a:t>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“</a:t>
            </a:r>
            <a:r>
              <a:rPr lang="en-US" dirty="0" err="1" smtClean="0"/>
              <a:t>membutuhkan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Agar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>
                <a:latin typeface="Bernard MT Condensed" pitchFamily="18" charset="0"/>
              </a:rPr>
              <a:t>mengenal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diri</a:t>
            </a:r>
            <a:r>
              <a:rPr lang="en-US" dirty="0" smtClean="0">
                <a:latin typeface="Bernard MT Condensed" pitchFamily="18" charset="0"/>
              </a:rPr>
              <a:t>, </a:t>
            </a:r>
            <a:r>
              <a:rPr lang="en-US" dirty="0" err="1" smtClean="0">
                <a:latin typeface="Bernard MT Condensed" pitchFamily="18" charset="0"/>
              </a:rPr>
              <a:t>menerima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diri</a:t>
            </a:r>
            <a:r>
              <a:rPr lang="en-US" dirty="0" smtClean="0">
                <a:latin typeface="Bernard MT Condensed" pitchFamily="18" charset="0"/>
              </a:rPr>
              <a:t>, </a:t>
            </a:r>
            <a:r>
              <a:rPr lang="en-US" dirty="0" err="1" smtClean="0">
                <a:latin typeface="Bernard MT Condensed" pitchFamily="18" charset="0"/>
              </a:rPr>
              <a:t>mampu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mengarahkan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diri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mengembangkan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diri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/>
              <a:t>bermuara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kebahagiaan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3276600" cy="944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Konseling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“</a:t>
            </a:r>
            <a:r>
              <a:rPr lang="en-US" dirty="0" err="1" smtClean="0"/>
              <a:t>kesiapan</a:t>
            </a:r>
            <a:r>
              <a:rPr lang="en-US" dirty="0" smtClean="0"/>
              <a:t>”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tdpt</a:t>
            </a:r>
            <a:r>
              <a:rPr lang="en-US" dirty="0" smtClean="0"/>
              <a:t> “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”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konseling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Acceptance/</a:t>
            </a:r>
            <a:r>
              <a:rPr lang="en-US" b="1" dirty="0" err="1" smtClean="0"/>
              <a:t>Penerimaan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Respect/Rasa </a:t>
            </a:r>
            <a:r>
              <a:rPr lang="en-US" b="1" dirty="0" err="1" smtClean="0"/>
              <a:t>hormat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Understanding/</a:t>
            </a:r>
            <a:r>
              <a:rPr lang="en-US" b="1" dirty="0" err="1" smtClean="0"/>
              <a:t>memahami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Reassurance/</a:t>
            </a:r>
            <a:r>
              <a:rPr lang="en-US" b="1" dirty="0" err="1" smtClean="0"/>
              <a:t>menentramkan</a:t>
            </a:r>
            <a:r>
              <a:rPr lang="en-US" b="1" dirty="0" smtClean="0"/>
              <a:t>, </a:t>
            </a:r>
            <a:r>
              <a:rPr lang="en-US" b="1" dirty="0" err="1" smtClean="0"/>
              <a:t>yakinkan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Encouragement/</a:t>
            </a:r>
            <a:r>
              <a:rPr lang="en-US" b="1" dirty="0" err="1" smtClean="0"/>
              <a:t>dorongan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Reflection/</a:t>
            </a:r>
            <a:r>
              <a:rPr lang="en-US" b="1" dirty="0" err="1" smtClean="0"/>
              <a:t>memantulkan</a:t>
            </a:r>
            <a:r>
              <a:rPr lang="en-US" b="1" dirty="0" smtClean="0"/>
              <a:t> </a:t>
            </a:r>
            <a:r>
              <a:rPr lang="en-US" b="1" dirty="0" err="1" smtClean="0"/>
              <a:t>pertanyaan&amp;perasaan</a:t>
            </a:r>
            <a:endParaRPr lang="en-US" b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err="1" smtClean="0"/>
              <a:t>Konfrontasi</a:t>
            </a:r>
            <a:r>
              <a:rPr lang="en-US" b="1" dirty="0" smtClean="0"/>
              <a:t>/</a:t>
            </a:r>
            <a:r>
              <a:rPr lang="en-US" b="1" dirty="0" err="1" smtClean="0"/>
              <a:t>pertentangan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Limited question/</a:t>
            </a:r>
            <a:r>
              <a:rPr lang="en-US" b="1" dirty="0" err="1" smtClean="0"/>
              <a:t>pertanyaan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endParaRPr lang="en-US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konseling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Empathy/</a:t>
            </a:r>
            <a:r>
              <a:rPr lang="en-US" b="1" dirty="0" err="1" smtClean="0"/>
              <a:t>Empati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</a:t>
            </a:r>
            <a:r>
              <a:rPr lang="en-US" b="1" dirty="0" err="1" smtClean="0"/>
              <a:t>Simpathy</a:t>
            </a:r>
            <a:r>
              <a:rPr lang="en-US" b="1" dirty="0" smtClean="0"/>
              <a:t>/</a:t>
            </a:r>
            <a:r>
              <a:rPr lang="en-US" b="1" dirty="0" err="1" smtClean="0"/>
              <a:t>Simpati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Reinforcement/</a:t>
            </a:r>
            <a:r>
              <a:rPr lang="en-US" b="1" dirty="0" err="1" smtClean="0"/>
              <a:t>penguatan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Trust/</a:t>
            </a:r>
            <a:r>
              <a:rPr lang="en-US" b="1" dirty="0" err="1" smtClean="0"/>
              <a:t>kepercayaan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</a:t>
            </a:r>
            <a:r>
              <a:rPr lang="en-US" b="1" dirty="0" err="1" smtClean="0"/>
              <a:t>Ekspresi</a:t>
            </a:r>
            <a:r>
              <a:rPr lang="en-US" b="1" dirty="0" smtClean="0"/>
              <a:t> </a:t>
            </a:r>
            <a:r>
              <a:rPr lang="en-US" b="1" dirty="0" err="1" smtClean="0"/>
              <a:t>tubuh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</a:t>
            </a:r>
            <a:r>
              <a:rPr lang="en-US" b="1" dirty="0" err="1" smtClean="0"/>
              <a:t>Mendengarkan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endParaRPr lang="en-US" b="1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konseling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Konseling</a:t>
            </a:r>
            <a:r>
              <a:rPr lang="en-US" dirty="0" smtClean="0"/>
              <a:t> Individual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Bibliotheraphy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Cinematheraphy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Roleplaying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Desensitization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Home visit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 smtClean="0"/>
              <a:t>PENDIDIKAN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181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3048000"/>
            <a:ext cx="32766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MASALAH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971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HARAPAN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Keyataan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err="1" smtClean="0">
                <a:cs typeface="Aharoni" pitchFamily="2" charset="-79"/>
              </a:rPr>
              <a:t>Siswa</a:t>
            </a:r>
            <a:endParaRPr lang="en-US" dirty="0" smtClean="0">
              <a:cs typeface="Aharoni" pitchFamily="2" charset="-79"/>
            </a:endParaRPr>
          </a:p>
          <a:p>
            <a:pPr lvl="1"/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Korban</a:t>
            </a:r>
            <a:r>
              <a:rPr lang="en-US" dirty="0" smtClean="0"/>
              <a:t>” </a:t>
            </a:r>
            <a:r>
              <a:rPr lang="en-US" dirty="0" err="1" smtClean="0"/>
              <a:t>pergaulan</a:t>
            </a:r>
            <a:endParaRPr lang="en-US" dirty="0" smtClean="0"/>
          </a:p>
          <a:p>
            <a:pPr lvl="1"/>
            <a:r>
              <a:rPr lang="en-US" dirty="0" err="1" smtClean="0"/>
              <a:t>Kenakalan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endParaRPr lang="en-US" dirty="0" smtClean="0"/>
          </a:p>
          <a:p>
            <a:pPr lvl="1"/>
            <a:r>
              <a:rPr lang="en-US" dirty="0" err="1" smtClean="0"/>
              <a:t>Perilaku</a:t>
            </a:r>
            <a:r>
              <a:rPr lang="en-US" dirty="0" smtClean="0"/>
              <a:t> mal-</a:t>
            </a:r>
            <a:r>
              <a:rPr lang="en-US" dirty="0" err="1" smtClean="0"/>
              <a:t>adaptif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4648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429000"/>
            <a:ext cx="44958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219200"/>
            <a:ext cx="357632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990600"/>
            <a:ext cx="4829175" cy="397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95600"/>
            <a:ext cx="374821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403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4800"/>
            <a:ext cx="449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486400"/>
            <a:ext cx="7162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Bernard MT Condensed" pitchFamily="18" charset="0"/>
              </a:rPr>
              <a:t>Bagaimana</a:t>
            </a:r>
            <a:r>
              <a:rPr lang="en-US" sz="4400" dirty="0" smtClean="0">
                <a:latin typeface="Bernard MT Condensed" pitchFamily="18" charset="0"/>
              </a:rPr>
              <a:t> </a:t>
            </a:r>
            <a:r>
              <a:rPr lang="en-US" sz="4400" dirty="0" err="1" smtClean="0">
                <a:latin typeface="Bernard MT Condensed" pitchFamily="18" charset="0"/>
              </a:rPr>
              <a:t>mengatasinya</a:t>
            </a:r>
            <a:r>
              <a:rPr lang="en-US" sz="4400" dirty="0" smtClean="0">
                <a:latin typeface="Bernard MT Condensed" pitchFamily="18" charset="0"/>
              </a:rPr>
              <a:t>?</a:t>
            </a:r>
            <a:endParaRPr lang="en-US" sz="44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038600" cy="8683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Konseling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nasehat</a:t>
            </a:r>
            <a:r>
              <a:rPr lang="en-US" dirty="0" smtClean="0"/>
              <a:t>, saran, </a:t>
            </a:r>
            <a:r>
              <a:rPr lang="en-US" dirty="0" err="1" smtClean="0"/>
              <a:t>anjuran</a:t>
            </a:r>
            <a:endParaRPr lang="en-US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 &amp; TL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, </a:t>
            </a:r>
            <a:r>
              <a:rPr lang="en-US" dirty="0" err="1" smtClean="0"/>
              <a:t>mengarahkan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TL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, </a:t>
            </a:r>
            <a:r>
              <a:rPr lang="en-US" dirty="0" err="1" smtClean="0"/>
              <a:t>ancaman</a:t>
            </a:r>
            <a:r>
              <a:rPr lang="en-US" dirty="0" smtClean="0"/>
              <a:t>, </a:t>
            </a:r>
            <a:r>
              <a:rPr lang="en-US" dirty="0" err="1" smtClean="0"/>
              <a:t>teguran</a:t>
            </a:r>
            <a:r>
              <a:rPr lang="en-US" dirty="0" smtClean="0"/>
              <a:t>, </a:t>
            </a:r>
            <a:r>
              <a:rPr lang="en-US" dirty="0" err="1" smtClean="0"/>
              <a:t>paksaan</a:t>
            </a:r>
            <a:endParaRPr lang="en-US" dirty="0" smtClean="0"/>
          </a:p>
          <a:p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44562"/>
          </a:xfrm>
        </p:spPr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533400" y="1143000"/>
          <a:ext cx="9677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229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“KONSELING” untuk “MENANGANI” siswa</vt:lpstr>
      <vt:lpstr>PENDIDIKAN</vt:lpstr>
      <vt:lpstr>Slide 3</vt:lpstr>
      <vt:lpstr>Keyataan</vt:lpstr>
      <vt:lpstr>Slide 5</vt:lpstr>
      <vt:lpstr>Slide 6</vt:lpstr>
      <vt:lpstr>Slide 7</vt:lpstr>
      <vt:lpstr>Konseling</vt:lpstr>
      <vt:lpstr>Kenapa Konseling?</vt:lpstr>
      <vt:lpstr>Konseling</vt:lpstr>
      <vt:lpstr>Konseling dalam Perkembangan</vt:lpstr>
      <vt:lpstr>Keterampilan konseling</vt:lpstr>
      <vt:lpstr>Keterampilan konseling</vt:lpstr>
      <vt:lpstr>Teknik konseling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“KONSELING” untuk “MENANGANI” siswa</dc:title>
  <dc:creator>Valued Acer Customer</dc:creator>
  <cp:lastModifiedBy>Valued Acer Customer</cp:lastModifiedBy>
  <cp:revision>42</cp:revision>
  <dcterms:created xsi:type="dcterms:W3CDTF">2010-08-08T22:58:16Z</dcterms:created>
  <dcterms:modified xsi:type="dcterms:W3CDTF">2010-08-10T13:18:53Z</dcterms:modified>
</cp:coreProperties>
</file>