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6" r:id="rId3"/>
    <p:sldId id="257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39793-A1F9-4F82-B0F0-A825CDAADE3F}" type="datetimeFigureOut">
              <a:rPr lang="en-US" smtClean="0"/>
              <a:pPr/>
              <a:t>3/2/2011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7EBE5-1490-4B60-B838-3998F08EFF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39793-A1F9-4F82-B0F0-A825CDAADE3F}" type="datetimeFigureOut">
              <a:rPr lang="en-US" smtClean="0"/>
              <a:pPr/>
              <a:t>3/2/2011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7EBE5-1490-4B60-B838-3998F08EFF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39793-A1F9-4F82-B0F0-A825CDAADE3F}" type="datetimeFigureOut">
              <a:rPr lang="en-US" smtClean="0"/>
              <a:pPr/>
              <a:t>3/2/2011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7EBE5-1490-4B60-B838-3998F08EFF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39793-A1F9-4F82-B0F0-A825CDAADE3F}" type="datetimeFigureOut">
              <a:rPr lang="en-US" smtClean="0"/>
              <a:pPr/>
              <a:t>3/2/2011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7EBE5-1490-4B60-B838-3998F08EFF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39793-A1F9-4F82-B0F0-A825CDAADE3F}" type="datetimeFigureOut">
              <a:rPr lang="en-US" smtClean="0"/>
              <a:pPr/>
              <a:t>3/2/2011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7EBE5-1490-4B60-B838-3998F08EFF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39793-A1F9-4F82-B0F0-A825CDAADE3F}" type="datetimeFigureOut">
              <a:rPr lang="en-US" smtClean="0"/>
              <a:pPr/>
              <a:t>3/2/2011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7EBE5-1490-4B60-B838-3998F08EFF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39793-A1F9-4F82-B0F0-A825CDAADE3F}" type="datetimeFigureOut">
              <a:rPr lang="en-US" smtClean="0"/>
              <a:pPr/>
              <a:t>3/2/2011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7EBE5-1490-4B60-B838-3998F08EFF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39793-A1F9-4F82-B0F0-A825CDAADE3F}" type="datetimeFigureOut">
              <a:rPr lang="en-US" smtClean="0"/>
              <a:pPr/>
              <a:t>3/2/2011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7EBE5-1490-4B60-B838-3998F08EFF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39793-A1F9-4F82-B0F0-A825CDAADE3F}" type="datetimeFigureOut">
              <a:rPr lang="en-US" smtClean="0"/>
              <a:pPr/>
              <a:t>3/2/2011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7EBE5-1490-4B60-B838-3998F08EFF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39793-A1F9-4F82-B0F0-A825CDAADE3F}" type="datetimeFigureOut">
              <a:rPr lang="en-US" smtClean="0"/>
              <a:pPr/>
              <a:t>3/2/2011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7EBE5-1490-4B60-B838-3998F08EFF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39793-A1F9-4F82-B0F0-A825CDAADE3F}" type="datetimeFigureOut">
              <a:rPr lang="en-US" smtClean="0"/>
              <a:pPr/>
              <a:t>3/2/2011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7EBE5-1490-4B60-B838-3998F08EFF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339793-A1F9-4F82-B0F0-A825CDAADE3F}" type="datetimeFigureOut">
              <a:rPr lang="en-US" smtClean="0"/>
              <a:pPr/>
              <a:t>3/2/2011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27EBE5-1490-4B60-B838-3998F08EFFD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4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7.wmf"/><Relationship Id="rId4" Type="http://schemas.openxmlformats.org/officeDocument/2006/relationships/image" Target="../media/image4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sony\PHONE CARD (H)\foto mei juni 2009\100MSDCF\DSC00425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00600" y="914400"/>
            <a:ext cx="3394472" cy="4525963"/>
          </a:xfrm>
          <a:prstGeom prst="rect">
            <a:avLst/>
          </a:prstGeom>
          <a:noFill/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9600" y="2209800"/>
            <a:ext cx="3810000" cy="1143000"/>
          </a:xfrm>
        </p:spPr>
        <p:txBody>
          <a:bodyPr>
            <a:noAutofit/>
          </a:bodyPr>
          <a:lstStyle/>
          <a:p>
            <a:pPr algn="r"/>
            <a:r>
              <a:rPr lang="en-US" sz="2800" dirty="0" smtClean="0"/>
              <a:t>MEMBANGUN   </a:t>
            </a:r>
            <a:r>
              <a:rPr lang="en-US" sz="2800" dirty="0" smtClean="0"/>
              <a:t>TIM</a:t>
            </a:r>
            <a:r>
              <a:rPr lang="id-ID" sz="2800" dirty="0" smtClean="0"/>
              <a:t/>
            </a:r>
            <a:br>
              <a:rPr lang="id-ID" sz="2800" dirty="0" smtClean="0"/>
            </a:br>
            <a:r>
              <a:rPr lang="id-ID" sz="2800" dirty="0" smtClean="0"/>
              <a:t>PADA ORGANISASI PEMUDA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1981200" y="3429000"/>
            <a:ext cx="2363789" cy="36933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LUTHFI WIBAWA, M.PD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09800" y="5029200"/>
            <a:ext cx="11400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 smtClean="0"/>
              <a:t>PPM 2009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3400" y="927100"/>
            <a:ext cx="3008313" cy="368300"/>
          </a:xfrm>
        </p:spPr>
        <p:txBody>
          <a:bodyPr>
            <a:noAutofit/>
          </a:bodyPr>
          <a:lstStyle/>
          <a:p>
            <a:r>
              <a:rPr lang="en-US" sz="2800" dirty="0" smtClean="0"/>
              <a:t>MEMBANGUN TIM</a:t>
            </a:r>
            <a:endParaRPr lang="en-US" sz="28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xfrm>
            <a:off x="304800" y="1435100"/>
            <a:ext cx="4495800" cy="4127500"/>
          </a:xfrm>
          <a:solidFill>
            <a:srgbClr val="FFFF00"/>
          </a:solidFill>
        </p:spPr>
        <p:txBody>
          <a:bodyPr>
            <a:noAutofit/>
          </a:bodyPr>
          <a:lstStyle/>
          <a:p>
            <a:pPr algn="ctr"/>
            <a:r>
              <a:rPr lang="en-US" sz="2400" dirty="0" err="1" smtClean="0"/>
              <a:t>Sekelompok</a:t>
            </a:r>
            <a:r>
              <a:rPr lang="en-US" sz="2400" dirty="0" smtClean="0"/>
              <a:t> </a:t>
            </a:r>
            <a:r>
              <a:rPr lang="en-US" sz="2400" dirty="0" err="1" smtClean="0"/>
              <a:t>orang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ketrampilan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saling</a:t>
            </a:r>
            <a:r>
              <a:rPr lang="en-US" sz="2400" dirty="0" smtClean="0"/>
              <a:t> </a:t>
            </a:r>
            <a:r>
              <a:rPr lang="en-US" sz="2400" dirty="0" err="1" smtClean="0"/>
              <a:t>melengkapidan</a:t>
            </a:r>
            <a:r>
              <a:rPr lang="en-US" sz="2400" dirty="0" smtClean="0"/>
              <a:t> </a:t>
            </a:r>
            <a:r>
              <a:rPr lang="en-US" sz="2400" dirty="0" err="1" smtClean="0"/>
              <a:t>juga</a:t>
            </a:r>
            <a:r>
              <a:rPr lang="en-US" sz="2400" dirty="0" smtClean="0"/>
              <a:t> </a:t>
            </a:r>
            <a:r>
              <a:rPr lang="en-US" sz="2400" dirty="0" err="1" smtClean="0"/>
              <a:t>berkomitmen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mencapai</a:t>
            </a:r>
            <a:r>
              <a:rPr lang="en-US" sz="2400" dirty="0" smtClean="0"/>
              <a:t> </a:t>
            </a:r>
            <a:r>
              <a:rPr lang="en-US" sz="2400" dirty="0" err="1" smtClean="0"/>
              <a:t>sebuah</a:t>
            </a:r>
            <a:r>
              <a:rPr lang="en-US" sz="2400" dirty="0" smtClean="0"/>
              <a:t> </a:t>
            </a:r>
            <a:r>
              <a:rPr lang="en-US" sz="2400" dirty="0" err="1" smtClean="0"/>
              <a:t>tujuan</a:t>
            </a:r>
            <a:r>
              <a:rPr lang="en-US" sz="2400" dirty="0" smtClean="0"/>
              <a:t>, target yang </a:t>
            </a:r>
            <a:r>
              <a:rPr lang="en-US" sz="2400" dirty="0" err="1" smtClean="0"/>
              <a:t>tersusun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bekerjasama</a:t>
            </a:r>
            <a:r>
              <a:rPr lang="en-US" sz="2400" dirty="0" smtClean="0"/>
              <a:t> </a:t>
            </a:r>
            <a:r>
              <a:rPr lang="en-US" sz="2400" dirty="0" err="1" smtClean="0"/>
              <a:t>atas</a:t>
            </a:r>
            <a:r>
              <a:rPr lang="en-US" sz="2400" dirty="0" smtClean="0"/>
              <a:t> </a:t>
            </a:r>
            <a:r>
              <a:rPr lang="en-US" sz="2400" dirty="0" err="1" smtClean="0"/>
              <a:t>hal</a:t>
            </a:r>
            <a:r>
              <a:rPr lang="en-US" sz="2400" dirty="0" smtClean="0"/>
              <a:t> yang </a:t>
            </a:r>
            <a:r>
              <a:rPr lang="en-US" sz="2400" dirty="0" err="1" smtClean="0"/>
              <a:t>terukur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disepakati</a:t>
            </a:r>
            <a:r>
              <a:rPr lang="en-US" sz="2400" dirty="0" smtClean="0"/>
              <a:t> </a:t>
            </a:r>
            <a:r>
              <a:rPr lang="en-US" sz="2400" dirty="0" err="1" smtClean="0"/>
              <a:t>di</a:t>
            </a:r>
            <a:r>
              <a:rPr lang="en-US" sz="2400" dirty="0" smtClean="0"/>
              <a:t> </a:t>
            </a:r>
            <a:r>
              <a:rPr lang="en-US" sz="2400" dirty="0" err="1" smtClean="0"/>
              <a:t>antara</a:t>
            </a:r>
            <a:r>
              <a:rPr lang="en-US" sz="2400" dirty="0" smtClean="0"/>
              <a:t> </a:t>
            </a:r>
            <a:r>
              <a:rPr lang="en-US" sz="2400" dirty="0" err="1" smtClean="0"/>
              <a:t>mereka</a:t>
            </a:r>
            <a:r>
              <a:rPr lang="en-US" sz="2400" dirty="0" smtClean="0"/>
              <a:t>. Tim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menghasilkan</a:t>
            </a:r>
            <a:r>
              <a:rPr lang="en-US" sz="2400" dirty="0" smtClean="0"/>
              <a:t> </a:t>
            </a:r>
            <a:r>
              <a:rPr lang="en-US" sz="2400" dirty="0" err="1" smtClean="0"/>
              <a:t>sesuatu</a:t>
            </a:r>
            <a:r>
              <a:rPr lang="en-US" sz="2400" dirty="0" smtClean="0"/>
              <a:t> yang </a:t>
            </a:r>
            <a:r>
              <a:rPr lang="en-US" sz="2400" dirty="0" err="1" smtClean="0"/>
              <a:t>jauh</a:t>
            </a:r>
            <a:r>
              <a:rPr lang="en-US" sz="2400" dirty="0" smtClean="0"/>
              <a:t> </a:t>
            </a:r>
            <a:r>
              <a:rPr lang="en-US" sz="2400" dirty="0" err="1" smtClean="0"/>
              <a:t>lebih</a:t>
            </a:r>
            <a:r>
              <a:rPr lang="en-US" sz="2400" dirty="0" smtClean="0"/>
              <a:t> </a:t>
            </a:r>
            <a:r>
              <a:rPr lang="en-US" sz="2400" dirty="0" err="1" smtClean="0"/>
              <a:t>besar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sekedar</a:t>
            </a:r>
            <a:r>
              <a:rPr lang="en-US" sz="2400" dirty="0" smtClean="0"/>
              <a:t> </a:t>
            </a:r>
            <a:r>
              <a:rPr lang="en-US" sz="2400" dirty="0" err="1" smtClean="0"/>
              <a:t>gabungan</a:t>
            </a:r>
            <a:r>
              <a:rPr lang="en-US" sz="2400" dirty="0" smtClean="0"/>
              <a:t> </a:t>
            </a:r>
            <a:r>
              <a:rPr lang="en-US" sz="2400" dirty="0" err="1" smtClean="0"/>
              <a:t>individu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grup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4723829" y="5039380"/>
            <a:ext cx="426777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TIM </a:t>
            </a:r>
            <a:r>
              <a:rPr lang="en-US" sz="2800" dirty="0" err="1" smtClean="0"/>
              <a:t>Bukanlah</a:t>
            </a:r>
            <a:r>
              <a:rPr lang="en-US" sz="2800" dirty="0" smtClean="0"/>
              <a:t> </a:t>
            </a:r>
            <a:r>
              <a:rPr lang="en-US" sz="2800" dirty="0" err="1" smtClean="0"/>
              <a:t>Sebuah</a:t>
            </a:r>
            <a:r>
              <a:rPr lang="en-US" sz="2800" dirty="0" smtClean="0"/>
              <a:t> GRUP</a:t>
            </a:r>
            <a:endParaRPr lang="en-US" sz="2800" dirty="0"/>
          </a:p>
        </p:txBody>
      </p:sp>
      <p:pic>
        <p:nvPicPr>
          <p:cNvPr id="8" name="Picture 9" descr="VOLTR001.WM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38800" y="1219200"/>
            <a:ext cx="3200400" cy="320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11" descr="FGARD061.WMF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419600" y="1066800"/>
            <a:ext cx="2182813" cy="2849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0" descr="LANDS094.t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38542" y="457200"/>
            <a:ext cx="4548258" cy="6329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Membangun</a:t>
            </a:r>
            <a:r>
              <a:rPr lang="en-US" dirty="0" smtClean="0"/>
              <a:t> TIM yang </a:t>
            </a:r>
            <a:r>
              <a:rPr lang="en-US" dirty="0" err="1" smtClean="0"/>
              <a:t>mau</a:t>
            </a:r>
            <a:r>
              <a:rPr lang="en-US" dirty="0" smtClean="0"/>
              <a:t> </a:t>
            </a:r>
            <a:r>
              <a:rPr lang="en-US" dirty="0" err="1" smtClean="0"/>
              <a:t>Belajar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429000" cy="4691063"/>
          </a:xfrm>
        </p:spPr>
        <p:txBody>
          <a:bodyPr>
            <a:noAutofit/>
          </a:bodyPr>
          <a:lstStyle/>
          <a:p>
            <a:pPr marL="342900" indent="-342900">
              <a:buAutoNum type="arabicPeriod"/>
            </a:pPr>
            <a:r>
              <a:rPr lang="en-US" sz="1600" dirty="0" err="1" smtClean="0"/>
              <a:t>Memiliki</a:t>
            </a:r>
            <a:r>
              <a:rPr lang="en-US" sz="1600" dirty="0" smtClean="0"/>
              <a:t> </a:t>
            </a:r>
            <a:r>
              <a:rPr lang="en-US" sz="1600" dirty="0" err="1" smtClean="0"/>
              <a:t>visi</a:t>
            </a:r>
            <a:r>
              <a:rPr lang="en-US" sz="1600" dirty="0" smtClean="0"/>
              <a:t> </a:t>
            </a:r>
            <a:r>
              <a:rPr lang="en-US" sz="1600" dirty="0" err="1" smtClean="0"/>
              <a:t>dan</a:t>
            </a:r>
            <a:r>
              <a:rPr lang="en-US" sz="1600" dirty="0" smtClean="0"/>
              <a:t> </a:t>
            </a:r>
            <a:r>
              <a:rPr lang="en-US" sz="1600" dirty="0" err="1" smtClean="0"/>
              <a:t>misi</a:t>
            </a:r>
            <a:r>
              <a:rPr lang="en-US" sz="1600" dirty="0" smtClean="0"/>
              <a:t>, </a:t>
            </a:r>
            <a:r>
              <a:rPr lang="en-US" sz="1600" dirty="0" err="1" smtClean="0"/>
              <a:t>serta</a:t>
            </a:r>
            <a:r>
              <a:rPr lang="en-US" sz="1600" dirty="0" smtClean="0"/>
              <a:t> </a:t>
            </a:r>
            <a:r>
              <a:rPr lang="en-US" sz="1600" dirty="0" err="1" smtClean="0"/>
              <a:t>tujuan</a:t>
            </a:r>
            <a:r>
              <a:rPr lang="en-US" sz="1600" dirty="0" smtClean="0"/>
              <a:t> </a:t>
            </a:r>
            <a:r>
              <a:rPr lang="en-US" sz="1600" dirty="0" err="1" smtClean="0"/>
              <a:t>bersama</a:t>
            </a:r>
            <a:r>
              <a:rPr lang="en-US" sz="1600" dirty="0" smtClean="0"/>
              <a:t> yang </a:t>
            </a:r>
            <a:r>
              <a:rPr lang="en-US" sz="1600" dirty="0" err="1" smtClean="0"/>
              <a:t>jelas</a:t>
            </a:r>
            <a:endParaRPr lang="en-US" sz="1600" dirty="0" smtClean="0"/>
          </a:p>
          <a:p>
            <a:pPr marL="342900" indent="-342900">
              <a:buAutoNum type="arabicPeriod"/>
            </a:pPr>
            <a:r>
              <a:rPr lang="en-US" sz="1600" dirty="0" err="1" smtClean="0"/>
              <a:t>Mengutamakan</a:t>
            </a:r>
            <a:r>
              <a:rPr lang="en-US" sz="1600" dirty="0" smtClean="0"/>
              <a:t> </a:t>
            </a:r>
            <a:r>
              <a:rPr lang="en-US" sz="1600" dirty="0" err="1" smtClean="0"/>
              <a:t>komunikasi</a:t>
            </a:r>
            <a:r>
              <a:rPr lang="en-US" sz="1600" dirty="0" smtClean="0"/>
              <a:t> yang </a:t>
            </a:r>
            <a:r>
              <a:rPr lang="en-US" sz="1600" dirty="0" err="1" smtClean="0"/>
              <a:t>dilandasi</a:t>
            </a:r>
            <a:r>
              <a:rPr lang="en-US" sz="1600" dirty="0" smtClean="0"/>
              <a:t> </a:t>
            </a:r>
            <a:r>
              <a:rPr lang="en-US" sz="1600" dirty="0" err="1" smtClean="0"/>
              <a:t>oleh</a:t>
            </a:r>
            <a:r>
              <a:rPr lang="en-US" sz="1600" dirty="0" smtClean="0"/>
              <a:t> </a:t>
            </a:r>
            <a:r>
              <a:rPr lang="en-US" sz="1600" dirty="0" err="1" smtClean="0"/>
              <a:t>komitmen</a:t>
            </a:r>
            <a:r>
              <a:rPr lang="en-US" sz="1600" dirty="0"/>
              <a:t> </a:t>
            </a:r>
            <a:r>
              <a:rPr lang="en-US" sz="1600" dirty="0" smtClean="0"/>
              <a:t>, yang </a:t>
            </a:r>
            <a:r>
              <a:rPr lang="en-US" sz="1600" dirty="0" err="1" smtClean="0"/>
              <a:t>didlamnya</a:t>
            </a:r>
            <a:r>
              <a:rPr lang="en-US" sz="1600" dirty="0" smtClean="0"/>
              <a:t> </a:t>
            </a:r>
            <a:r>
              <a:rPr lang="en-US" sz="1600" dirty="0" err="1" smtClean="0"/>
              <a:t>setiap</a:t>
            </a:r>
            <a:r>
              <a:rPr lang="en-US" sz="1600" dirty="0" smtClean="0"/>
              <a:t> </a:t>
            </a:r>
            <a:r>
              <a:rPr lang="en-US" sz="1600" dirty="0" err="1" smtClean="0"/>
              <a:t>orang</a:t>
            </a:r>
            <a:r>
              <a:rPr lang="en-US" sz="1600" dirty="0" smtClean="0"/>
              <a:t> </a:t>
            </a:r>
            <a:r>
              <a:rPr lang="en-US" sz="1600" dirty="0" err="1" smtClean="0"/>
              <a:t>saling</a:t>
            </a:r>
            <a:r>
              <a:rPr lang="en-US" sz="1600" dirty="0" smtClean="0"/>
              <a:t> </a:t>
            </a:r>
            <a:r>
              <a:rPr lang="en-US" sz="1600" dirty="0" err="1" smtClean="0"/>
              <a:t>mendengarkan</a:t>
            </a:r>
            <a:r>
              <a:rPr lang="en-US" sz="1600" dirty="0" smtClean="0"/>
              <a:t> , </a:t>
            </a:r>
            <a:r>
              <a:rPr lang="en-US" sz="1600" dirty="0" err="1" smtClean="0"/>
              <a:t>memperhatikan</a:t>
            </a:r>
            <a:r>
              <a:rPr lang="en-US" sz="1600" dirty="0" smtClean="0"/>
              <a:t> </a:t>
            </a:r>
            <a:r>
              <a:rPr lang="en-US" sz="1600" dirty="0" err="1" smtClean="0"/>
              <a:t>dan</a:t>
            </a:r>
            <a:r>
              <a:rPr lang="en-US" sz="1600" dirty="0" smtClean="0"/>
              <a:t> </a:t>
            </a:r>
            <a:r>
              <a:rPr lang="en-US" sz="1600" dirty="0" err="1" smtClean="0"/>
              <a:t>menjalin</a:t>
            </a:r>
            <a:r>
              <a:rPr lang="en-US" sz="1600" dirty="0" smtClean="0"/>
              <a:t> </a:t>
            </a:r>
            <a:r>
              <a:rPr lang="en-US" sz="1600" dirty="0" err="1" smtClean="0"/>
              <a:t>kebersamaan</a:t>
            </a:r>
            <a:r>
              <a:rPr lang="en-US" sz="1600" dirty="0" smtClean="0"/>
              <a:t> </a:t>
            </a:r>
            <a:r>
              <a:rPr lang="en-US" sz="1600" dirty="0" err="1" smtClean="0"/>
              <a:t>berdasarkan</a:t>
            </a:r>
            <a:r>
              <a:rPr lang="en-US" sz="1600" dirty="0" smtClean="0"/>
              <a:t> rasa </a:t>
            </a:r>
            <a:r>
              <a:rPr lang="en-US" sz="1600" dirty="0" err="1" smtClean="0"/>
              <a:t>percaya</a:t>
            </a:r>
            <a:r>
              <a:rPr lang="en-US" sz="1600" dirty="0" smtClean="0"/>
              <a:t>.</a:t>
            </a:r>
          </a:p>
          <a:p>
            <a:pPr marL="342900" indent="-342900">
              <a:buAutoNum type="arabicPeriod"/>
            </a:pPr>
            <a:r>
              <a:rPr lang="en-US" sz="1600" dirty="0" err="1" smtClean="0"/>
              <a:t>Memberikan</a:t>
            </a:r>
            <a:r>
              <a:rPr lang="en-US" sz="1600" dirty="0" smtClean="0"/>
              <a:t> </a:t>
            </a:r>
            <a:r>
              <a:rPr lang="en-US" sz="1600" dirty="0" err="1" smtClean="0"/>
              <a:t>peluang</a:t>
            </a:r>
            <a:r>
              <a:rPr lang="en-US" sz="1600" dirty="0" smtClean="0"/>
              <a:t> </a:t>
            </a:r>
            <a:r>
              <a:rPr lang="en-US" sz="1600" dirty="0" err="1" smtClean="0"/>
              <a:t>untuk</a:t>
            </a:r>
            <a:r>
              <a:rPr lang="en-US" sz="1600" dirty="0" smtClean="0"/>
              <a:t> </a:t>
            </a:r>
            <a:r>
              <a:rPr lang="en-US" sz="1600" dirty="0" err="1" smtClean="0"/>
              <a:t>tumbuh</a:t>
            </a:r>
            <a:r>
              <a:rPr lang="en-US" sz="1600" dirty="0" smtClean="0"/>
              <a:t> </a:t>
            </a:r>
            <a:r>
              <a:rPr lang="en-US" sz="1600" dirty="0" err="1" smtClean="0"/>
              <a:t>bagi</a:t>
            </a:r>
            <a:r>
              <a:rPr lang="en-US" sz="1600" dirty="0" smtClean="0"/>
              <a:t> </a:t>
            </a:r>
            <a:r>
              <a:rPr lang="en-US" sz="1600" dirty="0" err="1" smtClean="0"/>
              <a:t>setiap</a:t>
            </a:r>
            <a:r>
              <a:rPr lang="en-US" sz="1600" dirty="0" smtClean="0"/>
              <a:t> </a:t>
            </a:r>
            <a:r>
              <a:rPr lang="en-US" sz="1600" dirty="0" err="1" smtClean="0"/>
              <a:t>orang</a:t>
            </a:r>
            <a:endParaRPr lang="en-US" sz="1600" dirty="0" smtClean="0"/>
          </a:p>
          <a:p>
            <a:pPr marL="342900" indent="-342900">
              <a:buAutoNum type="arabicPeriod"/>
            </a:pPr>
            <a:r>
              <a:rPr lang="en-US" sz="1600" dirty="0" err="1" smtClean="0"/>
              <a:t>Menegakkan</a:t>
            </a:r>
            <a:r>
              <a:rPr lang="en-US" sz="1600" dirty="0" smtClean="0"/>
              <a:t> </a:t>
            </a:r>
            <a:r>
              <a:rPr lang="en-US" sz="1600" dirty="0" err="1" smtClean="0"/>
              <a:t>disiplin</a:t>
            </a:r>
            <a:r>
              <a:rPr lang="en-US" sz="1600" dirty="0" smtClean="0"/>
              <a:t> </a:t>
            </a:r>
            <a:r>
              <a:rPr lang="en-US" sz="1600" dirty="0" err="1" smtClean="0"/>
              <a:t>tinggi</a:t>
            </a:r>
            <a:r>
              <a:rPr lang="en-US" sz="1600" dirty="0" smtClean="0"/>
              <a:t>, </a:t>
            </a:r>
            <a:r>
              <a:rPr lang="en-US" sz="1600" dirty="0" err="1" smtClean="0"/>
              <a:t>seimbang</a:t>
            </a:r>
            <a:r>
              <a:rPr lang="en-US" sz="1600" dirty="0" smtClean="0"/>
              <a:t> </a:t>
            </a:r>
            <a:r>
              <a:rPr lang="en-US" sz="1600" dirty="0" err="1" smtClean="0"/>
              <a:t>antara</a:t>
            </a:r>
            <a:r>
              <a:rPr lang="en-US" sz="1600" dirty="0" smtClean="0"/>
              <a:t> </a:t>
            </a:r>
            <a:r>
              <a:rPr lang="en-US" sz="1600" dirty="0" err="1" smtClean="0"/>
              <a:t>hak</a:t>
            </a:r>
            <a:r>
              <a:rPr lang="en-US" sz="1600" dirty="0" smtClean="0"/>
              <a:t> </a:t>
            </a:r>
            <a:r>
              <a:rPr lang="en-US" sz="1600" dirty="0" err="1" smtClean="0"/>
              <a:t>dan</a:t>
            </a:r>
            <a:r>
              <a:rPr lang="en-US" sz="1600" dirty="0" smtClean="0"/>
              <a:t> </a:t>
            </a:r>
            <a:r>
              <a:rPr lang="en-US" sz="1600" dirty="0" err="1" smtClean="0"/>
              <a:t>kewajiban</a:t>
            </a:r>
            <a:r>
              <a:rPr lang="en-US" sz="1600" dirty="0" smtClean="0"/>
              <a:t> </a:t>
            </a:r>
            <a:r>
              <a:rPr lang="en-US" sz="1600" dirty="0" err="1" smtClean="0"/>
              <a:t>anggota</a:t>
            </a:r>
            <a:endParaRPr lang="en-US" sz="1600" dirty="0" smtClean="0"/>
          </a:p>
          <a:p>
            <a:pPr marL="342900" indent="-342900">
              <a:buAutoNum type="arabicPeriod"/>
            </a:pPr>
            <a:r>
              <a:rPr lang="en-US" sz="1600" dirty="0" err="1" smtClean="0"/>
              <a:t>Menumbuhkan</a:t>
            </a:r>
            <a:r>
              <a:rPr lang="en-US" sz="1600" dirty="0" smtClean="0"/>
              <a:t> rasa </a:t>
            </a:r>
            <a:r>
              <a:rPr lang="en-US" sz="1600" dirty="0" err="1" smtClean="0"/>
              <a:t>saling</a:t>
            </a:r>
            <a:r>
              <a:rPr lang="en-US" sz="1600" dirty="0" smtClean="0"/>
              <a:t> </a:t>
            </a:r>
            <a:r>
              <a:rPr lang="en-US" sz="1600" dirty="0" err="1" smtClean="0"/>
              <a:t>memili</a:t>
            </a:r>
            <a:r>
              <a:rPr lang="en-US" sz="1600" dirty="0" smtClean="0"/>
              <a:t>/</a:t>
            </a:r>
            <a:r>
              <a:rPr lang="en-US" sz="1600" dirty="0" err="1" smtClean="0"/>
              <a:t>handarbeni</a:t>
            </a:r>
            <a:endParaRPr lang="en-US" sz="1600" dirty="0" smtClean="0"/>
          </a:p>
          <a:p>
            <a:pPr marL="342900" indent="-342900">
              <a:buAutoNum type="arabicPeriod"/>
            </a:pPr>
            <a:r>
              <a:rPr lang="en-US" sz="1600" dirty="0" err="1" smtClean="0"/>
              <a:t>Menyeimbangkan</a:t>
            </a:r>
            <a:r>
              <a:rPr lang="en-US" sz="1600" dirty="0" smtClean="0"/>
              <a:t> </a:t>
            </a:r>
            <a:r>
              <a:rPr lang="en-US" sz="1600" dirty="0" err="1" smtClean="0"/>
              <a:t>antara</a:t>
            </a:r>
            <a:r>
              <a:rPr lang="en-US" sz="1600" dirty="0" smtClean="0"/>
              <a:t> </a:t>
            </a:r>
            <a:r>
              <a:rPr lang="en-US" sz="1600" dirty="0" err="1" smtClean="0"/>
              <a:t>keputusan</a:t>
            </a:r>
            <a:r>
              <a:rPr lang="en-US" sz="1600" dirty="0" smtClean="0"/>
              <a:t> </a:t>
            </a:r>
            <a:r>
              <a:rPr lang="en-US" sz="1600" dirty="0" err="1" smtClean="0"/>
              <a:t>berdasarkan</a:t>
            </a:r>
            <a:r>
              <a:rPr lang="en-US" sz="1600" dirty="0" smtClean="0"/>
              <a:t> </a:t>
            </a:r>
            <a:r>
              <a:rPr lang="en-US" sz="1600" dirty="0" err="1" smtClean="0"/>
              <a:t>kekuatan</a:t>
            </a:r>
            <a:r>
              <a:rPr lang="en-US" sz="1600" dirty="0" smtClean="0"/>
              <a:t> </a:t>
            </a:r>
            <a:r>
              <a:rPr lang="en-US" sz="1600" dirty="0" err="1" smtClean="0"/>
              <a:t>logika</a:t>
            </a:r>
            <a:r>
              <a:rPr lang="en-US" sz="1600" dirty="0" smtClean="0"/>
              <a:t> </a:t>
            </a:r>
            <a:r>
              <a:rPr lang="en-US" sz="1600" dirty="0" err="1" smtClean="0"/>
              <a:t>dan</a:t>
            </a:r>
            <a:r>
              <a:rPr lang="en-US" sz="1600" dirty="0" smtClean="0"/>
              <a:t> </a:t>
            </a:r>
            <a:r>
              <a:rPr lang="en-US" sz="1600" dirty="0" err="1" smtClean="0"/>
              <a:t>kehalusan</a:t>
            </a:r>
            <a:r>
              <a:rPr lang="en-US" sz="1600" dirty="0" smtClean="0"/>
              <a:t> </a:t>
            </a:r>
            <a:r>
              <a:rPr lang="en-US" sz="1600" dirty="0" err="1" smtClean="0"/>
              <a:t>hati</a:t>
            </a:r>
            <a:endParaRPr lang="en-US" sz="1600" dirty="0"/>
          </a:p>
        </p:txBody>
      </p:sp>
      <p:pic>
        <p:nvPicPr>
          <p:cNvPr id="8" name="Picture 7" descr="VOLTR009.WM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5275606" y="1614464"/>
            <a:ext cx="3411193" cy="4329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 descr="FGARD061.WMF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172200" y="1219200"/>
            <a:ext cx="3249613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5" descr="FGARD013.WMF"/>
          <p:cNvPicPr>
            <a:picLocks noGrp="1" noChangeAspect="1"/>
          </p:cNvPicPr>
          <p:nvPr>
            <p:ph idx="1"/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3591316" y="2168966"/>
            <a:ext cx="4356871" cy="4155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295400"/>
            <a:ext cx="3008313" cy="838200"/>
          </a:xfrm>
        </p:spPr>
        <p:txBody>
          <a:bodyPr/>
          <a:lstStyle/>
          <a:p>
            <a:r>
              <a:rPr lang="en-US" dirty="0" err="1" smtClean="0"/>
              <a:t>Mengelola</a:t>
            </a:r>
            <a:r>
              <a:rPr lang="en-US" dirty="0" smtClean="0"/>
              <a:t> TIM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4400" y="2806700"/>
            <a:ext cx="3886200" cy="4051300"/>
          </a:xfrm>
        </p:spPr>
        <p:txBody>
          <a:bodyPr>
            <a:noAutofit/>
          </a:bodyPr>
          <a:lstStyle/>
          <a:p>
            <a:pPr marL="342900" indent="-342900">
              <a:buAutoNum type="arabicPeriod"/>
            </a:pPr>
            <a:r>
              <a:rPr lang="en-US" sz="2000" dirty="0" smtClean="0"/>
              <a:t>Leadership (</a:t>
            </a:r>
            <a:r>
              <a:rPr lang="en-US" sz="2000" dirty="0" err="1" smtClean="0"/>
              <a:t>kepemimpinan</a:t>
            </a:r>
            <a:r>
              <a:rPr lang="en-US" sz="2000" dirty="0" smtClean="0"/>
              <a:t>). </a:t>
            </a:r>
            <a:r>
              <a:rPr lang="en-US" sz="2000" dirty="0" err="1" smtClean="0"/>
              <a:t>Bertanya</a:t>
            </a:r>
            <a:r>
              <a:rPr lang="en-US" sz="2000" dirty="0" smtClean="0"/>
              <a:t>, </a:t>
            </a:r>
            <a:r>
              <a:rPr lang="en-US" sz="2000" dirty="0" err="1" smtClean="0"/>
              <a:t>pahami</a:t>
            </a:r>
            <a:r>
              <a:rPr lang="en-US" sz="2000" dirty="0"/>
              <a:t> </a:t>
            </a:r>
            <a:r>
              <a:rPr lang="en-US" sz="2000" dirty="0" err="1" smtClean="0"/>
              <a:t>keterbatasan</a:t>
            </a:r>
            <a:r>
              <a:rPr lang="en-US" sz="2000" dirty="0" smtClean="0"/>
              <a:t>, </a:t>
            </a:r>
            <a:r>
              <a:rPr lang="en-US" sz="2000" dirty="0" err="1" smtClean="0"/>
              <a:t>komunikasi</a:t>
            </a:r>
            <a:r>
              <a:rPr lang="en-US" sz="2000" dirty="0" smtClean="0"/>
              <a:t> </a:t>
            </a:r>
            <a:r>
              <a:rPr lang="en-US" sz="2000" dirty="0" err="1" smtClean="0"/>
              <a:t>efektif</a:t>
            </a:r>
            <a:r>
              <a:rPr lang="en-US" sz="2000" dirty="0" smtClean="0"/>
              <a:t>,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bekerjalah</a:t>
            </a:r>
            <a:r>
              <a:rPr lang="en-US" sz="2000" dirty="0" smtClean="0"/>
              <a:t> </a:t>
            </a:r>
            <a:r>
              <a:rPr lang="en-US" sz="2000" dirty="0" err="1" smtClean="0"/>
              <a:t>sebagai</a:t>
            </a:r>
            <a:r>
              <a:rPr lang="en-US" sz="2000" dirty="0" smtClean="0"/>
              <a:t> </a:t>
            </a:r>
            <a:r>
              <a:rPr lang="en-US" sz="2000" dirty="0" err="1" smtClean="0"/>
              <a:t>sebuah</a:t>
            </a:r>
            <a:r>
              <a:rPr lang="en-US" sz="2000" dirty="0" smtClean="0"/>
              <a:t> TIM</a:t>
            </a:r>
          </a:p>
          <a:p>
            <a:pPr marL="342900" indent="-342900">
              <a:buAutoNum type="arabicPeriod"/>
            </a:pPr>
            <a:r>
              <a:rPr lang="en-US" sz="2000" dirty="0" smtClean="0"/>
              <a:t>Tim Member ( </a:t>
            </a:r>
            <a:r>
              <a:rPr lang="en-US" sz="2000" dirty="0" err="1" smtClean="0"/>
              <a:t>Keanggotaan</a:t>
            </a:r>
            <a:r>
              <a:rPr lang="en-US" sz="2000" dirty="0" smtClean="0"/>
              <a:t> ), </a:t>
            </a:r>
            <a:r>
              <a:rPr lang="en-US" sz="2000" dirty="0" err="1" smtClean="0"/>
              <a:t>Saling</a:t>
            </a:r>
            <a:r>
              <a:rPr lang="en-US" sz="2000" dirty="0" smtClean="0"/>
              <a:t> </a:t>
            </a:r>
            <a:r>
              <a:rPr lang="en-US" sz="2000" dirty="0" err="1" smtClean="0"/>
              <a:t>mengandalkan</a:t>
            </a:r>
            <a:r>
              <a:rPr lang="en-US" sz="2000" dirty="0" smtClean="0"/>
              <a:t>, </a:t>
            </a:r>
            <a:r>
              <a:rPr lang="en-US" sz="2000" dirty="0" err="1" smtClean="0"/>
              <a:t>berperilaku</a:t>
            </a:r>
            <a:r>
              <a:rPr lang="en-US" sz="2000" dirty="0" smtClean="0"/>
              <a:t> </a:t>
            </a:r>
            <a:r>
              <a:rPr lang="en-US" sz="2000" dirty="0" err="1" smtClean="0"/>
              <a:t>melibatkan</a:t>
            </a:r>
            <a:r>
              <a:rPr lang="en-US" sz="2000" dirty="0" smtClean="0"/>
              <a:t> </a:t>
            </a:r>
            <a:r>
              <a:rPr lang="en-US" sz="2000" dirty="0" err="1" smtClean="0"/>
              <a:t>diri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diketahui</a:t>
            </a:r>
            <a:r>
              <a:rPr lang="en-US" sz="2000" dirty="0" smtClean="0"/>
              <a:t> </a:t>
            </a:r>
            <a:r>
              <a:rPr lang="en-US" sz="2000" dirty="0" err="1" smtClean="0"/>
              <a:t>sebagai</a:t>
            </a:r>
            <a:r>
              <a:rPr lang="en-US" sz="2000" dirty="0" smtClean="0"/>
              <a:t> </a:t>
            </a:r>
            <a:r>
              <a:rPr lang="en-US" sz="2000" dirty="0" err="1" smtClean="0"/>
              <a:t>sebuah</a:t>
            </a:r>
            <a:r>
              <a:rPr lang="en-US" sz="2000" dirty="0" smtClean="0"/>
              <a:t> TIM.</a:t>
            </a:r>
          </a:p>
          <a:p>
            <a:pPr marL="342900" indent="-342900">
              <a:buAutoNum type="arabicPeriod"/>
            </a:pPr>
            <a:r>
              <a:rPr lang="en-US" sz="2000" dirty="0" smtClean="0"/>
              <a:t>Delegation (</a:t>
            </a:r>
            <a:r>
              <a:rPr lang="en-US" sz="2000" dirty="0" err="1" smtClean="0"/>
              <a:t>pendelegasian</a:t>
            </a:r>
            <a:r>
              <a:rPr lang="en-US" sz="2000" dirty="0" smtClean="0"/>
              <a:t>), </a:t>
            </a:r>
            <a:r>
              <a:rPr lang="en-US" sz="2000" dirty="0" err="1" smtClean="0"/>
              <a:t>Tugas</a:t>
            </a:r>
            <a:r>
              <a:rPr lang="en-US" sz="2000" dirty="0" smtClean="0"/>
              <a:t>, </a:t>
            </a:r>
            <a:r>
              <a:rPr lang="en-US" sz="2000" dirty="0" err="1" smtClean="0"/>
              <a:t>tanggungjawab</a:t>
            </a:r>
            <a:r>
              <a:rPr lang="en-US" sz="2000" dirty="0" smtClean="0"/>
              <a:t>, </a:t>
            </a:r>
            <a:r>
              <a:rPr lang="en-US" sz="2000" dirty="0" err="1" smtClean="0"/>
              <a:t>berwenang</a:t>
            </a:r>
            <a:endParaRPr lang="en-US" sz="2000" dirty="0" smtClean="0"/>
          </a:p>
          <a:p>
            <a:pPr marL="342900" indent="-342900"/>
            <a:endParaRPr lang="en-US" sz="2000" dirty="0"/>
          </a:p>
        </p:txBody>
      </p:sp>
      <p:pic>
        <p:nvPicPr>
          <p:cNvPr id="5" name="Content Placeholder 4" descr="O_049_0446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 b="6355"/>
          <a:stretch>
            <a:fillRect/>
          </a:stretch>
        </p:blipFill>
        <p:spPr>
          <a:xfrm>
            <a:off x="4903788" y="76200"/>
            <a:ext cx="4011612" cy="2590800"/>
          </a:xfrm>
        </p:spPr>
      </p:pic>
      <p:pic>
        <p:nvPicPr>
          <p:cNvPr id="7" name="Picture 3" descr="SBUS018.WM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3200400"/>
            <a:ext cx="3429000" cy="310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600200"/>
            <a:ext cx="3008313" cy="1162050"/>
          </a:xfrm>
        </p:spPr>
        <p:txBody>
          <a:bodyPr/>
          <a:lstStyle/>
          <a:p>
            <a:r>
              <a:rPr lang="en-US" dirty="0" err="1" smtClean="0"/>
              <a:t>Penghambat</a:t>
            </a:r>
            <a:r>
              <a:rPr lang="en-US" dirty="0" smtClean="0"/>
              <a:t> TIM </a:t>
            </a:r>
            <a:r>
              <a:rPr lang="en-US" dirty="0" err="1" smtClean="0"/>
              <a:t>Efektif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0" y="1295400"/>
            <a:ext cx="3581400" cy="4691063"/>
          </a:xfrm>
        </p:spPr>
        <p:txBody>
          <a:bodyPr>
            <a:normAutofit/>
          </a:bodyPr>
          <a:lstStyle/>
          <a:p>
            <a:pPr marL="342900" indent="-342900">
              <a:buAutoNum type="arabicPeriod"/>
            </a:pPr>
            <a:r>
              <a:rPr lang="en-US" sz="2000" dirty="0" err="1" smtClean="0"/>
              <a:t>Lemahnya</a:t>
            </a:r>
            <a:r>
              <a:rPr lang="en-US" sz="2000" dirty="0" smtClean="0"/>
              <a:t> </a:t>
            </a:r>
            <a:r>
              <a:rPr lang="en-US" sz="2000" dirty="0" err="1" smtClean="0"/>
              <a:t>Kemampuan</a:t>
            </a:r>
            <a:r>
              <a:rPr lang="en-US" sz="2000" dirty="0" smtClean="0"/>
              <a:t> </a:t>
            </a:r>
            <a:r>
              <a:rPr lang="en-US" sz="2000" dirty="0" err="1" smtClean="0"/>
              <a:t>mengarahkan</a:t>
            </a:r>
            <a:endParaRPr lang="en-US" sz="2000" dirty="0" smtClean="0"/>
          </a:p>
          <a:p>
            <a:pPr marL="342900" indent="-342900">
              <a:buAutoNum type="arabicPeriod"/>
            </a:pPr>
            <a:r>
              <a:rPr lang="en-US" sz="2000" dirty="0" err="1" smtClean="0"/>
              <a:t>Tidak</a:t>
            </a:r>
            <a:r>
              <a:rPr lang="en-US" sz="2000" dirty="0" smtClean="0"/>
              <a:t> </a:t>
            </a:r>
            <a:r>
              <a:rPr lang="en-US" sz="2000" dirty="0" err="1" smtClean="0"/>
              <a:t>ada</a:t>
            </a:r>
            <a:r>
              <a:rPr lang="en-US" sz="2000" dirty="0" smtClean="0"/>
              <a:t> </a:t>
            </a:r>
            <a:r>
              <a:rPr lang="en-US" sz="2000" dirty="0" err="1" smtClean="0"/>
              <a:t>kepercayaan</a:t>
            </a:r>
            <a:endParaRPr lang="en-US" sz="2000" dirty="0" smtClean="0"/>
          </a:p>
          <a:p>
            <a:pPr marL="342900" indent="-342900">
              <a:buAutoNum type="arabicPeriod"/>
            </a:pPr>
            <a:r>
              <a:rPr lang="en-US" sz="2000" dirty="0" err="1" smtClean="0"/>
              <a:t>Enggan</a:t>
            </a:r>
            <a:r>
              <a:rPr lang="en-US" sz="2000" dirty="0" smtClean="0"/>
              <a:t> </a:t>
            </a:r>
            <a:r>
              <a:rPr lang="en-US" sz="2000" dirty="0" err="1" smtClean="0"/>
              <a:t>berinteraksi</a:t>
            </a:r>
            <a:r>
              <a:rPr lang="en-US" sz="2000" dirty="0" smtClean="0"/>
              <a:t> </a:t>
            </a:r>
            <a:r>
              <a:rPr lang="en-US" sz="2000" dirty="0" err="1" smtClean="0"/>
              <a:t>sosial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kurang</a:t>
            </a:r>
            <a:r>
              <a:rPr lang="en-US" sz="2000" dirty="0" smtClean="0"/>
              <a:t> </a:t>
            </a:r>
            <a:r>
              <a:rPr lang="en-US" sz="2000" dirty="0" err="1" smtClean="0"/>
              <a:t>adanya</a:t>
            </a:r>
            <a:r>
              <a:rPr lang="en-US" sz="2000" dirty="0" smtClean="0"/>
              <a:t> rasa </a:t>
            </a:r>
            <a:r>
              <a:rPr lang="en-US" sz="2000" dirty="0" err="1" smtClean="0"/>
              <a:t>tanggungjawab</a:t>
            </a:r>
            <a:endParaRPr lang="en-US" sz="2000" dirty="0" smtClean="0"/>
          </a:p>
          <a:p>
            <a:pPr marL="342900" indent="-342900">
              <a:buAutoNum type="arabicPeriod"/>
            </a:pPr>
            <a:r>
              <a:rPr lang="en-US" sz="2000" dirty="0" err="1" smtClean="0"/>
              <a:t>Bertengkar</a:t>
            </a:r>
            <a:endParaRPr lang="en-US" sz="2000" dirty="0" smtClean="0"/>
          </a:p>
          <a:p>
            <a:pPr marL="342900" indent="-342900">
              <a:buAutoNum type="arabicPeriod"/>
            </a:pPr>
            <a:r>
              <a:rPr lang="en-US" sz="2000" dirty="0" err="1" smtClean="0"/>
              <a:t>Kurangnya</a:t>
            </a:r>
            <a:r>
              <a:rPr lang="en-US" sz="2000" dirty="0" smtClean="0"/>
              <a:t> </a:t>
            </a:r>
            <a:r>
              <a:rPr lang="en-US" sz="2000" dirty="0" err="1" smtClean="0"/>
              <a:t>Dukungan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dirty="0" err="1" smtClean="0"/>
              <a:t>Luar</a:t>
            </a:r>
            <a:endParaRPr lang="en-US" sz="2000" dirty="0" smtClean="0"/>
          </a:p>
          <a:p>
            <a:pPr marL="342900" indent="-342900">
              <a:buAutoNum type="arabicPeriod"/>
            </a:pPr>
            <a:r>
              <a:rPr lang="en-US" sz="2000" dirty="0" err="1" smtClean="0"/>
              <a:t>Adanya</a:t>
            </a:r>
            <a:r>
              <a:rPr lang="en-US" sz="2000" dirty="0" smtClean="0"/>
              <a:t> Gap </a:t>
            </a:r>
            <a:r>
              <a:rPr lang="en-US" sz="2000" dirty="0" err="1" smtClean="0"/>
              <a:t>ketrampilan</a:t>
            </a:r>
            <a:r>
              <a:rPr lang="en-US" sz="2000" dirty="0" smtClean="0"/>
              <a:t> </a:t>
            </a:r>
            <a:r>
              <a:rPr lang="en-US" sz="2000" dirty="0" err="1" smtClean="0"/>
              <a:t>kritis</a:t>
            </a:r>
            <a:endParaRPr lang="en-US" sz="2000" dirty="0"/>
          </a:p>
        </p:txBody>
      </p:sp>
      <p:pic>
        <p:nvPicPr>
          <p:cNvPr id="5" name="Picture 2" descr="D:\OFFICE\SBSC_05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3429000"/>
            <a:ext cx="4316412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57800" y="228600"/>
            <a:ext cx="3008313" cy="1162050"/>
          </a:xfrm>
        </p:spPr>
        <p:txBody>
          <a:bodyPr/>
          <a:lstStyle/>
          <a:p>
            <a:r>
              <a:rPr lang="en-US" dirty="0" err="1" smtClean="0"/>
              <a:t>Mengatasi</a:t>
            </a:r>
            <a:r>
              <a:rPr lang="en-US" dirty="0" smtClean="0"/>
              <a:t> </a:t>
            </a:r>
            <a:r>
              <a:rPr lang="en-US" dirty="0" err="1" smtClean="0"/>
              <a:t>Hambatan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marL="342900" indent="-342900">
              <a:buAutoNum type="arabicPeriod"/>
            </a:pPr>
            <a:r>
              <a:rPr lang="en-US" sz="1600" dirty="0" err="1" smtClean="0"/>
              <a:t>Buatlah</a:t>
            </a:r>
            <a:r>
              <a:rPr lang="en-US" sz="1600" dirty="0" smtClean="0"/>
              <a:t> </a:t>
            </a:r>
            <a:r>
              <a:rPr lang="en-US" sz="1600" dirty="0" err="1" smtClean="0"/>
              <a:t>kejelasan</a:t>
            </a:r>
            <a:r>
              <a:rPr lang="en-US" sz="1600" dirty="0" smtClean="0"/>
              <a:t> </a:t>
            </a:r>
            <a:r>
              <a:rPr lang="en-US" sz="1600" dirty="0" err="1" smtClean="0"/>
              <a:t>dan</a:t>
            </a:r>
            <a:r>
              <a:rPr lang="en-US" sz="1600" dirty="0" smtClean="0"/>
              <a:t> </a:t>
            </a:r>
            <a:r>
              <a:rPr lang="en-US" sz="1600" dirty="0" err="1" smtClean="0"/>
              <a:t>bagilah</a:t>
            </a:r>
            <a:r>
              <a:rPr lang="en-US" sz="1600" dirty="0" smtClean="0"/>
              <a:t>  </a:t>
            </a:r>
            <a:r>
              <a:rPr lang="en-US" sz="1600" dirty="0" err="1" smtClean="0"/>
              <a:t>tujuan</a:t>
            </a:r>
            <a:r>
              <a:rPr lang="en-US" sz="1600" dirty="0" smtClean="0"/>
              <a:t> </a:t>
            </a:r>
            <a:r>
              <a:rPr lang="en-US" sz="1600" dirty="0" err="1" smtClean="0"/>
              <a:t>serta</a:t>
            </a:r>
            <a:r>
              <a:rPr lang="en-US" sz="1600" dirty="0" smtClean="0"/>
              <a:t> target</a:t>
            </a:r>
          </a:p>
          <a:p>
            <a:pPr marL="342900" indent="-342900">
              <a:buAutoNum type="arabicPeriod"/>
            </a:pPr>
            <a:r>
              <a:rPr lang="en-US" sz="1600" dirty="0" err="1" smtClean="0"/>
              <a:t>Mendorong</a:t>
            </a:r>
            <a:r>
              <a:rPr lang="en-US" sz="1600" dirty="0" smtClean="0"/>
              <a:t> </a:t>
            </a:r>
            <a:r>
              <a:rPr lang="en-US" sz="1600" dirty="0" err="1" smtClean="0"/>
              <a:t>dan</a:t>
            </a:r>
            <a:r>
              <a:rPr lang="en-US" sz="1600" dirty="0" smtClean="0"/>
              <a:t> </a:t>
            </a:r>
            <a:r>
              <a:rPr lang="en-US" sz="1600" dirty="0" err="1" smtClean="0"/>
              <a:t>mendukung</a:t>
            </a:r>
            <a:r>
              <a:rPr lang="en-US" sz="1600" dirty="0" smtClean="0"/>
              <a:t> </a:t>
            </a:r>
            <a:r>
              <a:rPr lang="en-US" sz="1600" dirty="0" err="1" smtClean="0"/>
              <a:t>tim</a:t>
            </a:r>
            <a:r>
              <a:rPr lang="en-US" sz="1600" dirty="0" smtClean="0"/>
              <a:t> </a:t>
            </a:r>
            <a:r>
              <a:rPr lang="en-US" sz="1600" dirty="0" err="1" smtClean="0"/>
              <a:t>untuk</a:t>
            </a:r>
            <a:r>
              <a:rPr lang="en-US" sz="1600" dirty="0" smtClean="0"/>
              <a:t> </a:t>
            </a:r>
            <a:r>
              <a:rPr lang="en-US" sz="1600" dirty="0" err="1" smtClean="0"/>
              <a:t>mencapai</a:t>
            </a:r>
            <a:r>
              <a:rPr lang="en-US" sz="1600" dirty="0" smtClean="0"/>
              <a:t> </a:t>
            </a:r>
            <a:r>
              <a:rPr lang="en-US" sz="1600" dirty="0" err="1" smtClean="0"/>
              <a:t>sebuah</a:t>
            </a:r>
            <a:r>
              <a:rPr lang="en-US" sz="1600" dirty="0" smtClean="0"/>
              <a:t> </a:t>
            </a:r>
            <a:r>
              <a:rPr lang="en-US" sz="1600" dirty="0" err="1" smtClean="0"/>
              <a:t>kemenangan</a:t>
            </a:r>
            <a:r>
              <a:rPr lang="en-US" sz="1600" dirty="0" smtClean="0"/>
              <a:t> </a:t>
            </a:r>
            <a:r>
              <a:rPr lang="en-US" sz="1600" dirty="0" err="1" smtClean="0"/>
              <a:t>kecil</a:t>
            </a:r>
            <a:endParaRPr lang="en-US" sz="1600" dirty="0" smtClean="0"/>
          </a:p>
          <a:p>
            <a:pPr marL="342900" indent="-342900">
              <a:buAutoNum type="arabicPeriod"/>
            </a:pPr>
            <a:r>
              <a:rPr lang="en-US" sz="1600" dirty="0" err="1" smtClean="0"/>
              <a:t>Membangun</a:t>
            </a:r>
            <a:r>
              <a:rPr lang="en-US" sz="1600" dirty="0" smtClean="0"/>
              <a:t> </a:t>
            </a:r>
            <a:r>
              <a:rPr lang="en-US" sz="1600" dirty="0" err="1" smtClean="0"/>
              <a:t>dan</a:t>
            </a:r>
            <a:r>
              <a:rPr lang="en-US" sz="1600" dirty="0" smtClean="0"/>
              <a:t> </a:t>
            </a:r>
            <a:r>
              <a:rPr lang="en-US" sz="1600" dirty="0" err="1" smtClean="0"/>
              <a:t>menjaga</a:t>
            </a:r>
            <a:r>
              <a:rPr lang="en-US" sz="1600" dirty="0" smtClean="0"/>
              <a:t> rasa </a:t>
            </a:r>
            <a:r>
              <a:rPr lang="en-US" sz="1600" dirty="0" err="1" smtClean="0"/>
              <a:t>saling</a:t>
            </a:r>
            <a:r>
              <a:rPr lang="en-US" sz="1600" dirty="0" smtClean="0"/>
              <a:t> </a:t>
            </a:r>
            <a:r>
              <a:rPr lang="en-US" sz="1600" dirty="0" err="1" smtClean="0"/>
              <a:t>percaya</a:t>
            </a:r>
            <a:endParaRPr lang="en-US" sz="1600" dirty="0" smtClean="0"/>
          </a:p>
          <a:p>
            <a:pPr marL="342900" indent="-342900">
              <a:buAutoNum type="arabicPeriod"/>
            </a:pPr>
            <a:r>
              <a:rPr lang="en-US" sz="1600" dirty="0" err="1" smtClean="0"/>
              <a:t>Memberikan</a:t>
            </a:r>
            <a:r>
              <a:rPr lang="en-US" sz="1600" dirty="0" smtClean="0"/>
              <a:t> </a:t>
            </a:r>
            <a:r>
              <a:rPr lang="en-US" sz="1600" dirty="0" err="1" smtClean="0"/>
              <a:t>dukungan</a:t>
            </a:r>
            <a:r>
              <a:rPr lang="en-US" sz="1600" dirty="0" smtClean="0"/>
              <a:t> </a:t>
            </a:r>
            <a:r>
              <a:rPr lang="en-US" sz="1600" dirty="0" err="1" smtClean="0"/>
              <a:t>luar</a:t>
            </a:r>
            <a:r>
              <a:rPr lang="en-US" sz="1600" dirty="0" smtClean="0"/>
              <a:t> yang </a:t>
            </a:r>
            <a:r>
              <a:rPr lang="en-US" sz="1600" dirty="0" err="1" smtClean="0"/>
              <a:t>penting</a:t>
            </a:r>
            <a:endParaRPr lang="en-US" sz="1600" dirty="0" smtClean="0"/>
          </a:p>
          <a:p>
            <a:pPr marL="342900" indent="-342900">
              <a:buAutoNum type="arabicPeriod"/>
            </a:pPr>
            <a:r>
              <a:rPr lang="en-US" sz="1600" dirty="0" err="1" smtClean="0"/>
              <a:t>Menghargai</a:t>
            </a:r>
            <a:r>
              <a:rPr lang="en-US" sz="1600" dirty="0" smtClean="0"/>
              <a:t> </a:t>
            </a:r>
            <a:r>
              <a:rPr lang="en-US" sz="1600" dirty="0" err="1" smtClean="0"/>
              <a:t>penampilan</a:t>
            </a:r>
            <a:r>
              <a:rPr lang="en-US" sz="1600" dirty="0" smtClean="0"/>
              <a:t> </a:t>
            </a:r>
            <a:r>
              <a:rPr lang="en-US" sz="1600" dirty="0" err="1" smtClean="0"/>
              <a:t>dan</a:t>
            </a:r>
            <a:r>
              <a:rPr lang="en-US" sz="1600" dirty="0" smtClean="0"/>
              <a:t> </a:t>
            </a:r>
            <a:r>
              <a:rPr lang="en-US" sz="1600" dirty="0" err="1" smtClean="0"/>
              <a:t>kerja</a:t>
            </a:r>
            <a:r>
              <a:rPr lang="en-US" sz="1600" dirty="0" smtClean="0"/>
              <a:t> </a:t>
            </a:r>
            <a:r>
              <a:rPr lang="en-US" sz="1600" dirty="0" err="1" smtClean="0"/>
              <a:t>individu</a:t>
            </a:r>
            <a:r>
              <a:rPr lang="en-US" sz="1600" dirty="0" smtClean="0"/>
              <a:t> </a:t>
            </a:r>
            <a:r>
              <a:rPr lang="en-US" sz="1600" dirty="0" err="1" smtClean="0"/>
              <a:t>serta</a:t>
            </a:r>
            <a:r>
              <a:rPr lang="en-US" sz="1600" dirty="0" smtClean="0"/>
              <a:t> </a:t>
            </a:r>
            <a:r>
              <a:rPr lang="en-US" sz="1600" dirty="0" err="1" smtClean="0"/>
              <a:t>grup</a:t>
            </a:r>
            <a:endParaRPr lang="en-US" sz="1600" dirty="0" smtClean="0"/>
          </a:p>
          <a:p>
            <a:pPr marL="342900" indent="-342900">
              <a:buAutoNum type="arabicPeriod"/>
            </a:pPr>
            <a:r>
              <a:rPr lang="en-US" sz="1600" dirty="0" err="1" smtClean="0"/>
              <a:t>Bila</a:t>
            </a:r>
            <a:r>
              <a:rPr lang="en-US" sz="1600" dirty="0" smtClean="0"/>
              <a:t> </a:t>
            </a:r>
            <a:r>
              <a:rPr lang="en-US" sz="1600" dirty="0" err="1" smtClean="0"/>
              <a:t>perlu</a:t>
            </a:r>
            <a:r>
              <a:rPr lang="en-US" sz="1600" dirty="0" smtClean="0"/>
              <a:t>, </a:t>
            </a:r>
            <a:r>
              <a:rPr lang="en-US" sz="1600" dirty="0" err="1" smtClean="0"/>
              <a:t>gantilah</a:t>
            </a:r>
            <a:r>
              <a:rPr lang="en-US" sz="1600" dirty="0" smtClean="0"/>
              <a:t> </a:t>
            </a:r>
            <a:r>
              <a:rPr lang="en-US" sz="1600" dirty="0" err="1" smtClean="0"/>
              <a:t>keanggotaan</a:t>
            </a:r>
            <a:r>
              <a:rPr lang="en-US" sz="1600" dirty="0" smtClean="0"/>
              <a:t> </a:t>
            </a:r>
            <a:r>
              <a:rPr lang="en-US" sz="1600" dirty="0" err="1" smtClean="0"/>
              <a:t>tim</a:t>
            </a:r>
            <a:endParaRPr lang="en-US" sz="1600" dirty="0" smtClean="0"/>
          </a:p>
          <a:p>
            <a:pPr marL="342900" indent="-342900"/>
            <a:endParaRPr lang="en-US" sz="1600" dirty="0"/>
          </a:p>
        </p:txBody>
      </p:sp>
      <p:pic>
        <p:nvPicPr>
          <p:cNvPr id="5" name="Picture 9" descr="O_049_0472"/>
          <p:cNvPicPr>
            <a:picLocks noChangeAspect="1" noChangeArrowheads="1"/>
          </p:cNvPicPr>
          <p:nvPr/>
        </p:nvPicPr>
        <p:blipFill>
          <a:blip r:embed="rId2"/>
          <a:srcRect b="3581"/>
          <a:stretch>
            <a:fillRect/>
          </a:stretch>
        </p:blipFill>
        <p:spPr bwMode="auto">
          <a:xfrm>
            <a:off x="4648200" y="1676400"/>
            <a:ext cx="4267200" cy="3230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Perilaku</a:t>
            </a:r>
            <a:r>
              <a:rPr lang="en-US" dirty="0" smtClean="0"/>
              <a:t> </a:t>
            </a:r>
            <a:r>
              <a:rPr lang="en-US" dirty="0" err="1" smtClean="0"/>
              <a:t>Negatif</a:t>
            </a:r>
            <a:r>
              <a:rPr lang="en-US" dirty="0" smtClean="0"/>
              <a:t> </a:t>
            </a:r>
            <a:r>
              <a:rPr lang="en-US" dirty="0" err="1" smtClean="0"/>
              <a:t>anggota</a:t>
            </a:r>
            <a:r>
              <a:rPr lang="en-US" dirty="0" smtClean="0"/>
              <a:t> Tim (</a:t>
            </a:r>
            <a:r>
              <a:rPr lang="en-US" dirty="0" err="1" smtClean="0"/>
              <a:t>masih</a:t>
            </a:r>
            <a:r>
              <a:rPr lang="en-US" dirty="0" smtClean="0"/>
              <a:t> </a:t>
            </a:r>
            <a:r>
              <a:rPr lang="en-US" dirty="0" err="1" smtClean="0"/>
              <a:t>remaja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709737"/>
            <a:ext cx="3008313" cy="4691063"/>
          </a:xfrm>
        </p:spPr>
        <p:txBody>
          <a:bodyPr>
            <a:normAutofit/>
          </a:bodyPr>
          <a:lstStyle/>
          <a:p>
            <a:pPr marL="342900" indent="-342900">
              <a:buAutoNum type="arabicPeriod"/>
            </a:pPr>
            <a:r>
              <a:rPr lang="en-US" sz="1600" dirty="0" err="1" smtClean="0"/>
              <a:t>Cenderung</a:t>
            </a:r>
            <a:r>
              <a:rPr lang="en-US" sz="1600" dirty="0" smtClean="0"/>
              <a:t> </a:t>
            </a:r>
            <a:r>
              <a:rPr lang="en-US" sz="1600" dirty="0" err="1" smtClean="0"/>
              <a:t>memaksakan</a:t>
            </a:r>
            <a:r>
              <a:rPr lang="en-US" sz="1600" dirty="0" smtClean="0"/>
              <a:t> </a:t>
            </a:r>
            <a:r>
              <a:rPr lang="en-US" sz="1600" dirty="0" err="1" smtClean="0"/>
              <a:t>caranya</a:t>
            </a:r>
            <a:r>
              <a:rPr lang="en-US" sz="1600" dirty="0" smtClean="0"/>
              <a:t> </a:t>
            </a:r>
            <a:r>
              <a:rPr lang="en-US" sz="1600" dirty="0" err="1" smtClean="0"/>
              <a:t>sendiri</a:t>
            </a:r>
            <a:r>
              <a:rPr lang="en-US" sz="1600" dirty="0" smtClean="0"/>
              <a:t> </a:t>
            </a:r>
            <a:r>
              <a:rPr lang="en-US" sz="1600" dirty="0" err="1" smtClean="0"/>
              <a:t>untuk</a:t>
            </a:r>
            <a:r>
              <a:rPr lang="en-US" sz="1600" dirty="0" smtClean="0"/>
              <a:t> </a:t>
            </a:r>
            <a:r>
              <a:rPr lang="en-US" sz="1600" dirty="0" err="1" smtClean="0"/>
              <a:t>mengerjakan</a:t>
            </a:r>
            <a:r>
              <a:rPr lang="en-US" sz="1600" dirty="0" smtClean="0"/>
              <a:t> </a:t>
            </a:r>
            <a:r>
              <a:rPr lang="en-US" sz="1600" dirty="0" err="1" smtClean="0"/>
              <a:t>segala</a:t>
            </a:r>
            <a:r>
              <a:rPr lang="en-US" sz="1600" dirty="0" smtClean="0"/>
              <a:t> </a:t>
            </a:r>
            <a:r>
              <a:rPr lang="en-US" sz="1600" dirty="0" err="1" smtClean="0"/>
              <a:t>sesuatu</a:t>
            </a:r>
            <a:endParaRPr lang="en-US" sz="1600" dirty="0" smtClean="0"/>
          </a:p>
          <a:p>
            <a:pPr marL="342900" indent="-342900">
              <a:buAutoNum type="arabicPeriod"/>
            </a:pPr>
            <a:r>
              <a:rPr lang="en-US" sz="1600" dirty="0" err="1" smtClean="0"/>
              <a:t>Hanya</a:t>
            </a:r>
            <a:r>
              <a:rPr lang="en-US" sz="1600" dirty="0" smtClean="0"/>
              <a:t> </a:t>
            </a:r>
            <a:r>
              <a:rPr lang="en-US" sz="1600" dirty="0" err="1" smtClean="0"/>
              <a:t>membicarakan</a:t>
            </a:r>
            <a:r>
              <a:rPr lang="en-US" sz="1600" dirty="0" smtClean="0"/>
              <a:t> </a:t>
            </a:r>
            <a:r>
              <a:rPr lang="en-US" sz="1600" dirty="0" err="1" smtClean="0"/>
              <a:t>dirinya</a:t>
            </a:r>
            <a:r>
              <a:rPr lang="en-US" sz="1600" dirty="0" smtClean="0"/>
              <a:t> </a:t>
            </a:r>
            <a:r>
              <a:rPr lang="en-US" sz="1600" dirty="0" err="1" smtClean="0"/>
              <a:t>sendiri</a:t>
            </a:r>
            <a:r>
              <a:rPr lang="en-US" sz="1600" dirty="0" smtClean="0"/>
              <a:t>, </a:t>
            </a:r>
            <a:r>
              <a:rPr lang="en-US" sz="1600" dirty="0" err="1" smtClean="0"/>
              <a:t>ingin</a:t>
            </a:r>
            <a:r>
              <a:rPr lang="en-US" sz="1600" dirty="0" smtClean="0"/>
              <a:t> </a:t>
            </a:r>
            <a:r>
              <a:rPr lang="en-US" sz="1600" dirty="0" err="1" smtClean="0"/>
              <a:t>selalu</a:t>
            </a:r>
            <a:r>
              <a:rPr lang="en-US" sz="1600" dirty="0" smtClean="0"/>
              <a:t> </a:t>
            </a:r>
            <a:r>
              <a:rPr lang="en-US" sz="1600" dirty="0" err="1" smtClean="0"/>
              <a:t>menjadi</a:t>
            </a:r>
            <a:r>
              <a:rPr lang="en-US" sz="1600" dirty="0" smtClean="0"/>
              <a:t> </a:t>
            </a:r>
            <a:r>
              <a:rPr lang="en-US" sz="1600" dirty="0" err="1" smtClean="0"/>
              <a:t>pusat</a:t>
            </a:r>
            <a:r>
              <a:rPr lang="en-US" sz="1600" dirty="0" smtClean="0"/>
              <a:t> </a:t>
            </a:r>
            <a:r>
              <a:rPr lang="en-US" sz="1600" dirty="0" err="1" smtClean="0"/>
              <a:t>perhatian</a:t>
            </a:r>
            <a:endParaRPr lang="en-US" sz="1600" dirty="0" smtClean="0"/>
          </a:p>
          <a:p>
            <a:pPr marL="342900" indent="-342900">
              <a:buAutoNum type="arabicPeriod"/>
            </a:pPr>
            <a:r>
              <a:rPr lang="en-US" sz="1600" dirty="0" err="1" smtClean="0"/>
              <a:t>Kurang</a:t>
            </a:r>
            <a:r>
              <a:rPr lang="en-US" sz="1600" dirty="0" smtClean="0"/>
              <a:t> </a:t>
            </a:r>
            <a:r>
              <a:rPr lang="en-US" sz="1600" dirty="0" err="1" smtClean="0"/>
              <a:t>berempati</a:t>
            </a:r>
            <a:r>
              <a:rPr lang="en-US" sz="1600" dirty="0" smtClean="0"/>
              <a:t>, </a:t>
            </a:r>
            <a:r>
              <a:rPr lang="en-US" sz="1600" dirty="0" err="1" smtClean="0"/>
              <a:t>dan</a:t>
            </a:r>
            <a:r>
              <a:rPr lang="en-US" sz="1600" dirty="0" smtClean="0"/>
              <a:t> </a:t>
            </a:r>
            <a:r>
              <a:rPr lang="en-US" sz="1600" dirty="0" err="1" smtClean="0"/>
              <a:t>tidak</a:t>
            </a:r>
            <a:r>
              <a:rPr lang="en-US" sz="1600" dirty="0" smtClean="0"/>
              <a:t> </a:t>
            </a:r>
            <a:r>
              <a:rPr lang="en-US" sz="1600" dirty="0" err="1" smtClean="0"/>
              <a:t>mudah</a:t>
            </a:r>
            <a:r>
              <a:rPr lang="en-US" sz="1600" dirty="0" smtClean="0"/>
              <a:t> </a:t>
            </a:r>
            <a:r>
              <a:rPr lang="en-US" sz="1600" dirty="0" err="1" smtClean="0"/>
              <a:t>mengerti</a:t>
            </a:r>
            <a:r>
              <a:rPr lang="en-US" sz="1600" dirty="0" smtClean="0"/>
              <a:t> </a:t>
            </a:r>
            <a:r>
              <a:rPr lang="en-US" sz="1600" dirty="0" err="1" smtClean="0"/>
              <a:t>perasaan</a:t>
            </a:r>
            <a:r>
              <a:rPr lang="en-US" sz="1600" dirty="0" smtClean="0"/>
              <a:t> </a:t>
            </a:r>
            <a:r>
              <a:rPr lang="en-US" sz="1600" dirty="0" err="1" smtClean="0"/>
              <a:t>orang</a:t>
            </a:r>
            <a:r>
              <a:rPr lang="en-US" sz="1600" dirty="0" smtClean="0"/>
              <a:t> lain</a:t>
            </a:r>
          </a:p>
          <a:p>
            <a:pPr marL="342900" indent="-342900">
              <a:buAutoNum type="arabicPeriod"/>
            </a:pPr>
            <a:r>
              <a:rPr lang="en-US" sz="1600" dirty="0" err="1" smtClean="0"/>
              <a:t>Kebiasaan</a:t>
            </a:r>
            <a:r>
              <a:rPr lang="en-US" sz="1600" dirty="0" smtClean="0"/>
              <a:t> </a:t>
            </a:r>
            <a:r>
              <a:rPr lang="en-US" sz="1600" dirty="0" err="1" smtClean="0"/>
              <a:t>mengkeritik</a:t>
            </a:r>
            <a:r>
              <a:rPr lang="en-US" sz="1600" dirty="0" smtClean="0"/>
              <a:t>, </a:t>
            </a:r>
            <a:r>
              <a:rPr lang="en-US" sz="1600" dirty="0" err="1" smtClean="0"/>
              <a:t>menilai</a:t>
            </a:r>
            <a:r>
              <a:rPr lang="en-US" sz="1600" dirty="0" smtClean="0"/>
              <a:t> (</a:t>
            </a:r>
            <a:r>
              <a:rPr lang="en-US" sz="1600" dirty="0" err="1" smtClean="0"/>
              <a:t>negatif</a:t>
            </a:r>
            <a:r>
              <a:rPr lang="en-US" sz="1600" dirty="0" smtClean="0"/>
              <a:t>), </a:t>
            </a:r>
            <a:r>
              <a:rPr lang="en-US" sz="1600" dirty="0" err="1" smtClean="0"/>
              <a:t>dan</a:t>
            </a:r>
            <a:r>
              <a:rPr lang="en-US" sz="1600" dirty="0" smtClean="0"/>
              <a:t> </a:t>
            </a:r>
            <a:r>
              <a:rPr lang="en-US" sz="1600" dirty="0" err="1" smtClean="0"/>
              <a:t>meremehkan</a:t>
            </a:r>
            <a:r>
              <a:rPr lang="en-US" sz="1600" dirty="0" smtClean="0"/>
              <a:t> </a:t>
            </a:r>
            <a:r>
              <a:rPr lang="en-US" sz="1600" dirty="0" err="1" smtClean="0"/>
              <a:t>orang</a:t>
            </a:r>
            <a:r>
              <a:rPr lang="en-US" sz="1600" dirty="0" smtClean="0"/>
              <a:t> lain</a:t>
            </a:r>
          </a:p>
          <a:p>
            <a:pPr marL="342900" indent="-342900">
              <a:buAutoNum type="arabicPeriod"/>
            </a:pPr>
            <a:r>
              <a:rPr lang="en-US" sz="1600" dirty="0" err="1" smtClean="0"/>
              <a:t>Terlalu</a:t>
            </a:r>
            <a:r>
              <a:rPr lang="en-US" sz="1600" dirty="0" smtClean="0"/>
              <a:t> </a:t>
            </a:r>
            <a:r>
              <a:rPr lang="en-US" sz="1600" dirty="0" err="1" smtClean="0"/>
              <a:t>agresif</a:t>
            </a:r>
            <a:endParaRPr lang="en-US" sz="1600" dirty="0"/>
          </a:p>
        </p:txBody>
      </p:sp>
      <p:pic>
        <p:nvPicPr>
          <p:cNvPr id="5" name="Picture 4" descr="O_029_0642"/>
          <p:cNvPicPr>
            <a:picLocks noChangeAspect="1" noChangeArrowheads="1"/>
          </p:cNvPicPr>
          <p:nvPr/>
        </p:nvPicPr>
        <p:blipFill>
          <a:blip r:embed="rId2"/>
          <a:srcRect b="3928"/>
          <a:stretch>
            <a:fillRect/>
          </a:stretch>
        </p:blipFill>
        <p:spPr bwMode="auto">
          <a:xfrm>
            <a:off x="4419600" y="1524000"/>
            <a:ext cx="42672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</TotalTime>
  <Words>287</Words>
  <Application>Microsoft Office PowerPoint</Application>
  <PresentationFormat>On-screen Show (4:3)</PresentationFormat>
  <Paragraphs>37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MEMBANGUN   TIM PADA ORGANISASI PEMUDA</vt:lpstr>
      <vt:lpstr>MEMBANGUN TIM</vt:lpstr>
      <vt:lpstr>Membangun TIM yang mau Belajar</vt:lpstr>
      <vt:lpstr>Mengelola TIM </vt:lpstr>
      <vt:lpstr>Penghambat TIM Efektif</vt:lpstr>
      <vt:lpstr>Mengatasi Hambatan</vt:lpstr>
      <vt:lpstr>Perilaku Negatif anggota Tim (masih remaja)</vt:lpstr>
    </vt:vector>
  </TitlesOfParts>
  <Company>Your Organization Name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MEMBANGUN TIM</dc:title>
  <dc:creator>User</dc:creator>
  <cp:lastModifiedBy>LF UNY</cp:lastModifiedBy>
  <cp:revision>9</cp:revision>
  <dcterms:created xsi:type="dcterms:W3CDTF">2009-09-16T04:32:32Z</dcterms:created>
  <dcterms:modified xsi:type="dcterms:W3CDTF">2011-03-02T16:48:15Z</dcterms:modified>
</cp:coreProperties>
</file>