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88A694-9F57-4388-86DE-1DE316A23FEB}" type="datetimeFigureOut">
              <a:rPr lang="id-ID" smtClean="0"/>
              <a:pPr/>
              <a:t>24/02/2015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5ED03-2945-41FF-885A-853B4325C87B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PROSES MANAJEMEN STRATEGIK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MANAJEMEN STRATEGIK</a:t>
            </a:r>
          </a:p>
          <a:p>
            <a:r>
              <a:rPr lang="id-ID" dirty="0" smtClean="0"/>
              <a:t>IAN UNY </a:t>
            </a:r>
            <a:r>
              <a:rPr lang="id-ID" dirty="0" smtClean="0"/>
              <a:t>201</a:t>
            </a:r>
            <a:r>
              <a:rPr lang="en-US" dirty="0" smtClean="0"/>
              <a:t>5</a:t>
            </a:r>
            <a:endParaRPr lang="id-ID" dirty="0" smtClean="0"/>
          </a:p>
          <a:p>
            <a:r>
              <a:rPr lang="id-ID" dirty="0" smtClean="0"/>
              <a:t>UTAMI DEWI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PENENTUAN SASARAN JANGKA PENDEK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Sasaran jangka pendek merupakan tindakan nyata untuk mencapai sasaran jangka panjang.</a:t>
            </a:r>
          </a:p>
          <a:p>
            <a:r>
              <a:rPr lang="id-ID" dirty="0" smtClean="0"/>
              <a:t>Sasarn jangka pendek merupakan periodisasi sasaran jangka panjang, misalnya sasaran tahunan.</a:t>
            </a:r>
          </a:p>
          <a:p>
            <a:r>
              <a:rPr lang="id-ID" dirty="0" smtClean="0"/>
              <a:t>Sasaran jangka pendek merupakan rincian sasaran jangka panjang yang biasanya bersifat bidang-bidang sasaran jangka pendek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PENETUAN STRATEGI OPERASIONAL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Strategi operasional berisi rencana kegiatan atau program yang dinyatakan dalam bentuk anggaran</a:t>
            </a:r>
          </a:p>
          <a:p>
            <a:r>
              <a:rPr lang="id-ID" dirty="0" smtClean="0"/>
              <a:t>Merupakan rangkaian program kerja berdasarkan bidang fungsional dalam organisasi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SOP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Kebijakan disisni merujuk pada penentuan berbagai petunjuk untuk memandu cara berpikir, cara pengambilan keputusan dan cara bertindak bagi para manajer dan bawahannya.</a:t>
            </a:r>
          </a:p>
          <a:p>
            <a:r>
              <a:rPr lang="id-ID" dirty="0" smtClean="0"/>
              <a:t>Merupakan pernyataan formal dari pimpinan organisasi dalam menuanaikan kewajiban dan memikul tanggungjawab </a:t>
            </a:r>
          </a:p>
          <a:p>
            <a:r>
              <a:rPr lang="id-ID" dirty="0" smtClean="0"/>
              <a:t>Berfungsi untuk menjamin bahwa segala sesuatu dilakukan dalam mencapai sasaran dan tujuan organisasi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PELEMBAGAAN 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Pelembagaan strategi merupakan upaya agar setiap misi, sasaran jangka panjang dan pendek, strategi operasional serta SOP dapat dipahami dan “mendarah daging” di semua tingkat, kalangan dan komponen organisasi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PENCIPTAAN SISTEM PENGAWASAN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Merupakan upaya untuk mengamati dan memantau semua kegiatan organisasi</a:t>
            </a:r>
          </a:p>
          <a:p>
            <a:r>
              <a:rPr lang="id-ID" dirty="0" smtClean="0"/>
              <a:t>Manfaatnya adalah untuk mengetauhi apakah terdapat penyimpangan dari rencana dan program yang telah direncanakan</a:t>
            </a:r>
          </a:p>
          <a:p>
            <a:r>
              <a:rPr lang="id-ID" dirty="0" smtClean="0"/>
              <a:t>Filosofi pengawasan yang tepat adalah bersifat preventif dan menemukan penyimpangan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PENCIPTAAN SISTEM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Merupakan salah satu fungsi krusial dalam organisasi</a:t>
            </a:r>
          </a:p>
          <a:p>
            <a:r>
              <a:rPr lang="id-ID" dirty="0" smtClean="0"/>
              <a:t>Merupakan suatu teknik mperbandingan, yaitu antara hasil </a:t>
            </a:r>
            <a:r>
              <a:rPr lang="id-ID" b="1" dirty="0" smtClean="0"/>
              <a:t>nyata </a:t>
            </a:r>
            <a:r>
              <a:rPr lang="id-ID" dirty="0" smtClean="0"/>
              <a:t>yang dicapai dengan hasil </a:t>
            </a:r>
            <a:r>
              <a:rPr lang="id-ID" b="1" dirty="0" smtClean="0"/>
              <a:t>yang seharusnya</a:t>
            </a:r>
            <a:r>
              <a:rPr lang="id-ID" dirty="0" smtClean="0"/>
              <a:t> dicapai.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PENCIPTAAN SISTEM UMPAN BALIK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Fungsi umpan balik adalah memperoleh pengetahuan tentang segi-segi keberhasilan atau kegagalan organisasi</a:t>
            </a:r>
          </a:p>
          <a:p>
            <a:r>
              <a:rPr lang="id-ID" dirty="0" smtClean="0"/>
              <a:t>Mengetahui faktor-faktor penyebab kegagalan organisasi/</a:t>
            </a:r>
            <a:r>
              <a:rPr lang="id-ID" i="1" dirty="0" smtClean="0"/>
              <a:t>ineffective implementation</a:t>
            </a:r>
          </a:p>
          <a:p>
            <a:r>
              <a:rPr lang="id-ID" dirty="0" smtClean="0"/>
              <a:t>Menemukan solusi terhadap permasalahan kegagalan organisasi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PROSES MANAJEMEN STRATEGIS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id-ID" sz="2800" dirty="0" smtClean="0"/>
              <a:t>Perumusan misi organisasi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Penentuan profil organisasi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Analisis dan pilihan strategik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Penetapan sasaran jangka panjang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Penentuan strategi induk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Penentuan strategi operasional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Penentuan sasaran jangka pendek, ex; sasaran tahunan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Perumusan SOP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Pelembagaan strategi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Penciptaan sistem pengawasan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Penciptaan sistem penilaian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Penciptaan umpan balik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Misi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Merupakan suatu pernyataan yang bersifat umum dan berlaku untuk kurun waktu yang panjang</a:t>
            </a:r>
          </a:p>
          <a:p>
            <a:r>
              <a:rPr lang="id-ID" dirty="0" smtClean="0"/>
              <a:t>Mencakup filsafat yang dianut dan akan digunakan oleh pengambil keputusan strategis dalam organisasi</a:t>
            </a:r>
          </a:p>
          <a:p>
            <a:r>
              <a:rPr lang="id-ID" dirty="0" smtClean="0"/>
              <a:t>Mengambarkan citra yang hendak diproyeksikan</a:t>
            </a:r>
          </a:p>
          <a:p>
            <a:r>
              <a:rPr lang="id-ID" dirty="0" smtClean="0"/>
              <a:t>Pencerminan jati diri yang ingin diciptakan, ditumbuhkan dan dipelihara</a:t>
            </a:r>
          </a:p>
          <a:p>
            <a:r>
              <a:rPr lang="id-ID" dirty="0" smtClean="0"/>
              <a:t>Menunjukkan produksi barang atau jasa apa yang menjadi andalannya</a:t>
            </a:r>
          </a:p>
          <a:p>
            <a:r>
              <a:rPr lang="id-ID" dirty="0" smtClean="0"/>
              <a:t>Menggambarkan dengan jelas kebutuhan apa dikalangan pelanggan yang akan dipuaskan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Profil menggambarkan kuantitas dan kualitas berbagai sumber yang dapat atau mungkin dikuasainya untuk dimanfaatkan dalam rangka pelaksanaan strategi organisasi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PROFIL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Menjelaskan apa yang mungkin dan tidak mungkin dikerjakan oleh dan dalam organisasi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Menggambarkan sejarah organisasi di masa lalu 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Menggambarkan nilai dan kultur organisasi</a:t>
            </a:r>
          </a:p>
          <a:p>
            <a:pPr marL="514350" indent="-514350">
              <a:buAutoNum type="arabicPeriod"/>
            </a:pPr>
            <a:r>
              <a:rPr lang="id-ID" dirty="0" smtClean="0"/>
              <a:t>Memperkuat identitas yang telah dinyatakan dalam misi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ANALISIS INTERNAL DAN EKTERNAL ORGANISASI DAN PILIHAN STRATEJIK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Organisasi mengenali, memperhitungkan dan memanfaatkan faktor-faktor lingkungan internal dan eksternal oraganisasi untuk mengembangkan organisasi.</a:t>
            </a:r>
          </a:p>
          <a:p>
            <a:r>
              <a:rPr lang="id-ID" dirty="0" smtClean="0"/>
              <a:t>Lingkungan internal : kekuatan dan kelemahan</a:t>
            </a:r>
          </a:p>
          <a:p>
            <a:r>
              <a:rPr lang="id-ID" dirty="0" smtClean="0"/>
              <a:t>Lingkungan eksternal: peluang dan ancaman</a:t>
            </a:r>
          </a:p>
          <a:p>
            <a:r>
              <a:rPr lang="id-ID" dirty="0" smtClean="0"/>
              <a:t>Pilihan strategis didasarkan pada analisis internal dan eksternal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Pilihan stratejik didapatkan dari analisis terhadap berbagai alternatif strategi yang mungkin dilakukan organisasi</a:t>
            </a:r>
          </a:p>
          <a:p>
            <a:r>
              <a:rPr lang="id-ID" dirty="0" smtClean="0"/>
              <a:t>Manajemen puncak perlu menentukan indikator/kriteria dari setiap pilihan strategi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Penentuan Sasaran Jangka Panjang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Sasaran jangka panjang meliputi sasaran yang bersifat “ multi tahun”</a:t>
            </a:r>
          </a:p>
          <a:p>
            <a:r>
              <a:rPr lang="id-ID" dirty="0" smtClean="0"/>
              <a:t>Pencapaian sasaran melibatkan berbagai unsur organisasi</a:t>
            </a:r>
          </a:p>
          <a:p>
            <a:r>
              <a:rPr lang="id-ID" dirty="0" smtClean="0"/>
              <a:t>Pencapaian sasaran bertujuan memberikan kebermanfaatan/kepuasan bagi pelanggan, baik internal maupun eksternal</a:t>
            </a:r>
          </a:p>
          <a:p>
            <a:r>
              <a:rPr lang="id-ID" dirty="0" smtClean="0"/>
              <a:t>Sasaran dinyatakan secara spesifik, dapat diukur, dapat dicapai dan sustainable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PENENTUAN STRATEGI INDUK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Strategi induk merupakan suatu rencana umum yang bersifat menyeluruh atau komprehensif yang mengandung arahan tentang tindakan-tindakan utama yang apabila terlaksana dengan baik akan berakibat pada tercapainya berbagai sasaran jangka panjuang dalam lingkungan eksternal yang selalu dinamis.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568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PROSES MANAJEMEN STRATEGIK</vt:lpstr>
      <vt:lpstr>PROSES MANAJEMEN STRATEGIS</vt:lpstr>
      <vt:lpstr>Misi Organisasi</vt:lpstr>
      <vt:lpstr>PROFIL ORGANISASI</vt:lpstr>
      <vt:lpstr>MANFAAT PROFIL ORGANISASI</vt:lpstr>
      <vt:lpstr>ANALISIS INTERNAL DAN EKTERNAL ORGANISASI DAN PILIHAN STRATEJIK</vt:lpstr>
      <vt:lpstr>Slide 7</vt:lpstr>
      <vt:lpstr>Penentuan Sasaran Jangka Panjang</vt:lpstr>
      <vt:lpstr>PENENTUAN STRATEGI INDUK</vt:lpstr>
      <vt:lpstr>PENENTUAN SASARAN JANGKA PENDEK </vt:lpstr>
      <vt:lpstr>PENETUAN STRATEGI OPERASIONAL</vt:lpstr>
      <vt:lpstr>PERUMUSAN SOP</vt:lpstr>
      <vt:lpstr>PELEMBAGAAN STRATEGI</vt:lpstr>
      <vt:lpstr>PENCIPTAAN SISTEM PENGAWASAN</vt:lpstr>
      <vt:lpstr>PENCIPTAAN SISTEM PENILAIAN</vt:lpstr>
      <vt:lpstr>PENCIPTAAN SISTEM UMPAN BALIK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MANAJEMEN STRATEGIK</dc:title>
  <dc:creator>user</dc:creator>
  <cp:lastModifiedBy>Blegung</cp:lastModifiedBy>
  <cp:revision>12</cp:revision>
  <dcterms:created xsi:type="dcterms:W3CDTF">2013-02-26T20:54:29Z</dcterms:created>
  <dcterms:modified xsi:type="dcterms:W3CDTF">2015-02-24T08:01:48Z</dcterms:modified>
</cp:coreProperties>
</file>