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4" r:id="rId10"/>
    <p:sldId id="265" r:id="rId11"/>
    <p:sldId id="270" r:id="rId12"/>
    <p:sldId id="267" r:id="rId13"/>
    <p:sldId id="269" r:id="rId14"/>
    <p:sldId id="268" r:id="rId15"/>
    <p:sldId id="271" r:id="rId16"/>
    <p:sldId id="272" r:id="rId17"/>
    <p:sldId id="273" r:id="rId18"/>
    <p:sldId id="279" r:id="rId19"/>
    <p:sldId id="274" r:id="rId20"/>
    <p:sldId id="275" r:id="rId21"/>
    <p:sldId id="277" r:id="rId22"/>
    <p:sldId id="276"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9A9C"/>
    <a:srgbClr val="FF5050"/>
    <a:srgbClr val="7E0000"/>
    <a:srgbClr val="BEE39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11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2D7DB0-BBE6-44B9-B980-08D7BCC067F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0D425890-8672-4B14-888E-766F8C369810}">
      <dgm:prSet/>
      <dgm:spPr>
        <a:solidFill>
          <a:srgbClr val="00B0F0"/>
        </a:solidFill>
      </dgm:spPr>
      <dgm:t>
        <a:bodyPr/>
        <a:lstStyle/>
        <a:p>
          <a:pPr rtl="0"/>
          <a:r>
            <a:rPr lang="en-US" dirty="0" smtClean="0">
              <a:solidFill>
                <a:schemeClr val="tx1"/>
              </a:solidFill>
            </a:rPr>
            <a:t>Almost all departments/ministries have a poverty reduction program , and the funds that have been issued by the government for the implementation of these programs have reached tens of trillions of rupiah (</a:t>
          </a:r>
          <a:r>
            <a:rPr lang="en-US" dirty="0" err="1" smtClean="0">
              <a:solidFill>
                <a:schemeClr val="tx1"/>
              </a:solidFill>
            </a:rPr>
            <a:t>Sahrony</a:t>
          </a:r>
          <a:r>
            <a:rPr lang="en-US" dirty="0" smtClean="0">
              <a:solidFill>
                <a:schemeClr val="tx1"/>
              </a:solidFill>
            </a:rPr>
            <a:t>, 2013).</a:t>
          </a:r>
          <a:endParaRPr lang="en-US" dirty="0">
            <a:solidFill>
              <a:schemeClr val="tx1"/>
            </a:solidFill>
          </a:endParaRPr>
        </a:p>
      </dgm:t>
    </dgm:pt>
    <dgm:pt modelId="{7C68AFB1-017D-4723-8742-FD7A6B1FDAAE}" type="parTrans" cxnId="{1EA7CDAD-C03B-43C9-B448-49AB388C7941}">
      <dgm:prSet/>
      <dgm:spPr/>
      <dgm:t>
        <a:bodyPr/>
        <a:lstStyle/>
        <a:p>
          <a:endParaRPr lang="en-US"/>
        </a:p>
      </dgm:t>
    </dgm:pt>
    <dgm:pt modelId="{C6C28585-7F35-4BD2-A5DB-83494B39C42E}" type="sibTrans" cxnId="{1EA7CDAD-C03B-43C9-B448-49AB388C7941}">
      <dgm:prSet/>
      <dgm:spPr/>
      <dgm:t>
        <a:bodyPr/>
        <a:lstStyle/>
        <a:p>
          <a:endParaRPr lang="en-US"/>
        </a:p>
      </dgm:t>
    </dgm:pt>
    <dgm:pt modelId="{BFA93F45-62F4-4A0B-A85F-7E84D1176323}">
      <dgm:prSet custT="1"/>
      <dgm:spPr>
        <a:solidFill>
          <a:srgbClr val="FFFF00"/>
        </a:solidFill>
      </dgm:spPr>
      <dgm:t>
        <a:bodyPr/>
        <a:lstStyle/>
        <a:p>
          <a:pPr rtl="0"/>
          <a:r>
            <a:rPr lang="en-US" sz="2400" dirty="0" smtClean="0">
              <a:solidFill>
                <a:schemeClr val="tx1"/>
              </a:solidFill>
            </a:rPr>
            <a:t>However, various poverty reduction programs initiated by the central government were not able to alleviate people from poverty (</a:t>
          </a:r>
          <a:r>
            <a:rPr lang="en-US" sz="2400" dirty="0" err="1" smtClean="0">
              <a:solidFill>
                <a:schemeClr val="tx1"/>
              </a:solidFill>
            </a:rPr>
            <a:t>Abuzar</a:t>
          </a:r>
          <a:r>
            <a:rPr lang="en-US" sz="2400" dirty="0" smtClean="0">
              <a:solidFill>
                <a:schemeClr val="tx1"/>
              </a:solidFill>
            </a:rPr>
            <a:t> </a:t>
          </a:r>
          <a:r>
            <a:rPr lang="en-US" sz="2400" dirty="0" err="1" smtClean="0">
              <a:solidFill>
                <a:schemeClr val="tx1"/>
              </a:solidFill>
            </a:rPr>
            <a:t>Asra</a:t>
          </a:r>
          <a:r>
            <a:rPr lang="en-US" sz="2400" dirty="0" smtClean="0">
              <a:solidFill>
                <a:schemeClr val="tx1"/>
              </a:solidFill>
            </a:rPr>
            <a:t>, 2000).</a:t>
          </a:r>
          <a:endParaRPr lang="en-US" sz="2400" dirty="0">
            <a:solidFill>
              <a:schemeClr val="tx1"/>
            </a:solidFill>
          </a:endParaRPr>
        </a:p>
      </dgm:t>
    </dgm:pt>
    <dgm:pt modelId="{FC6026DD-DD79-4304-A5E8-F7FC7DA61526}" type="parTrans" cxnId="{634A41F9-E912-4EED-850A-6DFD62638012}">
      <dgm:prSet/>
      <dgm:spPr/>
      <dgm:t>
        <a:bodyPr/>
        <a:lstStyle/>
        <a:p>
          <a:endParaRPr lang="en-US"/>
        </a:p>
      </dgm:t>
    </dgm:pt>
    <dgm:pt modelId="{5ABB01A8-CCCB-4171-84A1-1F5003FC848B}" type="sibTrans" cxnId="{634A41F9-E912-4EED-850A-6DFD62638012}">
      <dgm:prSet/>
      <dgm:spPr/>
      <dgm:t>
        <a:bodyPr/>
        <a:lstStyle/>
        <a:p>
          <a:endParaRPr lang="en-US"/>
        </a:p>
      </dgm:t>
    </dgm:pt>
    <dgm:pt modelId="{DEF85A67-2B7A-46D9-9701-7CDD6B6EA409}" type="pres">
      <dgm:prSet presAssocID="{F92D7DB0-BBE6-44B9-B980-08D7BCC067F0}" presName="Name0" presStyleCnt="0">
        <dgm:presLayoutVars>
          <dgm:chPref val="3"/>
          <dgm:dir/>
          <dgm:animLvl val="lvl"/>
          <dgm:resizeHandles/>
        </dgm:presLayoutVars>
      </dgm:prSet>
      <dgm:spPr/>
      <dgm:t>
        <a:bodyPr/>
        <a:lstStyle/>
        <a:p>
          <a:endParaRPr lang="en-US"/>
        </a:p>
      </dgm:t>
    </dgm:pt>
    <dgm:pt modelId="{6D3EBBF3-DCC5-40D4-9B29-E22413C1A798}" type="pres">
      <dgm:prSet presAssocID="{0D425890-8672-4B14-888E-766F8C369810}" presName="horFlow" presStyleCnt="0"/>
      <dgm:spPr/>
    </dgm:pt>
    <dgm:pt modelId="{C7AD48D1-0D62-4688-AB82-EC1970D55FF8}" type="pres">
      <dgm:prSet presAssocID="{0D425890-8672-4B14-888E-766F8C369810}" presName="bigChev" presStyleLbl="node1" presStyleIdx="0" presStyleCnt="2" custScaleX="131282"/>
      <dgm:spPr/>
      <dgm:t>
        <a:bodyPr/>
        <a:lstStyle/>
        <a:p>
          <a:endParaRPr lang="en-US"/>
        </a:p>
      </dgm:t>
    </dgm:pt>
    <dgm:pt modelId="{66911B4D-B641-48E2-A822-0DD795E29FD1}" type="pres">
      <dgm:prSet presAssocID="{0D425890-8672-4B14-888E-766F8C369810}" presName="vSp" presStyleCnt="0"/>
      <dgm:spPr/>
    </dgm:pt>
    <dgm:pt modelId="{29E187FC-A9E2-4E15-A8AE-18CC73F5C077}" type="pres">
      <dgm:prSet presAssocID="{BFA93F45-62F4-4A0B-A85F-7E84D1176323}" presName="horFlow" presStyleCnt="0"/>
      <dgm:spPr/>
    </dgm:pt>
    <dgm:pt modelId="{86B80C80-06E4-4C0F-AE27-07C8334E4DF6}" type="pres">
      <dgm:prSet presAssocID="{BFA93F45-62F4-4A0B-A85F-7E84D1176323}" presName="bigChev" presStyleLbl="node1" presStyleIdx="1" presStyleCnt="2" custScaleX="131282"/>
      <dgm:spPr/>
      <dgm:t>
        <a:bodyPr/>
        <a:lstStyle/>
        <a:p>
          <a:endParaRPr lang="en-US"/>
        </a:p>
      </dgm:t>
    </dgm:pt>
  </dgm:ptLst>
  <dgm:cxnLst>
    <dgm:cxn modelId="{FAF75E3C-BB31-4BFB-BE65-ADB8DEAD9ADF}" type="presOf" srcId="{F92D7DB0-BBE6-44B9-B980-08D7BCC067F0}" destId="{DEF85A67-2B7A-46D9-9701-7CDD6B6EA409}" srcOrd="0" destOrd="0" presId="urn:microsoft.com/office/officeart/2005/8/layout/lProcess3"/>
    <dgm:cxn modelId="{25A32493-37CA-4101-A889-82082B83B838}" type="presOf" srcId="{0D425890-8672-4B14-888E-766F8C369810}" destId="{C7AD48D1-0D62-4688-AB82-EC1970D55FF8}" srcOrd="0" destOrd="0" presId="urn:microsoft.com/office/officeart/2005/8/layout/lProcess3"/>
    <dgm:cxn modelId="{634A41F9-E912-4EED-850A-6DFD62638012}" srcId="{F92D7DB0-BBE6-44B9-B980-08D7BCC067F0}" destId="{BFA93F45-62F4-4A0B-A85F-7E84D1176323}" srcOrd="1" destOrd="0" parTransId="{FC6026DD-DD79-4304-A5E8-F7FC7DA61526}" sibTransId="{5ABB01A8-CCCB-4171-84A1-1F5003FC848B}"/>
    <dgm:cxn modelId="{D039FAC3-BF41-4C6C-9CCE-0EB8B6021E57}" type="presOf" srcId="{BFA93F45-62F4-4A0B-A85F-7E84D1176323}" destId="{86B80C80-06E4-4C0F-AE27-07C8334E4DF6}" srcOrd="0" destOrd="0" presId="urn:microsoft.com/office/officeart/2005/8/layout/lProcess3"/>
    <dgm:cxn modelId="{1EA7CDAD-C03B-43C9-B448-49AB388C7941}" srcId="{F92D7DB0-BBE6-44B9-B980-08D7BCC067F0}" destId="{0D425890-8672-4B14-888E-766F8C369810}" srcOrd="0" destOrd="0" parTransId="{7C68AFB1-017D-4723-8742-FD7A6B1FDAAE}" sibTransId="{C6C28585-7F35-4BD2-A5DB-83494B39C42E}"/>
    <dgm:cxn modelId="{0DB98EE0-5042-4D08-BB9A-BD22EB690FD1}" type="presParOf" srcId="{DEF85A67-2B7A-46D9-9701-7CDD6B6EA409}" destId="{6D3EBBF3-DCC5-40D4-9B29-E22413C1A798}" srcOrd="0" destOrd="0" presId="urn:microsoft.com/office/officeart/2005/8/layout/lProcess3"/>
    <dgm:cxn modelId="{7811096E-57DA-44E9-8EB3-9D42653F31F2}" type="presParOf" srcId="{6D3EBBF3-DCC5-40D4-9B29-E22413C1A798}" destId="{C7AD48D1-0D62-4688-AB82-EC1970D55FF8}" srcOrd="0" destOrd="0" presId="urn:microsoft.com/office/officeart/2005/8/layout/lProcess3"/>
    <dgm:cxn modelId="{6FA65278-86B7-4854-AAC8-99F7A8F2F6E4}" type="presParOf" srcId="{DEF85A67-2B7A-46D9-9701-7CDD6B6EA409}" destId="{66911B4D-B641-48E2-A822-0DD795E29FD1}" srcOrd="1" destOrd="0" presId="urn:microsoft.com/office/officeart/2005/8/layout/lProcess3"/>
    <dgm:cxn modelId="{E5D47C2C-91BA-42B1-8B1F-208DCFDC75C5}" type="presParOf" srcId="{DEF85A67-2B7A-46D9-9701-7CDD6B6EA409}" destId="{29E187FC-A9E2-4E15-A8AE-18CC73F5C077}" srcOrd="2" destOrd="0" presId="urn:microsoft.com/office/officeart/2005/8/layout/lProcess3"/>
    <dgm:cxn modelId="{FCD3BFF9-7CF5-4B41-B246-F89D4E05865D}" type="presParOf" srcId="{29E187FC-A9E2-4E15-A8AE-18CC73F5C077}" destId="{86B80C80-06E4-4C0F-AE27-07C8334E4DF6}" srcOrd="0" destOrd="0" presId="urn:microsoft.com/office/officeart/2005/8/layout/lProcess3"/>
  </dgm:cxnLst>
  <dgm:bg/>
  <dgm:whole/>
</dgm:dataModel>
</file>

<file path=ppt/diagrams/data10.xml><?xml version="1.0" encoding="utf-8"?>
<dgm:dataModel xmlns:dgm="http://schemas.openxmlformats.org/drawingml/2006/diagram" xmlns:a="http://schemas.openxmlformats.org/drawingml/2006/main">
  <dgm:ptLst>
    <dgm:pt modelId="{860B338D-6E3F-428E-B8A8-119ADC9F203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1230E18-F227-48DC-AB4F-E56A57CA4DF0}">
      <dgm:prSet/>
      <dgm:spPr/>
      <dgm:t>
        <a:bodyPr/>
        <a:lstStyle/>
        <a:p>
          <a:pPr rtl="0"/>
          <a:endParaRPr lang="en-US" dirty="0"/>
        </a:p>
      </dgm:t>
    </dgm:pt>
    <dgm:pt modelId="{5DFF8701-92A2-457F-B28A-F9A1B4B7044F}" type="parTrans" cxnId="{82471BA4-4191-45CA-82B8-4EB2F3BB3D1B}">
      <dgm:prSet/>
      <dgm:spPr/>
      <dgm:t>
        <a:bodyPr/>
        <a:lstStyle/>
        <a:p>
          <a:endParaRPr lang="en-US"/>
        </a:p>
      </dgm:t>
    </dgm:pt>
    <dgm:pt modelId="{85785F7D-3546-4468-8D9E-F6615205A8D3}" type="sibTrans" cxnId="{82471BA4-4191-45CA-82B8-4EB2F3BB3D1B}">
      <dgm:prSet/>
      <dgm:spPr/>
      <dgm:t>
        <a:bodyPr/>
        <a:lstStyle/>
        <a:p>
          <a:endParaRPr lang="en-US"/>
        </a:p>
      </dgm:t>
    </dgm:pt>
    <dgm:pt modelId="{6A932633-E34F-45D4-98D2-946066C408DB}">
      <dgm:prSet/>
      <dgm:spPr/>
      <dgm:t>
        <a:bodyPr/>
        <a:lstStyle/>
        <a:p>
          <a:pPr rtl="0"/>
          <a:endParaRPr lang="en-US" dirty="0"/>
        </a:p>
      </dgm:t>
    </dgm:pt>
    <dgm:pt modelId="{E9956119-E97E-4C0B-A967-B4342BDC0EF2}" type="parTrans" cxnId="{446B09BC-A161-4124-884B-6E2DEED9DBAF}">
      <dgm:prSet/>
      <dgm:spPr/>
      <dgm:t>
        <a:bodyPr/>
        <a:lstStyle/>
        <a:p>
          <a:endParaRPr lang="en-US"/>
        </a:p>
      </dgm:t>
    </dgm:pt>
    <dgm:pt modelId="{EF9294CB-0F07-49DB-A0BB-415A96FA7D7F}" type="sibTrans" cxnId="{446B09BC-A161-4124-884B-6E2DEED9DBAF}">
      <dgm:prSet/>
      <dgm:spPr/>
      <dgm:t>
        <a:bodyPr/>
        <a:lstStyle/>
        <a:p>
          <a:endParaRPr lang="en-US"/>
        </a:p>
      </dgm:t>
    </dgm:pt>
    <dgm:pt modelId="{2FC8B19F-EE6A-4512-BB7D-A3DE4C2BCB38}">
      <dgm:prSet/>
      <dgm:spPr/>
      <dgm:t>
        <a:bodyPr/>
        <a:lstStyle/>
        <a:p>
          <a:pPr rtl="0"/>
          <a:endParaRPr lang="en-US" dirty="0"/>
        </a:p>
      </dgm:t>
    </dgm:pt>
    <dgm:pt modelId="{39E01E3C-6042-4D8F-B229-D765B3F0F013}" type="parTrans" cxnId="{5A7A7ECC-A575-420E-9B6C-70D079964DFC}">
      <dgm:prSet/>
      <dgm:spPr/>
      <dgm:t>
        <a:bodyPr/>
        <a:lstStyle/>
        <a:p>
          <a:endParaRPr lang="en-US"/>
        </a:p>
      </dgm:t>
    </dgm:pt>
    <dgm:pt modelId="{9016766A-7B75-4CAA-825D-4F1B8A1DBB79}" type="sibTrans" cxnId="{5A7A7ECC-A575-420E-9B6C-70D079964DFC}">
      <dgm:prSet/>
      <dgm:spPr/>
      <dgm:t>
        <a:bodyPr/>
        <a:lstStyle/>
        <a:p>
          <a:endParaRPr lang="en-US"/>
        </a:p>
      </dgm:t>
    </dgm:pt>
    <dgm:pt modelId="{E9295C21-DB24-44D8-ACDE-E80EE0AC9CC3}">
      <dgm:prSet/>
      <dgm:spPr/>
      <dgm:t>
        <a:bodyPr/>
        <a:lstStyle/>
        <a:p>
          <a:pPr rtl="0"/>
          <a:endParaRPr lang="en-US" dirty="0"/>
        </a:p>
      </dgm:t>
    </dgm:pt>
    <dgm:pt modelId="{EC11911B-9DE7-4ECD-AF1E-9C9FA0274CFF}" type="parTrans" cxnId="{60CA5F8F-84A7-4EC5-8F18-8FCA36435F09}">
      <dgm:prSet/>
      <dgm:spPr/>
      <dgm:t>
        <a:bodyPr/>
        <a:lstStyle/>
        <a:p>
          <a:endParaRPr lang="en-US"/>
        </a:p>
      </dgm:t>
    </dgm:pt>
    <dgm:pt modelId="{07FAA11B-6EA8-4A9F-B7C5-84AB64B10721}" type="sibTrans" cxnId="{60CA5F8F-84A7-4EC5-8F18-8FCA36435F09}">
      <dgm:prSet/>
      <dgm:spPr/>
      <dgm:t>
        <a:bodyPr/>
        <a:lstStyle/>
        <a:p>
          <a:endParaRPr lang="en-US"/>
        </a:p>
      </dgm:t>
    </dgm:pt>
    <dgm:pt modelId="{77BB6CB9-A6A8-4E56-BC13-4EAD718A495A}">
      <dgm:prSet/>
      <dgm:spPr/>
      <dgm:t>
        <a:bodyPr/>
        <a:lstStyle/>
        <a:p>
          <a:r>
            <a:rPr lang="en-US" dirty="0" smtClean="0"/>
            <a:t>Yogyakarta City have not understood </a:t>
          </a:r>
          <a:r>
            <a:rPr lang="en-US" i="1" dirty="0" smtClean="0"/>
            <a:t> </a:t>
          </a:r>
          <a:r>
            <a:rPr lang="en-US" i="1" dirty="0" err="1" smtClean="0"/>
            <a:t>Segoro</a:t>
          </a:r>
          <a:r>
            <a:rPr lang="en-US" i="1" dirty="0" smtClean="0"/>
            <a:t> </a:t>
          </a:r>
          <a:r>
            <a:rPr lang="en-US" i="1" dirty="0" err="1" smtClean="0"/>
            <a:t>Amarto</a:t>
          </a:r>
          <a:r>
            <a:rPr lang="en-US" dirty="0" smtClean="0"/>
            <a:t>  Not all of citizens in Movement policy yet.</a:t>
          </a:r>
          <a:endParaRPr lang="en-US" dirty="0"/>
        </a:p>
      </dgm:t>
    </dgm:pt>
    <dgm:pt modelId="{0735488C-D45E-4D86-A5AC-9D8329B1B217}" type="parTrans" cxnId="{4D71E8B9-ADC8-4876-9242-CAE9896B0A58}">
      <dgm:prSet/>
      <dgm:spPr/>
    </dgm:pt>
    <dgm:pt modelId="{78BFC2D0-DD93-4A94-9488-57D6649784ED}" type="sibTrans" cxnId="{4D71E8B9-ADC8-4876-9242-CAE9896B0A58}">
      <dgm:prSet/>
      <dgm:spPr/>
    </dgm:pt>
    <dgm:pt modelId="{4B9B7E55-B316-489E-80E3-67C877FFB726}">
      <dgm:prSet/>
      <dgm:spPr/>
      <dgm:t>
        <a:bodyPr/>
        <a:lstStyle/>
        <a:p>
          <a:r>
            <a:rPr lang="en-US" dirty="0" smtClean="0"/>
            <a:t>Religious leaders have not been involved in the </a:t>
          </a:r>
          <a:r>
            <a:rPr lang="en-US" i="1" dirty="0" err="1" smtClean="0"/>
            <a:t>Segoro</a:t>
          </a:r>
          <a:r>
            <a:rPr lang="en-US" i="1" dirty="0" smtClean="0"/>
            <a:t> </a:t>
          </a:r>
          <a:r>
            <a:rPr lang="en-US" i="1" dirty="0" err="1" smtClean="0"/>
            <a:t>Amarto</a:t>
          </a:r>
          <a:r>
            <a:rPr lang="en-US" dirty="0" smtClean="0"/>
            <a:t>  </a:t>
          </a:r>
          <a:endParaRPr lang="en-US" dirty="0"/>
        </a:p>
      </dgm:t>
    </dgm:pt>
    <dgm:pt modelId="{9BCB8CEB-B025-48E6-A4B4-1BE09BDB880D}" type="parTrans" cxnId="{EFFF73CF-0F70-4373-9690-9292768C81DA}">
      <dgm:prSet/>
      <dgm:spPr/>
    </dgm:pt>
    <dgm:pt modelId="{AC4266DB-0E50-4E30-8579-567BB74A140C}" type="sibTrans" cxnId="{EFFF73CF-0F70-4373-9690-9292768C81DA}">
      <dgm:prSet/>
      <dgm:spPr/>
    </dgm:pt>
    <dgm:pt modelId="{B9DDF587-B1B6-42C7-A2A6-E470A80BEBDA}">
      <dgm:prSet/>
      <dgm:spPr/>
      <dgm:t>
        <a:bodyPr/>
        <a:lstStyle/>
        <a:p>
          <a:r>
            <a:rPr lang="en-US" smtClean="0"/>
            <a:t>Cardholders Towards Prosperity (KMS) increases, which means increasing the number of poor families in the city of Yogyakarta</a:t>
          </a:r>
          <a:endParaRPr lang="en-US"/>
        </a:p>
      </dgm:t>
    </dgm:pt>
    <dgm:pt modelId="{58A61FCA-E454-49ED-8ADF-9848EE0A547D}" type="parTrans" cxnId="{25C7281A-7196-444B-8E0C-F8ECE2C8D85C}">
      <dgm:prSet/>
      <dgm:spPr/>
    </dgm:pt>
    <dgm:pt modelId="{55C5C61B-FAAE-4153-AB1A-CE12BB536706}" type="sibTrans" cxnId="{25C7281A-7196-444B-8E0C-F8ECE2C8D85C}">
      <dgm:prSet/>
      <dgm:spPr/>
    </dgm:pt>
    <dgm:pt modelId="{B79BC360-3403-49EC-82BD-23C0E08B5F0D}">
      <dgm:prSet/>
      <dgm:spPr/>
      <dgm:t>
        <a:bodyPr/>
        <a:lstStyle/>
        <a:p>
          <a:pPr rtl="0"/>
          <a:r>
            <a:rPr lang="en-US" smtClean="0"/>
            <a:t>Noble values ​​of Yogyakarta as the reference implementation of the GSA has not been institutionalized in the community of Yogyakarta.</a:t>
          </a:r>
          <a:endParaRPr lang="en-US"/>
        </a:p>
      </dgm:t>
    </dgm:pt>
    <dgm:pt modelId="{6F9BEA0E-6E4D-4376-A96E-FFB13F7248F2}" type="parTrans" cxnId="{14959122-6BF2-40FE-BC75-3CF633FA5554}">
      <dgm:prSet/>
      <dgm:spPr/>
    </dgm:pt>
    <dgm:pt modelId="{AB81ED4C-1165-41FC-87B6-170DF3AB91A0}" type="sibTrans" cxnId="{14959122-6BF2-40FE-BC75-3CF633FA5554}">
      <dgm:prSet/>
      <dgm:spPr/>
    </dgm:pt>
    <dgm:pt modelId="{65827FB1-6036-4643-ACAB-86BB0A1E05D3}" type="pres">
      <dgm:prSet presAssocID="{860B338D-6E3F-428E-B8A8-119ADC9F2033}" presName="linearFlow" presStyleCnt="0">
        <dgm:presLayoutVars>
          <dgm:dir/>
          <dgm:animLvl val="lvl"/>
          <dgm:resizeHandles val="exact"/>
        </dgm:presLayoutVars>
      </dgm:prSet>
      <dgm:spPr/>
      <dgm:t>
        <a:bodyPr/>
        <a:lstStyle/>
        <a:p>
          <a:endParaRPr lang="en-US"/>
        </a:p>
      </dgm:t>
    </dgm:pt>
    <dgm:pt modelId="{1A3B5F60-2ECB-4C22-BFD8-FEAEE3E42BB7}" type="pres">
      <dgm:prSet presAssocID="{21230E18-F227-48DC-AB4F-E56A57CA4DF0}" presName="composite" presStyleCnt="0"/>
      <dgm:spPr/>
    </dgm:pt>
    <dgm:pt modelId="{41B81B5D-C680-4F6A-95AF-4F4F0C3F41C3}" type="pres">
      <dgm:prSet presAssocID="{21230E18-F227-48DC-AB4F-E56A57CA4DF0}" presName="parentText" presStyleLbl="alignNode1" presStyleIdx="0" presStyleCnt="4">
        <dgm:presLayoutVars>
          <dgm:chMax val="1"/>
          <dgm:bulletEnabled val="1"/>
        </dgm:presLayoutVars>
      </dgm:prSet>
      <dgm:spPr/>
      <dgm:t>
        <a:bodyPr/>
        <a:lstStyle/>
        <a:p>
          <a:endParaRPr lang="en-US"/>
        </a:p>
      </dgm:t>
    </dgm:pt>
    <dgm:pt modelId="{59EC1B7D-FB97-40D1-9395-44DF367CEDE4}" type="pres">
      <dgm:prSet presAssocID="{21230E18-F227-48DC-AB4F-E56A57CA4DF0}" presName="descendantText" presStyleLbl="alignAcc1" presStyleIdx="0" presStyleCnt="4">
        <dgm:presLayoutVars>
          <dgm:bulletEnabled val="1"/>
        </dgm:presLayoutVars>
      </dgm:prSet>
      <dgm:spPr/>
      <dgm:t>
        <a:bodyPr/>
        <a:lstStyle/>
        <a:p>
          <a:endParaRPr lang="en-US"/>
        </a:p>
      </dgm:t>
    </dgm:pt>
    <dgm:pt modelId="{E798F4F8-AA70-4A5E-842A-528AB7679983}" type="pres">
      <dgm:prSet presAssocID="{85785F7D-3546-4468-8D9E-F6615205A8D3}" presName="sp" presStyleCnt="0"/>
      <dgm:spPr/>
    </dgm:pt>
    <dgm:pt modelId="{0355DC8A-F38E-453F-B25B-6E0E1ADD4E37}" type="pres">
      <dgm:prSet presAssocID="{6A932633-E34F-45D4-98D2-946066C408DB}" presName="composite" presStyleCnt="0"/>
      <dgm:spPr/>
    </dgm:pt>
    <dgm:pt modelId="{A539E254-C90E-411B-AE8D-FB61A8B20096}" type="pres">
      <dgm:prSet presAssocID="{6A932633-E34F-45D4-98D2-946066C408DB}" presName="parentText" presStyleLbl="alignNode1" presStyleIdx="1" presStyleCnt="4" custLinFactNeighborX="0" custLinFactNeighborY="2551">
        <dgm:presLayoutVars>
          <dgm:chMax val="1"/>
          <dgm:bulletEnabled val="1"/>
        </dgm:presLayoutVars>
      </dgm:prSet>
      <dgm:spPr/>
      <dgm:t>
        <a:bodyPr/>
        <a:lstStyle/>
        <a:p>
          <a:endParaRPr lang="en-US"/>
        </a:p>
      </dgm:t>
    </dgm:pt>
    <dgm:pt modelId="{0D5F69CD-EADC-4765-986A-FF343F648983}" type="pres">
      <dgm:prSet presAssocID="{6A932633-E34F-45D4-98D2-946066C408DB}" presName="descendantText" presStyleLbl="alignAcc1" presStyleIdx="1" presStyleCnt="4">
        <dgm:presLayoutVars>
          <dgm:bulletEnabled val="1"/>
        </dgm:presLayoutVars>
      </dgm:prSet>
      <dgm:spPr/>
      <dgm:t>
        <a:bodyPr/>
        <a:lstStyle/>
        <a:p>
          <a:endParaRPr lang="en-US"/>
        </a:p>
      </dgm:t>
    </dgm:pt>
    <dgm:pt modelId="{E213844E-7371-47F1-9454-8F832523E82F}" type="pres">
      <dgm:prSet presAssocID="{EF9294CB-0F07-49DB-A0BB-415A96FA7D7F}" presName="sp" presStyleCnt="0"/>
      <dgm:spPr/>
    </dgm:pt>
    <dgm:pt modelId="{D21DA032-511F-42D2-A127-547D6D02EE38}" type="pres">
      <dgm:prSet presAssocID="{2FC8B19F-EE6A-4512-BB7D-A3DE4C2BCB38}" presName="composite" presStyleCnt="0"/>
      <dgm:spPr/>
    </dgm:pt>
    <dgm:pt modelId="{9EF0DD52-3466-439B-9833-F6E1B43B7313}" type="pres">
      <dgm:prSet presAssocID="{2FC8B19F-EE6A-4512-BB7D-A3DE4C2BCB38}" presName="parentText" presStyleLbl="alignNode1" presStyleIdx="2" presStyleCnt="4">
        <dgm:presLayoutVars>
          <dgm:chMax val="1"/>
          <dgm:bulletEnabled val="1"/>
        </dgm:presLayoutVars>
      </dgm:prSet>
      <dgm:spPr/>
      <dgm:t>
        <a:bodyPr/>
        <a:lstStyle/>
        <a:p>
          <a:endParaRPr lang="en-US"/>
        </a:p>
      </dgm:t>
    </dgm:pt>
    <dgm:pt modelId="{E17EDE49-000C-4BD8-B608-723B1A2A2D82}" type="pres">
      <dgm:prSet presAssocID="{2FC8B19F-EE6A-4512-BB7D-A3DE4C2BCB38}" presName="descendantText" presStyleLbl="alignAcc1" presStyleIdx="2" presStyleCnt="4">
        <dgm:presLayoutVars>
          <dgm:bulletEnabled val="1"/>
        </dgm:presLayoutVars>
      </dgm:prSet>
      <dgm:spPr/>
      <dgm:t>
        <a:bodyPr/>
        <a:lstStyle/>
        <a:p>
          <a:endParaRPr lang="en-US"/>
        </a:p>
      </dgm:t>
    </dgm:pt>
    <dgm:pt modelId="{D4E9814E-B6F0-4E5D-BA6C-FA38BA37C7B0}" type="pres">
      <dgm:prSet presAssocID="{9016766A-7B75-4CAA-825D-4F1B8A1DBB79}" presName="sp" presStyleCnt="0"/>
      <dgm:spPr/>
    </dgm:pt>
    <dgm:pt modelId="{65625054-76A6-46E3-86A7-0C03A5B4645A}" type="pres">
      <dgm:prSet presAssocID="{E9295C21-DB24-44D8-ACDE-E80EE0AC9CC3}" presName="composite" presStyleCnt="0"/>
      <dgm:spPr/>
    </dgm:pt>
    <dgm:pt modelId="{B6D4CCFF-2FFF-4FBF-A9A9-74DE00C48494}" type="pres">
      <dgm:prSet presAssocID="{E9295C21-DB24-44D8-ACDE-E80EE0AC9CC3}" presName="parentText" presStyleLbl="alignNode1" presStyleIdx="3" presStyleCnt="4">
        <dgm:presLayoutVars>
          <dgm:chMax val="1"/>
          <dgm:bulletEnabled val="1"/>
        </dgm:presLayoutVars>
      </dgm:prSet>
      <dgm:spPr/>
      <dgm:t>
        <a:bodyPr/>
        <a:lstStyle/>
        <a:p>
          <a:endParaRPr lang="en-US"/>
        </a:p>
      </dgm:t>
    </dgm:pt>
    <dgm:pt modelId="{B9CCE5A2-201C-4F23-B1FC-91A24A546CA9}" type="pres">
      <dgm:prSet presAssocID="{E9295C21-DB24-44D8-ACDE-E80EE0AC9CC3}" presName="descendantText" presStyleLbl="alignAcc1" presStyleIdx="3" presStyleCnt="4" custLinFactNeighborX="-206" custLinFactNeighborY="-4488">
        <dgm:presLayoutVars>
          <dgm:bulletEnabled val="1"/>
        </dgm:presLayoutVars>
      </dgm:prSet>
      <dgm:spPr/>
      <dgm:t>
        <a:bodyPr/>
        <a:lstStyle/>
        <a:p>
          <a:endParaRPr lang="en-US"/>
        </a:p>
      </dgm:t>
    </dgm:pt>
  </dgm:ptLst>
  <dgm:cxnLst>
    <dgm:cxn modelId="{79D6BE16-6854-4C62-8C6A-943C1270F1EB}" type="presOf" srcId="{6A932633-E34F-45D4-98D2-946066C408DB}" destId="{A539E254-C90E-411B-AE8D-FB61A8B20096}" srcOrd="0" destOrd="0" presId="urn:microsoft.com/office/officeart/2005/8/layout/chevron2"/>
    <dgm:cxn modelId="{6F0D05C6-1C17-49A2-9797-261D8CB86A9C}" type="presOf" srcId="{E9295C21-DB24-44D8-ACDE-E80EE0AC9CC3}" destId="{B6D4CCFF-2FFF-4FBF-A9A9-74DE00C48494}" srcOrd="0" destOrd="0" presId="urn:microsoft.com/office/officeart/2005/8/layout/chevron2"/>
    <dgm:cxn modelId="{6B8C603D-361A-4583-B314-6FA3F4E1F836}" type="presOf" srcId="{860B338D-6E3F-428E-B8A8-119ADC9F2033}" destId="{65827FB1-6036-4643-ACAB-86BB0A1E05D3}" srcOrd="0" destOrd="0" presId="urn:microsoft.com/office/officeart/2005/8/layout/chevron2"/>
    <dgm:cxn modelId="{25C7281A-7196-444B-8E0C-F8ECE2C8D85C}" srcId="{2FC8B19F-EE6A-4512-BB7D-A3DE4C2BCB38}" destId="{B9DDF587-B1B6-42C7-A2A6-E470A80BEBDA}" srcOrd="0" destOrd="0" parTransId="{58A61FCA-E454-49ED-8ADF-9848EE0A547D}" sibTransId="{55C5C61B-FAAE-4153-AB1A-CE12BB536706}"/>
    <dgm:cxn modelId="{42758C51-550A-4909-8A22-F11C7194E253}" type="presOf" srcId="{B79BC360-3403-49EC-82BD-23C0E08B5F0D}" destId="{B9CCE5A2-201C-4F23-B1FC-91A24A546CA9}" srcOrd="0" destOrd="0" presId="urn:microsoft.com/office/officeart/2005/8/layout/chevron2"/>
    <dgm:cxn modelId="{F97C85D6-0EB0-4302-B200-137E18375B45}" type="presOf" srcId="{21230E18-F227-48DC-AB4F-E56A57CA4DF0}" destId="{41B81B5D-C680-4F6A-95AF-4F4F0C3F41C3}" srcOrd="0" destOrd="0" presId="urn:microsoft.com/office/officeart/2005/8/layout/chevron2"/>
    <dgm:cxn modelId="{446B09BC-A161-4124-884B-6E2DEED9DBAF}" srcId="{860B338D-6E3F-428E-B8A8-119ADC9F2033}" destId="{6A932633-E34F-45D4-98D2-946066C408DB}" srcOrd="1" destOrd="0" parTransId="{E9956119-E97E-4C0B-A967-B4342BDC0EF2}" sibTransId="{EF9294CB-0F07-49DB-A0BB-415A96FA7D7F}"/>
    <dgm:cxn modelId="{EFFF73CF-0F70-4373-9690-9292768C81DA}" srcId="{6A932633-E34F-45D4-98D2-946066C408DB}" destId="{4B9B7E55-B316-489E-80E3-67C877FFB726}" srcOrd="0" destOrd="0" parTransId="{9BCB8CEB-B025-48E6-A4B4-1BE09BDB880D}" sibTransId="{AC4266DB-0E50-4E30-8579-567BB74A140C}"/>
    <dgm:cxn modelId="{14F8F19F-35D8-485C-96A8-3B8A68D051BD}" type="presOf" srcId="{77BB6CB9-A6A8-4E56-BC13-4EAD718A495A}" destId="{59EC1B7D-FB97-40D1-9395-44DF367CEDE4}" srcOrd="0" destOrd="0" presId="urn:microsoft.com/office/officeart/2005/8/layout/chevron2"/>
    <dgm:cxn modelId="{5A7A7ECC-A575-420E-9B6C-70D079964DFC}" srcId="{860B338D-6E3F-428E-B8A8-119ADC9F2033}" destId="{2FC8B19F-EE6A-4512-BB7D-A3DE4C2BCB38}" srcOrd="2" destOrd="0" parTransId="{39E01E3C-6042-4D8F-B229-D765B3F0F013}" sibTransId="{9016766A-7B75-4CAA-825D-4F1B8A1DBB79}"/>
    <dgm:cxn modelId="{00A3BDC2-D63E-44D3-AD5D-6040968DBDCE}" type="presOf" srcId="{4B9B7E55-B316-489E-80E3-67C877FFB726}" destId="{0D5F69CD-EADC-4765-986A-FF343F648983}" srcOrd="0" destOrd="0" presId="urn:microsoft.com/office/officeart/2005/8/layout/chevron2"/>
    <dgm:cxn modelId="{14959122-6BF2-40FE-BC75-3CF633FA5554}" srcId="{E9295C21-DB24-44D8-ACDE-E80EE0AC9CC3}" destId="{B79BC360-3403-49EC-82BD-23C0E08B5F0D}" srcOrd="0" destOrd="0" parTransId="{6F9BEA0E-6E4D-4376-A96E-FFB13F7248F2}" sibTransId="{AB81ED4C-1165-41FC-87B6-170DF3AB91A0}"/>
    <dgm:cxn modelId="{82471BA4-4191-45CA-82B8-4EB2F3BB3D1B}" srcId="{860B338D-6E3F-428E-B8A8-119ADC9F2033}" destId="{21230E18-F227-48DC-AB4F-E56A57CA4DF0}" srcOrd="0" destOrd="0" parTransId="{5DFF8701-92A2-457F-B28A-F9A1B4B7044F}" sibTransId="{85785F7D-3546-4468-8D9E-F6615205A8D3}"/>
    <dgm:cxn modelId="{BFDF46FB-FB6E-4009-A8F1-3AAEAD53DFBD}" type="presOf" srcId="{B9DDF587-B1B6-42C7-A2A6-E470A80BEBDA}" destId="{E17EDE49-000C-4BD8-B608-723B1A2A2D82}" srcOrd="0" destOrd="0" presId="urn:microsoft.com/office/officeart/2005/8/layout/chevron2"/>
    <dgm:cxn modelId="{4D71E8B9-ADC8-4876-9242-CAE9896B0A58}" srcId="{21230E18-F227-48DC-AB4F-E56A57CA4DF0}" destId="{77BB6CB9-A6A8-4E56-BC13-4EAD718A495A}" srcOrd="0" destOrd="0" parTransId="{0735488C-D45E-4D86-A5AC-9D8329B1B217}" sibTransId="{78BFC2D0-DD93-4A94-9488-57D6649784ED}"/>
    <dgm:cxn modelId="{60CA5F8F-84A7-4EC5-8F18-8FCA36435F09}" srcId="{860B338D-6E3F-428E-B8A8-119ADC9F2033}" destId="{E9295C21-DB24-44D8-ACDE-E80EE0AC9CC3}" srcOrd="3" destOrd="0" parTransId="{EC11911B-9DE7-4ECD-AF1E-9C9FA0274CFF}" sibTransId="{07FAA11B-6EA8-4A9F-B7C5-84AB64B10721}"/>
    <dgm:cxn modelId="{F803B60E-A492-4718-91BD-571CDB11A3E3}" type="presOf" srcId="{2FC8B19F-EE6A-4512-BB7D-A3DE4C2BCB38}" destId="{9EF0DD52-3466-439B-9833-F6E1B43B7313}" srcOrd="0" destOrd="0" presId="urn:microsoft.com/office/officeart/2005/8/layout/chevron2"/>
    <dgm:cxn modelId="{FBD04E35-6CF7-4155-ACAE-38BAD9CBA263}" type="presParOf" srcId="{65827FB1-6036-4643-ACAB-86BB0A1E05D3}" destId="{1A3B5F60-2ECB-4C22-BFD8-FEAEE3E42BB7}" srcOrd="0" destOrd="0" presId="urn:microsoft.com/office/officeart/2005/8/layout/chevron2"/>
    <dgm:cxn modelId="{3C3525DD-63D3-475A-9730-DC0A22441C8E}" type="presParOf" srcId="{1A3B5F60-2ECB-4C22-BFD8-FEAEE3E42BB7}" destId="{41B81B5D-C680-4F6A-95AF-4F4F0C3F41C3}" srcOrd="0" destOrd="0" presId="urn:microsoft.com/office/officeart/2005/8/layout/chevron2"/>
    <dgm:cxn modelId="{9CBF4B0C-8569-42F6-9ACD-ECD5CBBC0897}" type="presParOf" srcId="{1A3B5F60-2ECB-4C22-BFD8-FEAEE3E42BB7}" destId="{59EC1B7D-FB97-40D1-9395-44DF367CEDE4}" srcOrd="1" destOrd="0" presId="urn:microsoft.com/office/officeart/2005/8/layout/chevron2"/>
    <dgm:cxn modelId="{F4E580C0-C0EE-41AA-A21A-BFE1074BF1FF}" type="presParOf" srcId="{65827FB1-6036-4643-ACAB-86BB0A1E05D3}" destId="{E798F4F8-AA70-4A5E-842A-528AB7679983}" srcOrd="1" destOrd="0" presId="urn:microsoft.com/office/officeart/2005/8/layout/chevron2"/>
    <dgm:cxn modelId="{B5F5763D-C336-4A07-AFF8-F79AA4C095E7}" type="presParOf" srcId="{65827FB1-6036-4643-ACAB-86BB0A1E05D3}" destId="{0355DC8A-F38E-453F-B25B-6E0E1ADD4E37}" srcOrd="2" destOrd="0" presId="urn:microsoft.com/office/officeart/2005/8/layout/chevron2"/>
    <dgm:cxn modelId="{ECC0713F-972A-4702-BD3A-1EAF3AC66485}" type="presParOf" srcId="{0355DC8A-F38E-453F-B25B-6E0E1ADD4E37}" destId="{A539E254-C90E-411B-AE8D-FB61A8B20096}" srcOrd="0" destOrd="0" presId="urn:microsoft.com/office/officeart/2005/8/layout/chevron2"/>
    <dgm:cxn modelId="{58078207-1D0B-4115-9635-09A9F8720985}" type="presParOf" srcId="{0355DC8A-F38E-453F-B25B-6E0E1ADD4E37}" destId="{0D5F69CD-EADC-4765-986A-FF343F648983}" srcOrd="1" destOrd="0" presId="urn:microsoft.com/office/officeart/2005/8/layout/chevron2"/>
    <dgm:cxn modelId="{17D706D3-94C3-4A19-9619-85247EE624DF}" type="presParOf" srcId="{65827FB1-6036-4643-ACAB-86BB0A1E05D3}" destId="{E213844E-7371-47F1-9454-8F832523E82F}" srcOrd="3" destOrd="0" presId="urn:microsoft.com/office/officeart/2005/8/layout/chevron2"/>
    <dgm:cxn modelId="{38FA2E44-DD96-4E4F-9808-A1FD2144C808}" type="presParOf" srcId="{65827FB1-6036-4643-ACAB-86BB0A1E05D3}" destId="{D21DA032-511F-42D2-A127-547D6D02EE38}" srcOrd="4" destOrd="0" presId="urn:microsoft.com/office/officeart/2005/8/layout/chevron2"/>
    <dgm:cxn modelId="{24F9723B-910E-42D5-AAF2-670286E145D1}" type="presParOf" srcId="{D21DA032-511F-42D2-A127-547D6D02EE38}" destId="{9EF0DD52-3466-439B-9833-F6E1B43B7313}" srcOrd="0" destOrd="0" presId="urn:microsoft.com/office/officeart/2005/8/layout/chevron2"/>
    <dgm:cxn modelId="{989C55FD-129B-4496-BDCD-AF75CF9EBA58}" type="presParOf" srcId="{D21DA032-511F-42D2-A127-547D6D02EE38}" destId="{E17EDE49-000C-4BD8-B608-723B1A2A2D82}" srcOrd="1" destOrd="0" presId="urn:microsoft.com/office/officeart/2005/8/layout/chevron2"/>
    <dgm:cxn modelId="{21D7A1FB-0A76-412B-92FA-17F3121C283E}" type="presParOf" srcId="{65827FB1-6036-4643-ACAB-86BB0A1E05D3}" destId="{D4E9814E-B6F0-4E5D-BA6C-FA38BA37C7B0}" srcOrd="5" destOrd="0" presId="urn:microsoft.com/office/officeart/2005/8/layout/chevron2"/>
    <dgm:cxn modelId="{C1707DC1-B84A-404B-94F8-23C67704F990}" type="presParOf" srcId="{65827FB1-6036-4643-ACAB-86BB0A1E05D3}" destId="{65625054-76A6-46E3-86A7-0C03A5B4645A}" srcOrd="6" destOrd="0" presId="urn:microsoft.com/office/officeart/2005/8/layout/chevron2"/>
    <dgm:cxn modelId="{609532DF-3A07-4523-ADE4-4379029E3294}" type="presParOf" srcId="{65625054-76A6-46E3-86A7-0C03A5B4645A}" destId="{B6D4CCFF-2FFF-4FBF-A9A9-74DE00C48494}" srcOrd="0" destOrd="0" presId="urn:microsoft.com/office/officeart/2005/8/layout/chevron2"/>
    <dgm:cxn modelId="{350E757E-B1FC-49A6-952D-ABFD0345144D}" type="presParOf" srcId="{65625054-76A6-46E3-86A7-0C03A5B4645A}" destId="{B9CCE5A2-201C-4F23-B1FC-91A24A546CA9}" srcOrd="1" destOrd="0" presId="urn:microsoft.com/office/officeart/2005/8/layout/chevron2"/>
  </dgm:cxnLst>
  <dgm:bg/>
  <dgm:whole/>
</dgm:dataModel>
</file>

<file path=ppt/diagrams/data11.xml><?xml version="1.0" encoding="utf-8"?>
<dgm:dataModel xmlns:dgm="http://schemas.openxmlformats.org/drawingml/2006/diagram" xmlns:a="http://schemas.openxmlformats.org/drawingml/2006/main">
  <dgm:ptLst>
    <dgm:pt modelId="{47F0CB50-F0CD-400E-8CFF-5689D4B7915E}"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E8C7313F-4F5C-4343-8E16-C06F9A2DD299}">
      <dgm:prSet custT="1"/>
      <dgm:spPr>
        <a:solidFill>
          <a:schemeClr val="accent2">
            <a:lumMod val="40000"/>
            <a:lumOff val="60000"/>
          </a:schemeClr>
        </a:solidFill>
      </dgm:spPr>
      <dgm:t>
        <a:bodyPr/>
        <a:lstStyle/>
        <a:p>
          <a:pPr rtl="0"/>
          <a:r>
            <a:rPr lang="en-US" sz="2000" dirty="0" smtClean="0">
              <a:solidFill>
                <a:schemeClr val="tx1"/>
              </a:solidFill>
            </a:rPr>
            <a:t>Creating a model of value investment in </a:t>
          </a:r>
          <a:r>
            <a:rPr lang="en-US" sz="2000" i="1" dirty="0" err="1" smtClean="0">
              <a:solidFill>
                <a:schemeClr val="tx1"/>
              </a:solidFill>
            </a:rPr>
            <a:t>Segoro</a:t>
          </a:r>
          <a:r>
            <a:rPr lang="en-US" sz="2000" i="1" dirty="0" smtClean="0">
              <a:solidFill>
                <a:schemeClr val="tx1"/>
              </a:solidFill>
            </a:rPr>
            <a:t> </a:t>
          </a:r>
          <a:r>
            <a:rPr lang="en-US" sz="2000" i="1" dirty="0" err="1" smtClean="0">
              <a:solidFill>
                <a:schemeClr val="tx1"/>
              </a:solidFill>
            </a:rPr>
            <a:t>Amarto</a:t>
          </a:r>
          <a:r>
            <a:rPr lang="en-US" sz="2000" i="1" dirty="0" smtClean="0">
              <a:solidFill>
                <a:schemeClr val="tx1"/>
              </a:solidFill>
            </a:rPr>
            <a:t> </a:t>
          </a:r>
          <a:r>
            <a:rPr lang="en-US" sz="2000" dirty="0" smtClean="0">
              <a:solidFill>
                <a:schemeClr val="tx1"/>
              </a:solidFill>
            </a:rPr>
            <a:t>movement  in order to internalize </a:t>
          </a:r>
          <a:r>
            <a:rPr lang="en-US" sz="2000" dirty="0" err="1" smtClean="0">
              <a:solidFill>
                <a:schemeClr val="tx1"/>
              </a:solidFill>
            </a:rPr>
            <a:t>Segoro</a:t>
          </a:r>
          <a:r>
            <a:rPr lang="en-US" sz="2000" dirty="0" smtClean="0">
              <a:solidFill>
                <a:schemeClr val="tx1"/>
              </a:solidFill>
            </a:rPr>
            <a:t> </a:t>
          </a:r>
          <a:r>
            <a:rPr lang="en-US" sz="2000" dirty="0" err="1" smtClean="0">
              <a:solidFill>
                <a:schemeClr val="tx1"/>
              </a:solidFill>
            </a:rPr>
            <a:t>Amarto’s</a:t>
          </a:r>
          <a:r>
            <a:rPr lang="en-US" sz="2000" dirty="0" smtClean="0">
              <a:solidFill>
                <a:schemeClr val="tx1"/>
              </a:solidFill>
            </a:rPr>
            <a:t> values  to the community  </a:t>
          </a:r>
          <a:endParaRPr lang="en-US" sz="2000" dirty="0">
            <a:solidFill>
              <a:schemeClr val="tx1"/>
            </a:solidFill>
          </a:endParaRPr>
        </a:p>
      </dgm:t>
    </dgm:pt>
    <dgm:pt modelId="{6F717DD6-16E1-4ECB-BCF8-FB51787CF417}" type="parTrans" cxnId="{2A770B5F-0958-4CAD-971A-7BECEB4D7CD1}">
      <dgm:prSet/>
      <dgm:spPr/>
      <dgm:t>
        <a:bodyPr/>
        <a:lstStyle/>
        <a:p>
          <a:endParaRPr lang="en-US"/>
        </a:p>
      </dgm:t>
    </dgm:pt>
    <dgm:pt modelId="{84729A06-BD3C-42F4-BD51-6B981ECF4729}" type="sibTrans" cxnId="{2A770B5F-0958-4CAD-971A-7BECEB4D7CD1}">
      <dgm:prSet/>
      <dgm:spPr/>
      <dgm:t>
        <a:bodyPr/>
        <a:lstStyle/>
        <a:p>
          <a:endParaRPr lang="en-US"/>
        </a:p>
      </dgm:t>
    </dgm:pt>
    <dgm:pt modelId="{0D781CF7-5E80-420F-8C46-3DB02097090A}">
      <dgm:prSet custT="1"/>
      <dgm:spPr>
        <a:solidFill>
          <a:srgbClr val="FFC000"/>
        </a:solidFill>
      </dgm:spPr>
      <dgm:t>
        <a:bodyPr/>
        <a:lstStyle/>
        <a:p>
          <a:pPr rtl="0"/>
          <a:r>
            <a:rPr lang="en-US" sz="2000" dirty="0" smtClean="0">
              <a:solidFill>
                <a:schemeClr val="tx1"/>
              </a:solidFill>
            </a:rPr>
            <a:t>Strengthening the institutionalization of </a:t>
          </a:r>
          <a:r>
            <a:rPr lang="en-US" sz="2000" i="1" dirty="0" err="1" smtClean="0">
              <a:solidFill>
                <a:schemeClr val="tx1"/>
              </a:solidFill>
            </a:rPr>
            <a:t>Segoro</a:t>
          </a:r>
          <a:r>
            <a:rPr lang="en-US" sz="2000" i="1" dirty="0" smtClean="0">
              <a:solidFill>
                <a:schemeClr val="tx1"/>
              </a:solidFill>
            </a:rPr>
            <a:t> </a:t>
          </a:r>
          <a:r>
            <a:rPr lang="en-US" sz="2000" i="1" dirty="0" err="1" smtClean="0">
              <a:solidFill>
                <a:schemeClr val="tx1"/>
              </a:solidFill>
            </a:rPr>
            <a:t>Amarto</a:t>
          </a:r>
          <a:r>
            <a:rPr lang="en-US" sz="2000" dirty="0" smtClean="0">
              <a:solidFill>
                <a:schemeClr val="tx1"/>
              </a:solidFill>
            </a:rPr>
            <a:t> by providing continuous and </a:t>
          </a:r>
          <a:r>
            <a:rPr lang="en-US" sz="2000" dirty="0" err="1" smtClean="0">
              <a:solidFill>
                <a:schemeClr val="tx1"/>
              </a:solidFill>
            </a:rPr>
            <a:t>sistematically</a:t>
          </a:r>
          <a:r>
            <a:rPr lang="en-US" sz="2000" dirty="0" smtClean="0">
              <a:solidFill>
                <a:schemeClr val="tx1"/>
              </a:solidFill>
            </a:rPr>
            <a:t> assistance to create independency </a:t>
          </a:r>
          <a:endParaRPr lang="en-US" sz="2000" dirty="0">
            <a:solidFill>
              <a:schemeClr val="tx1"/>
            </a:solidFill>
          </a:endParaRPr>
        </a:p>
      </dgm:t>
    </dgm:pt>
    <dgm:pt modelId="{CF65B3A6-495E-4FD4-80D0-8D8AF805153E}" type="parTrans" cxnId="{BB947424-1F65-46BB-B190-9724DBA6FE4D}">
      <dgm:prSet/>
      <dgm:spPr/>
      <dgm:t>
        <a:bodyPr/>
        <a:lstStyle/>
        <a:p>
          <a:endParaRPr lang="en-US"/>
        </a:p>
      </dgm:t>
    </dgm:pt>
    <dgm:pt modelId="{A9F27EAE-6D16-4262-9DC4-192AB8522548}" type="sibTrans" cxnId="{BB947424-1F65-46BB-B190-9724DBA6FE4D}">
      <dgm:prSet/>
      <dgm:spPr/>
      <dgm:t>
        <a:bodyPr/>
        <a:lstStyle/>
        <a:p>
          <a:endParaRPr lang="en-US"/>
        </a:p>
      </dgm:t>
    </dgm:pt>
    <dgm:pt modelId="{A0B482DA-CA5D-4D78-B940-C640CC97492E}">
      <dgm:prSet custT="1"/>
      <dgm:spPr>
        <a:solidFill>
          <a:srgbClr val="FFFF00"/>
        </a:solidFill>
      </dgm:spPr>
      <dgm:t>
        <a:bodyPr/>
        <a:lstStyle/>
        <a:p>
          <a:pPr rtl="0"/>
          <a:r>
            <a:rPr lang="en-US" sz="2000" dirty="0" smtClean="0">
              <a:solidFill>
                <a:schemeClr val="tx1"/>
              </a:solidFill>
            </a:rPr>
            <a:t>Increasing the participation of all society, especially religious leaders in the implementation of GSA.</a:t>
          </a:r>
          <a:endParaRPr lang="en-US" sz="2000" dirty="0">
            <a:solidFill>
              <a:schemeClr val="tx1"/>
            </a:solidFill>
          </a:endParaRPr>
        </a:p>
      </dgm:t>
    </dgm:pt>
    <dgm:pt modelId="{81CDDC7C-A697-4571-8261-20D1BEA990F3}" type="parTrans" cxnId="{679FC125-FC2F-4427-A9D1-DC7487D72FC9}">
      <dgm:prSet/>
      <dgm:spPr/>
      <dgm:t>
        <a:bodyPr/>
        <a:lstStyle/>
        <a:p>
          <a:endParaRPr lang="en-US"/>
        </a:p>
      </dgm:t>
    </dgm:pt>
    <dgm:pt modelId="{C3380B2A-A472-4BC7-AC00-D946FB6AE656}" type="sibTrans" cxnId="{679FC125-FC2F-4427-A9D1-DC7487D72FC9}">
      <dgm:prSet/>
      <dgm:spPr/>
      <dgm:t>
        <a:bodyPr/>
        <a:lstStyle/>
        <a:p>
          <a:endParaRPr lang="en-US"/>
        </a:p>
      </dgm:t>
    </dgm:pt>
    <dgm:pt modelId="{A3D3E378-AD3F-416B-9E2F-E0E7D52F5FF6}">
      <dgm:prSet/>
      <dgm:spPr>
        <a:solidFill>
          <a:srgbClr val="F69A9C"/>
        </a:solidFill>
      </dgm:spPr>
      <dgm:t>
        <a:bodyPr/>
        <a:lstStyle/>
        <a:p>
          <a:pPr rtl="0"/>
          <a:r>
            <a:rPr lang="en-US" b="1" dirty="0" smtClean="0">
              <a:solidFill>
                <a:schemeClr val="tx1"/>
              </a:solidFill>
            </a:rPr>
            <a:t>Conducting the right communication strategies or a model in the cultivation of GSA’s noble values to raise community’s awareness in order to change the attitude of society to participate in  poverty alleviation programs</a:t>
          </a:r>
          <a:r>
            <a:rPr lang="en-US" dirty="0" smtClean="0"/>
            <a:t>.</a:t>
          </a:r>
          <a:endParaRPr lang="en-US" dirty="0"/>
        </a:p>
      </dgm:t>
    </dgm:pt>
    <dgm:pt modelId="{6E881D38-F20D-49CE-AA9F-799673D1C8FC}" type="parTrans" cxnId="{695C9D11-F17D-49FA-8CA4-1FC71870CDD6}">
      <dgm:prSet/>
      <dgm:spPr/>
      <dgm:t>
        <a:bodyPr/>
        <a:lstStyle/>
        <a:p>
          <a:endParaRPr lang="en-US"/>
        </a:p>
      </dgm:t>
    </dgm:pt>
    <dgm:pt modelId="{C04894A0-3DB3-411F-AF23-CB573666D3B3}" type="sibTrans" cxnId="{695C9D11-F17D-49FA-8CA4-1FC71870CDD6}">
      <dgm:prSet/>
      <dgm:spPr/>
      <dgm:t>
        <a:bodyPr/>
        <a:lstStyle/>
        <a:p>
          <a:endParaRPr lang="en-US"/>
        </a:p>
      </dgm:t>
    </dgm:pt>
    <dgm:pt modelId="{40FD4404-E925-4C6D-BF8F-E4DE60936EB8}" type="pres">
      <dgm:prSet presAssocID="{47F0CB50-F0CD-400E-8CFF-5689D4B7915E}" presName="Name0" presStyleCnt="0">
        <dgm:presLayoutVars>
          <dgm:chPref val="3"/>
          <dgm:dir/>
          <dgm:animLvl val="lvl"/>
          <dgm:resizeHandles/>
        </dgm:presLayoutVars>
      </dgm:prSet>
      <dgm:spPr/>
      <dgm:t>
        <a:bodyPr/>
        <a:lstStyle/>
        <a:p>
          <a:endParaRPr lang="en-US"/>
        </a:p>
      </dgm:t>
    </dgm:pt>
    <dgm:pt modelId="{5D1A988F-2AB6-4AB6-97AB-A92C54366ACE}" type="pres">
      <dgm:prSet presAssocID="{E8C7313F-4F5C-4343-8E16-C06F9A2DD299}" presName="horFlow" presStyleCnt="0"/>
      <dgm:spPr/>
    </dgm:pt>
    <dgm:pt modelId="{4EF5E18B-3941-4ED3-87EF-6219A5770A27}" type="pres">
      <dgm:prSet presAssocID="{E8C7313F-4F5C-4343-8E16-C06F9A2DD299}" presName="bigChev" presStyleLbl="node1" presStyleIdx="0" presStyleCnt="4" custScaleX="270899"/>
      <dgm:spPr/>
      <dgm:t>
        <a:bodyPr/>
        <a:lstStyle/>
        <a:p>
          <a:endParaRPr lang="en-US"/>
        </a:p>
      </dgm:t>
    </dgm:pt>
    <dgm:pt modelId="{29E4F983-45EB-4428-883F-199903B1F3AB}" type="pres">
      <dgm:prSet presAssocID="{E8C7313F-4F5C-4343-8E16-C06F9A2DD299}" presName="vSp" presStyleCnt="0"/>
      <dgm:spPr/>
    </dgm:pt>
    <dgm:pt modelId="{D3FE185B-19DE-42F3-BB78-3B96064EC5C0}" type="pres">
      <dgm:prSet presAssocID="{0D781CF7-5E80-420F-8C46-3DB02097090A}" presName="horFlow" presStyleCnt="0"/>
      <dgm:spPr/>
    </dgm:pt>
    <dgm:pt modelId="{F1AECD88-09D9-4342-86CB-BDAF1DE8780A}" type="pres">
      <dgm:prSet presAssocID="{0D781CF7-5E80-420F-8C46-3DB02097090A}" presName="bigChev" presStyleLbl="node1" presStyleIdx="1" presStyleCnt="4" custScaleX="270899"/>
      <dgm:spPr/>
      <dgm:t>
        <a:bodyPr/>
        <a:lstStyle/>
        <a:p>
          <a:endParaRPr lang="en-US"/>
        </a:p>
      </dgm:t>
    </dgm:pt>
    <dgm:pt modelId="{EC2C5F36-78C1-40B6-AC8F-A2F84C6E8186}" type="pres">
      <dgm:prSet presAssocID="{0D781CF7-5E80-420F-8C46-3DB02097090A}" presName="vSp" presStyleCnt="0"/>
      <dgm:spPr/>
    </dgm:pt>
    <dgm:pt modelId="{90972D6D-6481-4132-92AB-32F08F79C4C0}" type="pres">
      <dgm:prSet presAssocID="{A0B482DA-CA5D-4D78-B940-C640CC97492E}" presName="horFlow" presStyleCnt="0"/>
      <dgm:spPr/>
    </dgm:pt>
    <dgm:pt modelId="{EF528125-1AA4-4F53-9B02-1D468EABCAC8}" type="pres">
      <dgm:prSet presAssocID="{A0B482DA-CA5D-4D78-B940-C640CC97492E}" presName="bigChev" presStyleLbl="node1" presStyleIdx="2" presStyleCnt="4" custScaleX="270899"/>
      <dgm:spPr/>
      <dgm:t>
        <a:bodyPr/>
        <a:lstStyle/>
        <a:p>
          <a:endParaRPr lang="en-US"/>
        </a:p>
      </dgm:t>
    </dgm:pt>
    <dgm:pt modelId="{73841AEE-80B1-43FD-A2A9-184AE5844C46}" type="pres">
      <dgm:prSet presAssocID="{A0B482DA-CA5D-4D78-B940-C640CC97492E}" presName="vSp" presStyleCnt="0"/>
      <dgm:spPr/>
    </dgm:pt>
    <dgm:pt modelId="{53A2B4E1-13D8-4337-AE7E-F269DCAB8205}" type="pres">
      <dgm:prSet presAssocID="{A3D3E378-AD3F-416B-9E2F-E0E7D52F5FF6}" presName="horFlow" presStyleCnt="0"/>
      <dgm:spPr/>
    </dgm:pt>
    <dgm:pt modelId="{FD06CA49-30C3-4601-8384-3F85CB814E25}" type="pres">
      <dgm:prSet presAssocID="{A3D3E378-AD3F-416B-9E2F-E0E7D52F5FF6}" presName="bigChev" presStyleLbl="node1" presStyleIdx="3" presStyleCnt="4" custScaleX="270899"/>
      <dgm:spPr/>
      <dgm:t>
        <a:bodyPr/>
        <a:lstStyle/>
        <a:p>
          <a:endParaRPr lang="en-US"/>
        </a:p>
      </dgm:t>
    </dgm:pt>
  </dgm:ptLst>
  <dgm:cxnLst>
    <dgm:cxn modelId="{AB80AE67-4D20-4801-B8F6-8CFDDD6076AE}" type="presOf" srcId="{A0B482DA-CA5D-4D78-B940-C640CC97492E}" destId="{EF528125-1AA4-4F53-9B02-1D468EABCAC8}" srcOrd="0" destOrd="0" presId="urn:microsoft.com/office/officeart/2005/8/layout/lProcess3"/>
    <dgm:cxn modelId="{E07B3DCF-D19B-4ADE-B798-352E8FFECF77}" type="presOf" srcId="{0D781CF7-5E80-420F-8C46-3DB02097090A}" destId="{F1AECD88-09D9-4342-86CB-BDAF1DE8780A}" srcOrd="0" destOrd="0" presId="urn:microsoft.com/office/officeart/2005/8/layout/lProcess3"/>
    <dgm:cxn modelId="{BB947424-1F65-46BB-B190-9724DBA6FE4D}" srcId="{47F0CB50-F0CD-400E-8CFF-5689D4B7915E}" destId="{0D781CF7-5E80-420F-8C46-3DB02097090A}" srcOrd="1" destOrd="0" parTransId="{CF65B3A6-495E-4FD4-80D0-8D8AF805153E}" sibTransId="{A9F27EAE-6D16-4262-9DC4-192AB8522548}"/>
    <dgm:cxn modelId="{7AFE4ED8-ED11-453D-8176-5033A1D1765E}" type="presOf" srcId="{47F0CB50-F0CD-400E-8CFF-5689D4B7915E}" destId="{40FD4404-E925-4C6D-BF8F-E4DE60936EB8}" srcOrd="0" destOrd="0" presId="urn:microsoft.com/office/officeart/2005/8/layout/lProcess3"/>
    <dgm:cxn modelId="{01936A42-A767-4A3C-A4B2-1DC12A8DD9D8}" type="presOf" srcId="{A3D3E378-AD3F-416B-9E2F-E0E7D52F5FF6}" destId="{FD06CA49-30C3-4601-8384-3F85CB814E25}" srcOrd="0" destOrd="0" presId="urn:microsoft.com/office/officeart/2005/8/layout/lProcess3"/>
    <dgm:cxn modelId="{7D385A45-B95C-4090-9F29-31735D3F0BAE}" type="presOf" srcId="{E8C7313F-4F5C-4343-8E16-C06F9A2DD299}" destId="{4EF5E18B-3941-4ED3-87EF-6219A5770A27}" srcOrd="0" destOrd="0" presId="urn:microsoft.com/office/officeart/2005/8/layout/lProcess3"/>
    <dgm:cxn modelId="{2A770B5F-0958-4CAD-971A-7BECEB4D7CD1}" srcId="{47F0CB50-F0CD-400E-8CFF-5689D4B7915E}" destId="{E8C7313F-4F5C-4343-8E16-C06F9A2DD299}" srcOrd="0" destOrd="0" parTransId="{6F717DD6-16E1-4ECB-BCF8-FB51787CF417}" sibTransId="{84729A06-BD3C-42F4-BD51-6B981ECF4729}"/>
    <dgm:cxn modelId="{695C9D11-F17D-49FA-8CA4-1FC71870CDD6}" srcId="{47F0CB50-F0CD-400E-8CFF-5689D4B7915E}" destId="{A3D3E378-AD3F-416B-9E2F-E0E7D52F5FF6}" srcOrd="3" destOrd="0" parTransId="{6E881D38-F20D-49CE-AA9F-799673D1C8FC}" sibTransId="{C04894A0-3DB3-411F-AF23-CB573666D3B3}"/>
    <dgm:cxn modelId="{679FC125-FC2F-4427-A9D1-DC7487D72FC9}" srcId="{47F0CB50-F0CD-400E-8CFF-5689D4B7915E}" destId="{A0B482DA-CA5D-4D78-B940-C640CC97492E}" srcOrd="2" destOrd="0" parTransId="{81CDDC7C-A697-4571-8261-20D1BEA990F3}" sibTransId="{C3380B2A-A472-4BC7-AC00-D946FB6AE656}"/>
    <dgm:cxn modelId="{A0BE1BE7-88CE-41EE-B38B-65330A21F9B6}" type="presParOf" srcId="{40FD4404-E925-4C6D-BF8F-E4DE60936EB8}" destId="{5D1A988F-2AB6-4AB6-97AB-A92C54366ACE}" srcOrd="0" destOrd="0" presId="urn:microsoft.com/office/officeart/2005/8/layout/lProcess3"/>
    <dgm:cxn modelId="{E043B4D4-3B29-4F6A-A98C-98106834D87A}" type="presParOf" srcId="{5D1A988F-2AB6-4AB6-97AB-A92C54366ACE}" destId="{4EF5E18B-3941-4ED3-87EF-6219A5770A27}" srcOrd="0" destOrd="0" presId="urn:microsoft.com/office/officeart/2005/8/layout/lProcess3"/>
    <dgm:cxn modelId="{D1C504B9-55AB-45D6-849E-2B85B33971A6}" type="presParOf" srcId="{40FD4404-E925-4C6D-BF8F-E4DE60936EB8}" destId="{29E4F983-45EB-4428-883F-199903B1F3AB}" srcOrd="1" destOrd="0" presId="urn:microsoft.com/office/officeart/2005/8/layout/lProcess3"/>
    <dgm:cxn modelId="{FF09D8AC-33AD-4691-83C8-14EA77F56DFD}" type="presParOf" srcId="{40FD4404-E925-4C6D-BF8F-E4DE60936EB8}" destId="{D3FE185B-19DE-42F3-BB78-3B96064EC5C0}" srcOrd="2" destOrd="0" presId="urn:microsoft.com/office/officeart/2005/8/layout/lProcess3"/>
    <dgm:cxn modelId="{DD26205E-E099-437E-A39B-DB7E3986386C}" type="presParOf" srcId="{D3FE185B-19DE-42F3-BB78-3B96064EC5C0}" destId="{F1AECD88-09D9-4342-86CB-BDAF1DE8780A}" srcOrd="0" destOrd="0" presId="urn:microsoft.com/office/officeart/2005/8/layout/lProcess3"/>
    <dgm:cxn modelId="{EFED6402-BF2B-4002-9788-93FDCB5F3E89}" type="presParOf" srcId="{40FD4404-E925-4C6D-BF8F-E4DE60936EB8}" destId="{EC2C5F36-78C1-40B6-AC8F-A2F84C6E8186}" srcOrd="3" destOrd="0" presId="urn:microsoft.com/office/officeart/2005/8/layout/lProcess3"/>
    <dgm:cxn modelId="{33905CEE-287E-4067-8A8E-E336F9B05947}" type="presParOf" srcId="{40FD4404-E925-4C6D-BF8F-E4DE60936EB8}" destId="{90972D6D-6481-4132-92AB-32F08F79C4C0}" srcOrd="4" destOrd="0" presId="urn:microsoft.com/office/officeart/2005/8/layout/lProcess3"/>
    <dgm:cxn modelId="{8B92BE46-12C2-41B1-86AD-720E3FFC0A63}" type="presParOf" srcId="{90972D6D-6481-4132-92AB-32F08F79C4C0}" destId="{EF528125-1AA4-4F53-9B02-1D468EABCAC8}" srcOrd="0" destOrd="0" presId="urn:microsoft.com/office/officeart/2005/8/layout/lProcess3"/>
    <dgm:cxn modelId="{8AFE1437-5FC9-40B1-AD1B-DA5F6CA87552}" type="presParOf" srcId="{40FD4404-E925-4C6D-BF8F-E4DE60936EB8}" destId="{73841AEE-80B1-43FD-A2A9-184AE5844C46}" srcOrd="5" destOrd="0" presId="urn:microsoft.com/office/officeart/2005/8/layout/lProcess3"/>
    <dgm:cxn modelId="{C11366EB-3D14-41A5-B154-79CA1E592169}" type="presParOf" srcId="{40FD4404-E925-4C6D-BF8F-E4DE60936EB8}" destId="{53A2B4E1-13D8-4337-AE7E-F269DCAB8205}" srcOrd="6" destOrd="0" presId="urn:microsoft.com/office/officeart/2005/8/layout/lProcess3"/>
    <dgm:cxn modelId="{73AD24E3-7FAD-4D93-B276-D236060194DD}" type="presParOf" srcId="{53A2B4E1-13D8-4337-AE7E-F269DCAB8205}" destId="{FD06CA49-30C3-4601-8384-3F85CB814E25}" srcOrd="0" destOrd="0" presId="urn:microsoft.com/office/officeart/2005/8/layout/lProcess3"/>
  </dgm:cxnLst>
  <dgm:bg/>
  <dgm:whole/>
</dgm:dataModel>
</file>

<file path=ppt/diagrams/data2.xml><?xml version="1.0" encoding="utf-8"?>
<dgm:dataModel xmlns:dgm="http://schemas.openxmlformats.org/drawingml/2006/diagram" xmlns:a="http://schemas.openxmlformats.org/drawingml/2006/main">
  <dgm:ptLst>
    <dgm:pt modelId="{0BC51ADC-6B1E-4AF8-98F4-F82231FC08CB}"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36DE1B81-19E5-49E1-8EBD-F594E0C3E317}">
      <dgm:prSet custT="1"/>
      <dgm:spPr>
        <a:solidFill>
          <a:srgbClr val="92D050"/>
        </a:solidFill>
      </dgm:spPr>
      <dgm:t>
        <a:bodyPr/>
        <a:lstStyle/>
        <a:p>
          <a:pPr rtl="0"/>
          <a:r>
            <a:rPr lang="en-US" sz="2400" dirty="0" smtClean="0">
              <a:solidFill>
                <a:schemeClr val="tx1"/>
              </a:solidFill>
            </a:rPr>
            <a:t>The failure of various poverty reduction programs, presumably because poverty reduction programs tend to focus their efforts on the distribution of social assistance to the poor (</a:t>
          </a:r>
          <a:r>
            <a:rPr lang="en-US" sz="2400" dirty="0" err="1" smtClean="0">
              <a:solidFill>
                <a:schemeClr val="tx1"/>
              </a:solidFill>
            </a:rPr>
            <a:t>Asep</a:t>
          </a:r>
          <a:r>
            <a:rPr lang="en-US" sz="2400" dirty="0" smtClean="0">
              <a:solidFill>
                <a:schemeClr val="tx1"/>
              </a:solidFill>
            </a:rPr>
            <a:t> </a:t>
          </a:r>
          <a:r>
            <a:rPr lang="en-US" sz="2400" dirty="0" err="1" smtClean="0">
              <a:solidFill>
                <a:schemeClr val="tx1"/>
              </a:solidFill>
            </a:rPr>
            <a:t>Suryahadi</a:t>
          </a:r>
          <a:r>
            <a:rPr lang="en-US" sz="2400" dirty="0" smtClean="0">
              <a:solidFill>
                <a:schemeClr val="tx1"/>
              </a:solidFill>
            </a:rPr>
            <a:t>, 2010). For example: BLSM, </a:t>
          </a:r>
          <a:r>
            <a:rPr lang="en-US" sz="2400" dirty="0" err="1" smtClean="0">
              <a:solidFill>
                <a:schemeClr val="tx1"/>
              </a:solidFill>
            </a:rPr>
            <a:t>Raskin</a:t>
          </a:r>
          <a:r>
            <a:rPr lang="en-US" sz="2400" dirty="0" smtClean="0"/>
            <a:t>,</a:t>
          </a:r>
          <a:endParaRPr lang="en-US" sz="2400" dirty="0"/>
        </a:p>
      </dgm:t>
    </dgm:pt>
    <dgm:pt modelId="{1C159E54-2FEF-45E5-BD23-2803BE2F5A0E}" type="parTrans" cxnId="{0AE38373-CE80-4AFD-B6FD-F90B5210B11F}">
      <dgm:prSet/>
      <dgm:spPr/>
      <dgm:t>
        <a:bodyPr/>
        <a:lstStyle/>
        <a:p>
          <a:endParaRPr lang="en-US"/>
        </a:p>
      </dgm:t>
    </dgm:pt>
    <dgm:pt modelId="{AD9A0642-DC97-4C1F-B9CE-97BFE3D91A4D}" type="sibTrans" cxnId="{0AE38373-CE80-4AFD-B6FD-F90B5210B11F}">
      <dgm:prSet/>
      <dgm:spPr/>
      <dgm:t>
        <a:bodyPr/>
        <a:lstStyle/>
        <a:p>
          <a:endParaRPr lang="en-US"/>
        </a:p>
      </dgm:t>
    </dgm:pt>
    <dgm:pt modelId="{12A4E300-AA76-4A9E-B57E-0C6E2047BAEF}">
      <dgm:prSet custT="1"/>
      <dgm:spPr>
        <a:solidFill>
          <a:srgbClr val="F69A9C"/>
        </a:solidFill>
      </dgm:spPr>
      <dgm:t>
        <a:bodyPr/>
        <a:lstStyle/>
        <a:p>
          <a:pPr rtl="0"/>
          <a:r>
            <a:rPr lang="en-US" sz="2800" dirty="0" smtClean="0">
              <a:solidFill>
                <a:schemeClr val="tx1"/>
              </a:solidFill>
            </a:rPr>
            <a:t>Assistance programs oriented government 's generosity can actually exacerbate the moral and behavior of the poor </a:t>
          </a:r>
          <a:r>
            <a:rPr lang="en-US" sz="2300" dirty="0" smtClean="0"/>
            <a:t>.</a:t>
          </a:r>
          <a:endParaRPr lang="en-US" sz="2300" dirty="0"/>
        </a:p>
      </dgm:t>
    </dgm:pt>
    <dgm:pt modelId="{DC9F3E30-C3F1-4395-861B-D5278B3A085A}" type="parTrans" cxnId="{48157789-C314-41D1-BB0C-ACC16F33F577}">
      <dgm:prSet/>
      <dgm:spPr/>
      <dgm:t>
        <a:bodyPr/>
        <a:lstStyle/>
        <a:p>
          <a:endParaRPr lang="en-US"/>
        </a:p>
      </dgm:t>
    </dgm:pt>
    <dgm:pt modelId="{608F8457-296A-4C4C-AB21-CFF93EB7AE29}" type="sibTrans" cxnId="{48157789-C314-41D1-BB0C-ACC16F33F577}">
      <dgm:prSet/>
      <dgm:spPr/>
      <dgm:t>
        <a:bodyPr/>
        <a:lstStyle/>
        <a:p>
          <a:endParaRPr lang="en-US"/>
        </a:p>
      </dgm:t>
    </dgm:pt>
    <dgm:pt modelId="{A7584266-6B08-4DD4-B0FA-7BF34E23EDE7}" type="pres">
      <dgm:prSet presAssocID="{0BC51ADC-6B1E-4AF8-98F4-F82231FC08CB}" presName="linearFlow" presStyleCnt="0">
        <dgm:presLayoutVars>
          <dgm:dir/>
          <dgm:resizeHandles val="exact"/>
        </dgm:presLayoutVars>
      </dgm:prSet>
      <dgm:spPr/>
      <dgm:t>
        <a:bodyPr/>
        <a:lstStyle/>
        <a:p>
          <a:endParaRPr lang="en-US"/>
        </a:p>
      </dgm:t>
    </dgm:pt>
    <dgm:pt modelId="{287FAE30-4727-4AE0-88D9-0237B69F4F4C}" type="pres">
      <dgm:prSet presAssocID="{36DE1B81-19E5-49E1-8EBD-F594E0C3E317}" presName="composite" presStyleCnt="0"/>
      <dgm:spPr/>
    </dgm:pt>
    <dgm:pt modelId="{D32FFD84-91F4-4677-8F1D-22E7DEE23D5F}" type="pres">
      <dgm:prSet presAssocID="{36DE1B81-19E5-49E1-8EBD-F594E0C3E317}" presName="imgShp" presStyleLbl="fgImgPlace1" presStyleIdx="0" presStyleCnt="2" custScaleX="62861" custScaleY="85500" custLinFactNeighborX="-37175" custLinFactNeighborY="3867"/>
      <dgm:spPr/>
    </dgm:pt>
    <dgm:pt modelId="{C22CCA73-6A09-40A1-A9E0-DDF2EAD2F8AD}" type="pres">
      <dgm:prSet presAssocID="{36DE1B81-19E5-49E1-8EBD-F594E0C3E317}" presName="txShp" presStyleLbl="node1" presStyleIdx="0" presStyleCnt="2" custScaleX="150376">
        <dgm:presLayoutVars>
          <dgm:bulletEnabled val="1"/>
        </dgm:presLayoutVars>
      </dgm:prSet>
      <dgm:spPr/>
      <dgm:t>
        <a:bodyPr/>
        <a:lstStyle/>
        <a:p>
          <a:endParaRPr lang="en-US"/>
        </a:p>
      </dgm:t>
    </dgm:pt>
    <dgm:pt modelId="{EE2182B4-2BC4-4423-AB20-AAB6C37CDB06}" type="pres">
      <dgm:prSet presAssocID="{AD9A0642-DC97-4C1F-B9CE-97BFE3D91A4D}" presName="spacing" presStyleCnt="0"/>
      <dgm:spPr/>
    </dgm:pt>
    <dgm:pt modelId="{FA7C9F79-DA6E-479A-B8F0-20AD4DB3B738}" type="pres">
      <dgm:prSet presAssocID="{12A4E300-AA76-4A9E-B57E-0C6E2047BAEF}" presName="composite" presStyleCnt="0"/>
      <dgm:spPr/>
    </dgm:pt>
    <dgm:pt modelId="{A0F0F9E1-AEC3-40F9-B9B0-47C8B7D070E5}" type="pres">
      <dgm:prSet presAssocID="{12A4E300-AA76-4A9E-B57E-0C6E2047BAEF}" presName="imgShp" presStyleLbl="fgImgPlace1" presStyleIdx="1" presStyleCnt="2" custScaleX="56192" custScaleY="88102" custLinFactNeighborX="-30643" custLinFactNeighborY="-11356"/>
      <dgm:spPr/>
    </dgm:pt>
    <dgm:pt modelId="{86ED067F-6086-4E98-BF06-06F7BC983A4E}" type="pres">
      <dgm:prSet presAssocID="{12A4E300-AA76-4A9E-B57E-0C6E2047BAEF}" presName="txShp" presStyleLbl="node1" presStyleIdx="1" presStyleCnt="2" custScaleX="150376" custScaleY="101541" custLinFactNeighborX="-1534" custLinFactNeighborY="-6846">
        <dgm:presLayoutVars>
          <dgm:bulletEnabled val="1"/>
        </dgm:presLayoutVars>
      </dgm:prSet>
      <dgm:spPr/>
      <dgm:t>
        <a:bodyPr/>
        <a:lstStyle/>
        <a:p>
          <a:endParaRPr lang="en-US"/>
        </a:p>
      </dgm:t>
    </dgm:pt>
  </dgm:ptLst>
  <dgm:cxnLst>
    <dgm:cxn modelId="{51EEE0B0-6DB2-4C3F-A7BD-1201F56E65BC}" type="presOf" srcId="{12A4E300-AA76-4A9E-B57E-0C6E2047BAEF}" destId="{86ED067F-6086-4E98-BF06-06F7BC983A4E}" srcOrd="0" destOrd="0" presId="urn:microsoft.com/office/officeart/2005/8/layout/vList3"/>
    <dgm:cxn modelId="{F737B2EF-C609-4588-B6F4-BFDAAF702D0E}" type="presOf" srcId="{36DE1B81-19E5-49E1-8EBD-F594E0C3E317}" destId="{C22CCA73-6A09-40A1-A9E0-DDF2EAD2F8AD}" srcOrd="0" destOrd="0" presId="urn:microsoft.com/office/officeart/2005/8/layout/vList3"/>
    <dgm:cxn modelId="{48157789-C314-41D1-BB0C-ACC16F33F577}" srcId="{0BC51ADC-6B1E-4AF8-98F4-F82231FC08CB}" destId="{12A4E300-AA76-4A9E-B57E-0C6E2047BAEF}" srcOrd="1" destOrd="0" parTransId="{DC9F3E30-C3F1-4395-861B-D5278B3A085A}" sibTransId="{608F8457-296A-4C4C-AB21-CFF93EB7AE29}"/>
    <dgm:cxn modelId="{0AE38373-CE80-4AFD-B6FD-F90B5210B11F}" srcId="{0BC51ADC-6B1E-4AF8-98F4-F82231FC08CB}" destId="{36DE1B81-19E5-49E1-8EBD-F594E0C3E317}" srcOrd="0" destOrd="0" parTransId="{1C159E54-2FEF-45E5-BD23-2803BE2F5A0E}" sibTransId="{AD9A0642-DC97-4C1F-B9CE-97BFE3D91A4D}"/>
    <dgm:cxn modelId="{CAD0F578-FC57-4432-BCC7-178027A63642}" type="presOf" srcId="{0BC51ADC-6B1E-4AF8-98F4-F82231FC08CB}" destId="{A7584266-6B08-4DD4-B0FA-7BF34E23EDE7}" srcOrd="0" destOrd="0" presId="urn:microsoft.com/office/officeart/2005/8/layout/vList3"/>
    <dgm:cxn modelId="{C7E28E77-095D-44D4-92A9-D72445B3351E}" type="presParOf" srcId="{A7584266-6B08-4DD4-B0FA-7BF34E23EDE7}" destId="{287FAE30-4727-4AE0-88D9-0237B69F4F4C}" srcOrd="0" destOrd="0" presId="urn:microsoft.com/office/officeart/2005/8/layout/vList3"/>
    <dgm:cxn modelId="{8769D37F-870B-48FC-A400-9FC8BE8398D4}" type="presParOf" srcId="{287FAE30-4727-4AE0-88D9-0237B69F4F4C}" destId="{D32FFD84-91F4-4677-8F1D-22E7DEE23D5F}" srcOrd="0" destOrd="0" presId="urn:microsoft.com/office/officeart/2005/8/layout/vList3"/>
    <dgm:cxn modelId="{F2AE3053-6510-4269-9BAF-82CD0C6E90A7}" type="presParOf" srcId="{287FAE30-4727-4AE0-88D9-0237B69F4F4C}" destId="{C22CCA73-6A09-40A1-A9E0-DDF2EAD2F8AD}" srcOrd="1" destOrd="0" presId="urn:microsoft.com/office/officeart/2005/8/layout/vList3"/>
    <dgm:cxn modelId="{40508BE2-4902-4DD7-88EE-9C0F5B09932A}" type="presParOf" srcId="{A7584266-6B08-4DD4-B0FA-7BF34E23EDE7}" destId="{EE2182B4-2BC4-4423-AB20-AAB6C37CDB06}" srcOrd="1" destOrd="0" presId="urn:microsoft.com/office/officeart/2005/8/layout/vList3"/>
    <dgm:cxn modelId="{92DC5360-D901-4407-A41A-D3E6A2C961E3}" type="presParOf" srcId="{A7584266-6B08-4DD4-B0FA-7BF34E23EDE7}" destId="{FA7C9F79-DA6E-479A-B8F0-20AD4DB3B738}" srcOrd="2" destOrd="0" presId="urn:microsoft.com/office/officeart/2005/8/layout/vList3"/>
    <dgm:cxn modelId="{1CAFD499-2AE9-4B4B-8E5E-713CA0A23EFD}" type="presParOf" srcId="{FA7C9F79-DA6E-479A-B8F0-20AD4DB3B738}" destId="{A0F0F9E1-AEC3-40F9-B9B0-47C8B7D070E5}" srcOrd="0" destOrd="0" presId="urn:microsoft.com/office/officeart/2005/8/layout/vList3"/>
    <dgm:cxn modelId="{46EC5612-1CDA-423A-90E6-187B4313A3C9}" type="presParOf" srcId="{FA7C9F79-DA6E-479A-B8F0-20AD4DB3B738}" destId="{86ED067F-6086-4E98-BF06-06F7BC983A4E}" srcOrd="1" destOrd="0" presId="urn:microsoft.com/office/officeart/2005/8/layout/vList3"/>
  </dgm:cxnLst>
  <dgm:bg/>
  <dgm:whole/>
</dgm:dataModel>
</file>

<file path=ppt/diagrams/data3.xml><?xml version="1.0" encoding="utf-8"?>
<dgm:dataModel xmlns:dgm="http://schemas.openxmlformats.org/drawingml/2006/diagram" xmlns:a="http://schemas.openxmlformats.org/drawingml/2006/main">
  <dgm:ptLst>
    <dgm:pt modelId="{192283C1-C521-4F40-901A-777EE0302EAE}"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A521082C-98AB-48EC-A430-5950A0E78245}">
      <dgm:prSet custT="1"/>
      <dgm:spPr>
        <a:solidFill>
          <a:srgbClr val="00B050">
            <a:alpha val="90000"/>
          </a:srgbClr>
        </a:solidFill>
        <a:ln>
          <a:solidFill>
            <a:schemeClr val="tx2"/>
          </a:solidFill>
        </a:ln>
      </dgm:spPr>
      <dgm:t>
        <a:bodyPr/>
        <a:lstStyle/>
        <a:p>
          <a:pPr rtl="0"/>
          <a:r>
            <a:rPr lang="en-US" sz="2400" dirty="0" smtClean="0"/>
            <a:t>Learning from </a:t>
          </a:r>
          <a:r>
            <a:rPr lang="en-US" sz="2400" dirty="0" err="1" smtClean="0"/>
            <a:t>unsuccessfull</a:t>
          </a:r>
          <a:r>
            <a:rPr lang="en-US" sz="2400" dirty="0" smtClean="0"/>
            <a:t> of various existing poverty reduction programs, and inspired by the success of the public movement "</a:t>
          </a:r>
          <a:r>
            <a:rPr lang="en-US" sz="2400" dirty="0" err="1" smtClean="0"/>
            <a:t>Semaul</a:t>
          </a:r>
          <a:r>
            <a:rPr lang="en-US" sz="2400" dirty="0" smtClean="0"/>
            <a:t> </a:t>
          </a:r>
          <a:r>
            <a:rPr lang="en-US" sz="2400" dirty="0" err="1" smtClean="0"/>
            <a:t>Undong</a:t>
          </a:r>
          <a:r>
            <a:rPr lang="en-US" sz="2400" dirty="0" smtClean="0"/>
            <a:t> " which was held in South Korea in 1970, the Mayor of Yogyakarta City, </a:t>
          </a:r>
          <a:r>
            <a:rPr lang="en-US" sz="2400" dirty="0" err="1" smtClean="0"/>
            <a:t>Heri</a:t>
          </a:r>
          <a:r>
            <a:rPr lang="en-US" sz="2400" dirty="0" smtClean="0"/>
            <a:t> </a:t>
          </a:r>
          <a:r>
            <a:rPr lang="en-US" sz="2400" dirty="0" err="1" smtClean="0"/>
            <a:t>Yudianto</a:t>
          </a:r>
          <a:r>
            <a:rPr lang="en-US" sz="2400" dirty="0" smtClean="0"/>
            <a:t> launched </a:t>
          </a:r>
          <a:r>
            <a:rPr lang="en-US" sz="2400" dirty="0" err="1" smtClean="0"/>
            <a:t>Gerakan</a:t>
          </a:r>
          <a:r>
            <a:rPr lang="en-US" sz="2400" dirty="0" smtClean="0"/>
            <a:t> </a:t>
          </a:r>
          <a:r>
            <a:rPr lang="en-US" sz="2400" dirty="0" err="1" smtClean="0"/>
            <a:t>Segoro</a:t>
          </a:r>
          <a:r>
            <a:rPr lang="en-US" sz="2400" dirty="0" smtClean="0"/>
            <a:t> </a:t>
          </a:r>
          <a:r>
            <a:rPr lang="en-US" sz="2400" dirty="0" err="1" smtClean="0"/>
            <a:t>Amarto</a:t>
          </a:r>
          <a:r>
            <a:rPr lang="en-US" sz="2400" dirty="0" smtClean="0"/>
            <a:t> in 2011.</a:t>
          </a:r>
          <a:endParaRPr lang="en-US" sz="2400" dirty="0"/>
        </a:p>
      </dgm:t>
    </dgm:pt>
    <dgm:pt modelId="{15684393-57F4-48C7-A5BB-A342F5E8F6E0}" type="parTrans" cxnId="{082F3A74-A82D-4064-9E4F-8275E695C39D}">
      <dgm:prSet/>
      <dgm:spPr/>
      <dgm:t>
        <a:bodyPr/>
        <a:lstStyle/>
        <a:p>
          <a:endParaRPr lang="en-US"/>
        </a:p>
      </dgm:t>
    </dgm:pt>
    <dgm:pt modelId="{F74FBBFE-75DC-43E3-AEFA-E73D04E292E2}" type="sibTrans" cxnId="{082F3A74-A82D-4064-9E4F-8275E695C39D}">
      <dgm:prSet/>
      <dgm:spPr/>
      <dgm:t>
        <a:bodyPr/>
        <a:lstStyle/>
        <a:p>
          <a:endParaRPr lang="en-US"/>
        </a:p>
      </dgm:t>
    </dgm:pt>
    <dgm:pt modelId="{D1AF8D88-81C2-4DBB-B2A3-6E04E55AED96}">
      <dgm:prSet/>
      <dgm:spPr>
        <a:solidFill>
          <a:srgbClr val="BEE395">
            <a:alpha val="89804"/>
          </a:srgbClr>
        </a:solidFill>
      </dgm:spPr>
      <dgm:t>
        <a:bodyPr/>
        <a:lstStyle/>
        <a:p>
          <a:pPr rtl="0"/>
          <a:r>
            <a:rPr lang="en-US" dirty="0" smtClean="0"/>
            <a:t>This movement is based on the Mayor Regulation Number 53 Year 2011 concerning the </a:t>
          </a:r>
          <a:r>
            <a:rPr lang="en-US" dirty="0" err="1" smtClean="0"/>
            <a:t>Segoro</a:t>
          </a:r>
          <a:r>
            <a:rPr lang="en-US" dirty="0" smtClean="0"/>
            <a:t> </a:t>
          </a:r>
          <a:r>
            <a:rPr lang="en-US" dirty="0" err="1" smtClean="0"/>
            <a:t>Amarto</a:t>
          </a:r>
          <a:r>
            <a:rPr lang="en-US" dirty="0" smtClean="0"/>
            <a:t> Movement in Yogyakarta. </a:t>
          </a:r>
          <a:endParaRPr lang="en-US" dirty="0"/>
        </a:p>
      </dgm:t>
    </dgm:pt>
    <dgm:pt modelId="{A3618FF4-C791-4CB2-BE8E-622DB76D7416}" type="parTrans" cxnId="{B19113DE-2322-41B1-ADB8-0477FE3B6E56}">
      <dgm:prSet/>
      <dgm:spPr/>
      <dgm:t>
        <a:bodyPr/>
        <a:lstStyle/>
        <a:p>
          <a:endParaRPr lang="en-US"/>
        </a:p>
      </dgm:t>
    </dgm:pt>
    <dgm:pt modelId="{C132FF68-234A-466B-BF88-6BB84F90F667}" type="sibTrans" cxnId="{B19113DE-2322-41B1-ADB8-0477FE3B6E56}">
      <dgm:prSet/>
      <dgm:spPr/>
      <dgm:t>
        <a:bodyPr/>
        <a:lstStyle/>
        <a:p>
          <a:endParaRPr lang="en-US"/>
        </a:p>
      </dgm:t>
    </dgm:pt>
    <dgm:pt modelId="{109BC920-FFF6-432B-8AA6-C54AB9CD3923}" type="pres">
      <dgm:prSet presAssocID="{192283C1-C521-4F40-901A-777EE0302EAE}" presName="compositeShape" presStyleCnt="0">
        <dgm:presLayoutVars>
          <dgm:dir/>
          <dgm:resizeHandles/>
        </dgm:presLayoutVars>
      </dgm:prSet>
      <dgm:spPr/>
      <dgm:t>
        <a:bodyPr/>
        <a:lstStyle/>
        <a:p>
          <a:endParaRPr lang="en-US"/>
        </a:p>
      </dgm:t>
    </dgm:pt>
    <dgm:pt modelId="{5D20586A-80E7-4A1C-B90F-7B02C160E098}" type="pres">
      <dgm:prSet presAssocID="{192283C1-C521-4F40-901A-777EE0302EAE}" presName="pyramid" presStyleLbl="node1" presStyleIdx="0" presStyleCnt="1"/>
      <dgm:spPr>
        <a:solidFill>
          <a:schemeClr val="bg2"/>
        </a:solidFill>
      </dgm:spPr>
    </dgm:pt>
    <dgm:pt modelId="{CDEC48D3-2C8A-4FC0-A06C-7E1D7B192A86}" type="pres">
      <dgm:prSet presAssocID="{192283C1-C521-4F40-901A-777EE0302EAE}" presName="theList" presStyleCnt="0"/>
      <dgm:spPr/>
    </dgm:pt>
    <dgm:pt modelId="{A01F72CA-9218-4D82-BFCA-32521406B69B}" type="pres">
      <dgm:prSet presAssocID="{A521082C-98AB-48EC-A430-5950A0E78245}" presName="aNode" presStyleLbl="fgAcc1" presStyleIdx="0" presStyleCnt="2" custScaleX="235724" custScaleY="360652">
        <dgm:presLayoutVars>
          <dgm:bulletEnabled val="1"/>
        </dgm:presLayoutVars>
      </dgm:prSet>
      <dgm:spPr/>
      <dgm:t>
        <a:bodyPr/>
        <a:lstStyle/>
        <a:p>
          <a:endParaRPr lang="en-US"/>
        </a:p>
      </dgm:t>
    </dgm:pt>
    <dgm:pt modelId="{B1AF7E6F-49A4-4FF9-B6A8-C1CBC9054BAD}" type="pres">
      <dgm:prSet presAssocID="{A521082C-98AB-48EC-A430-5950A0E78245}" presName="aSpace" presStyleCnt="0"/>
      <dgm:spPr/>
    </dgm:pt>
    <dgm:pt modelId="{5B7844C1-15E9-4C4C-BFFC-A371C449791A}" type="pres">
      <dgm:prSet presAssocID="{D1AF8D88-81C2-4DBB-B2A3-6E04E55AED96}" presName="aNode" presStyleLbl="fgAcc1" presStyleIdx="1" presStyleCnt="2" custScaleX="235724" custScaleY="286438">
        <dgm:presLayoutVars>
          <dgm:bulletEnabled val="1"/>
        </dgm:presLayoutVars>
      </dgm:prSet>
      <dgm:spPr/>
      <dgm:t>
        <a:bodyPr/>
        <a:lstStyle/>
        <a:p>
          <a:endParaRPr lang="en-US"/>
        </a:p>
      </dgm:t>
    </dgm:pt>
    <dgm:pt modelId="{FEA48BD4-9AC3-438A-809B-E0639D742BF7}" type="pres">
      <dgm:prSet presAssocID="{D1AF8D88-81C2-4DBB-B2A3-6E04E55AED96}" presName="aSpace" presStyleCnt="0"/>
      <dgm:spPr/>
    </dgm:pt>
  </dgm:ptLst>
  <dgm:cxnLst>
    <dgm:cxn modelId="{8A30D0EC-ECE2-4463-AF5D-3428F2332CBD}" type="presOf" srcId="{D1AF8D88-81C2-4DBB-B2A3-6E04E55AED96}" destId="{5B7844C1-15E9-4C4C-BFFC-A371C449791A}" srcOrd="0" destOrd="0" presId="urn:microsoft.com/office/officeart/2005/8/layout/pyramid2"/>
    <dgm:cxn modelId="{C41C8EDD-1496-4258-8545-526987F999D3}" type="presOf" srcId="{192283C1-C521-4F40-901A-777EE0302EAE}" destId="{109BC920-FFF6-432B-8AA6-C54AB9CD3923}" srcOrd="0" destOrd="0" presId="urn:microsoft.com/office/officeart/2005/8/layout/pyramid2"/>
    <dgm:cxn modelId="{65BC8DDF-96CC-4F9F-B02D-D9BD8B60E51F}" type="presOf" srcId="{A521082C-98AB-48EC-A430-5950A0E78245}" destId="{A01F72CA-9218-4D82-BFCA-32521406B69B}" srcOrd="0" destOrd="0" presId="urn:microsoft.com/office/officeart/2005/8/layout/pyramid2"/>
    <dgm:cxn modelId="{082F3A74-A82D-4064-9E4F-8275E695C39D}" srcId="{192283C1-C521-4F40-901A-777EE0302EAE}" destId="{A521082C-98AB-48EC-A430-5950A0E78245}" srcOrd="0" destOrd="0" parTransId="{15684393-57F4-48C7-A5BB-A342F5E8F6E0}" sibTransId="{F74FBBFE-75DC-43E3-AEFA-E73D04E292E2}"/>
    <dgm:cxn modelId="{B19113DE-2322-41B1-ADB8-0477FE3B6E56}" srcId="{192283C1-C521-4F40-901A-777EE0302EAE}" destId="{D1AF8D88-81C2-4DBB-B2A3-6E04E55AED96}" srcOrd="1" destOrd="0" parTransId="{A3618FF4-C791-4CB2-BE8E-622DB76D7416}" sibTransId="{C132FF68-234A-466B-BF88-6BB84F90F667}"/>
    <dgm:cxn modelId="{2E9DA2D4-75D2-4F76-900E-93B268C8A9CC}" type="presParOf" srcId="{109BC920-FFF6-432B-8AA6-C54AB9CD3923}" destId="{5D20586A-80E7-4A1C-B90F-7B02C160E098}" srcOrd="0" destOrd="0" presId="urn:microsoft.com/office/officeart/2005/8/layout/pyramid2"/>
    <dgm:cxn modelId="{47AFBC05-966A-4DC9-B7F4-1FD456DC1196}" type="presParOf" srcId="{109BC920-FFF6-432B-8AA6-C54AB9CD3923}" destId="{CDEC48D3-2C8A-4FC0-A06C-7E1D7B192A86}" srcOrd="1" destOrd="0" presId="urn:microsoft.com/office/officeart/2005/8/layout/pyramid2"/>
    <dgm:cxn modelId="{AAA1D647-C3CF-4C11-BB0E-C9B3893AA33E}" type="presParOf" srcId="{CDEC48D3-2C8A-4FC0-A06C-7E1D7B192A86}" destId="{A01F72CA-9218-4D82-BFCA-32521406B69B}" srcOrd="0" destOrd="0" presId="urn:microsoft.com/office/officeart/2005/8/layout/pyramid2"/>
    <dgm:cxn modelId="{FCCE76D6-5568-4E59-BF58-DEE1B798ECBD}" type="presParOf" srcId="{CDEC48D3-2C8A-4FC0-A06C-7E1D7B192A86}" destId="{B1AF7E6F-49A4-4FF9-B6A8-C1CBC9054BAD}" srcOrd="1" destOrd="0" presId="urn:microsoft.com/office/officeart/2005/8/layout/pyramid2"/>
    <dgm:cxn modelId="{C36B287A-2269-4FCE-B2B4-202FEB2544ED}" type="presParOf" srcId="{CDEC48D3-2C8A-4FC0-A06C-7E1D7B192A86}" destId="{5B7844C1-15E9-4C4C-BFFC-A371C449791A}" srcOrd="2" destOrd="0" presId="urn:microsoft.com/office/officeart/2005/8/layout/pyramid2"/>
    <dgm:cxn modelId="{633BE89D-80B4-429B-9C7C-EA4EFB38A072}" type="presParOf" srcId="{CDEC48D3-2C8A-4FC0-A06C-7E1D7B192A86}" destId="{FEA48BD4-9AC3-438A-809B-E0639D742BF7}" srcOrd="3" destOrd="0" presId="urn:microsoft.com/office/officeart/2005/8/layout/pyramid2"/>
  </dgm:cxnLst>
  <dgm:bg/>
  <dgm:whole/>
</dgm:dataModel>
</file>

<file path=ppt/diagrams/data4.xml><?xml version="1.0" encoding="utf-8"?>
<dgm:dataModel xmlns:dgm="http://schemas.openxmlformats.org/drawingml/2006/diagram" xmlns:a="http://schemas.openxmlformats.org/drawingml/2006/main">
  <dgm:ptLst>
    <dgm:pt modelId="{6A4D9546-1FD8-42CB-A2D7-BBA42C6B4C85}"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CCE75A6D-9B83-434E-9A42-9B7FB79AD99B}">
      <dgm:prSet custT="1"/>
      <dgm:spPr>
        <a:solidFill>
          <a:srgbClr val="FFC000"/>
        </a:solidFill>
      </dgm:spPr>
      <dgm:t>
        <a:bodyPr/>
        <a:lstStyle/>
        <a:p>
          <a:pPr rtl="0"/>
          <a:r>
            <a:rPr lang="en-US" sz="2400" dirty="0" smtClean="0">
              <a:solidFill>
                <a:schemeClr val="tx1"/>
              </a:solidFill>
            </a:rPr>
            <a:t>Vision of the </a:t>
          </a:r>
          <a:r>
            <a:rPr lang="en-US" sz="2400" i="1" dirty="0" err="1" smtClean="0">
              <a:solidFill>
                <a:schemeClr val="tx1"/>
              </a:solidFill>
            </a:rPr>
            <a:t>Gerakan</a:t>
          </a:r>
          <a:r>
            <a:rPr lang="en-US" sz="2400" dirty="0" smtClean="0">
              <a:solidFill>
                <a:schemeClr val="tx1"/>
              </a:solidFill>
            </a:rPr>
            <a:t> </a:t>
          </a:r>
          <a:r>
            <a:rPr lang="en-US" sz="2400" i="1" dirty="0" err="1" smtClean="0">
              <a:solidFill>
                <a:schemeClr val="tx1"/>
              </a:solidFill>
            </a:rPr>
            <a:t>Segoro</a:t>
          </a:r>
          <a:r>
            <a:rPr lang="en-US" sz="2400" i="1" dirty="0" smtClean="0">
              <a:solidFill>
                <a:schemeClr val="tx1"/>
              </a:solidFill>
            </a:rPr>
            <a:t> </a:t>
          </a:r>
          <a:r>
            <a:rPr lang="en-US" sz="2400" i="1" dirty="0" err="1" smtClean="0">
              <a:solidFill>
                <a:schemeClr val="tx1"/>
              </a:solidFill>
            </a:rPr>
            <a:t>Amarto</a:t>
          </a:r>
          <a:r>
            <a:rPr lang="en-US" sz="2400" i="1" dirty="0" smtClean="0">
              <a:solidFill>
                <a:schemeClr val="tx1"/>
              </a:solidFill>
            </a:rPr>
            <a:t>/ </a:t>
          </a:r>
          <a:r>
            <a:rPr lang="en-US" sz="2400" i="1" dirty="0" err="1" smtClean="0">
              <a:solidFill>
                <a:schemeClr val="tx1"/>
              </a:solidFill>
            </a:rPr>
            <a:t>Segoro</a:t>
          </a:r>
          <a:r>
            <a:rPr lang="en-US" sz="2400" i="1" dirty="0" smtClean="0">
              <a:solidFill>
                <a:schemeClr val="tx1"/>
              </a:solidFill>
            </a:rPr>
            <a:t> </a:t>
          </a:r>
          <a:r>
            <a:rPr lang="en-US" sz="2400" i="1" dirty="0" err="1" smtClean="0">
              <a:solidFill>
                <a:schemeClr val="tx1"/>
              </a:solidFill>
            </a:rPr>
            <a:t>Amarto</a:t>
          </a:r>
          <a:r>
            <a:rPr lang="en-US" sz="2400" dirty="0" smtClean="0">
              <a:solidFill>
                <a:schemeClr val="tx1"/>
              </a:solidFill>
            </a:rPr>
            <a:t> Movement (GSA) is </a:t>
          </a:r>
          <a:r>
            <a:rPr lang="en-US" sz="2400" i="1" dirty="0" err="1" smtClean="0">
              <a:solidFill>
                <a:schemeClr val="tx1"/>
              </a:solidFill>
            </a:rPr>
            <a:t>Sedaya</a:t>
          </a:r>
          <a:r>
            <a:rPr lang="en-US" sz="2400" i="1" dirty="0" smtClean="0">
              <a:solidFill>
                <a:schemeClr val="tx1"/>
              </a:solidFill>
            </a:rPr>
            <a:t> </a:t>
          </a:r>
          <a:r>
            <a:rPr lang="en-US" sz="2400" i="1" dirty="0" err="1" smtClean="0">
              <a:solidFill>
                <a:schemeClr val="tx1"/>
              </a:solidFill>
            </a:rPr>
            <a:t>Nyawiji</a:t>
          </a:r>
          <a:r>
            <a:rPr lang="en-US" sz="2400" i="1" dirty="0" smtClean="0">
              <a:solidFill>
                <a:schemeClr val="tx1"/>
              </a:solidFill>
            </a:rPr>
            <a:t> </a:t>
          </a:r>
          <a:r>
            <a:rPr lang="en-US" sz="2400" i="1" dirty="0" err="1" smtClean="0">
              <a:solidFill>
                <a:schemeClr val="tx1"/>
              </a:solidFill>
            </a:rPr>
            <a:t>Rila</a:t>
          </a:r>
          <a:r>
            <a:rPr lang="en-US" sz="2400" i="1" dirty="0" smtClean="0">
              <a:solidFill>
                <a:schemeClr val="tx1"/>
              </a:solidFill>
            </a:rPr>
            <a:t> </a:t>
          </a:r>
          <a:r>
            <a:rPr lang="en-US" sz="2400" i="1" dirty="0" err="1" smtClean="0">
              <a:solidFill>
                <a:schemeClr val="tx1"/>
              </a:solidFill>
            </a:rPr>
            <a:t>Gumreget</a:t>
          </a:r>
          <a:r>
            <a:rPr lang="en-US" sz="2400" i="1" dirty="0" smtClean="0">
              <a:solidFill>
                <a:schemeClr val="tx1"/>
              </a:solidFill>
            </a:rPr>
            <a:t> </a:t>
          </a:r>
          <a:r>
            <a:rPr lang="en-US" sz="2400" i="1" dirty="0" err="1" smtClean="0">
              <a:solidFill>
                <a:schemeClr val="tx1"/>
              </a:solidFill>
            </a:rPr>
            <a:t>Ambangun</a:t>
          </a:r>
          <a:r>
            <a:rPr lang="en-US" sz="2400" i="1" dirty="0" smtClean="0">
              <a:solidFill>
                <a:schemeClr val="tx1"/>
              </a:solidFill>
            </a:rPr>
            <a:t> </a:t>
          </a:r>
          <a:r>
            <a:rPr lang="en-US" sz="2400" i="1" dirty="0" err="1" smtClean="0">
              <a:solidFill>
                <a:schemeClr val="tx1"/>
              </a:solidFill>
            </a:rPr>
            <a:t>diri</a:t>
          </a:r>
          <a:r>
            <a:rPr lang="en-US" sz="2400" i="1" dirty="0" smtClean="0">
              <a:solidFill>
                <a:schemeClr val="tx1"/>
              </a:solidFill>
            </a:rPr>
            <a:t> </a:t>
          </a:r>
          <a:r>
            <a:rPr lang="en-US" sz="2400" i="1" dirty="0" err="1" smtClean="0">
              <a:solidFill>
                <a:schemeClr val="tx1"/>
              </a:solidFill>
            </a:rPr>
            <a:t>lan</a:t>
          </a:r>
          <a:r>
            <a:rPr lang="en-US" sz="2400" i="1" dirty="0" smtClean="0">
              <a:solidFill>
                <a:schemeClr val="tx1"/>
              </a:solidFill>
            </a:rPr>
            <a:t> </a:t>
          </a:r>
          <a:r>
            <a:rPr lang="en-US" sz="2400" i="1" dirty="0" err="1" smtClean="0">
              <a:solidFill>
                <a:schemeClr val="tx1"/>
              </a:solidFill>
            </a:rPr>
            <a:t>Nagari</a:t>
          </a:r>
          <a:r>
            <a:rPr lang="en-US" sz="2400" i="1" dirty="0" smtClean="0">
              <a:solidFill>
                <a:schemeClr val="tx1"/>
              </a:solidFill>
            </a:rPr>
            <a:t>.</a:t>
          </a:r>
          <a:endParaRPr lang="en-US" sz="2400" dirty="0">
            <a:solidFill>
              <a:schemeClr val="tx1"/>
            </a:solidFill>
          </a:endParaRPr>
        </a:p>
      </dgm:t>
    </dgm:pt>
    <dgm:pt modelId="{4DF9852E-EE49-47EF-8E8E-3643598A4912}" type="parTrans" cxnId="{A2DC357A-C6C0-484B-B91F-ABA0098EFDB8}">
      <dgm:prSet/>
      <dgm:spPr/>
      <dgm:t>
        <a:bodyPr/>
        <a:lstStyle/>
        <a:p>
          <a:endParaRPr lang="en-US"/>
        </a:p>
      </dgm:t>
    </dgm:pt>
    <dgm:pt modelId="{DE4606E5-7C9B-4593-A0F5-F145D0F245E7}" type="sibTrans" cxnId="{A2DC357A-C6C0-484B-B91F-ABA0098EFDB8}">
      <dgm:prSet/>
      <dgm:spPr/>
      <dgm:t>
        <a:bodyPr/>
        <a:lstStyle/>
        <a:p>
          <a:endParaRPr lang="en-US"/>
        </a:p>
      </dgm:t>
    </dgm:pt>
    <dgm:pt modelId="{8D9E3A7E-66F7-47DD-895C-D46429BDB7A2}">
      <dgm:prSet custT="1"/>
      <dgm:spPr>
        <a:solidFill>
          <a:srgbClr val="00B0F0"/>
        </a:solidFill>
      </dgm:spPr>
      <dgm:t>
        <a:bodyPr/>
        <a:lstStyle/>
        <a:p>
          <a:pPr rtl="0"/>
          <a:r>
            <a:rPr lang="en-US" sz="2400" dirty="0" smtClean="0">
              <a:solidFill>
                <a:schemeClr val="tx1"/>
              </a:solidFill>
            </a:rPr>
            <a:t>It’s  mean that all of  Yogyakarta  City’s people should  have spirit to working together  in  order to develop Yogyakarta and themselves.</a:t>
          </a:r>
          <a:endParaRPr lang="en-US" sz="2400" dirty="0">
            <a:solidFill>
              <a:schemeClr val="tx1"/>
            </a:solidFill>
          </a:endParaRPr>
        </a:p>
      </dgm:t>
    </dgm:pt>
    <dgm:pt modelId="{74E8FC80-C7BB-45B1-A0B9-3E456E6CCC74}" type="parTrans" cxnId="{C8072017-4C4C-4236-8481-E922D8E3D804}">
      <dgm:prSet/>
      <dgm:spPr/>
      <dgm:t>
        <a:bodyPr/>
        <a:lstStyle/>
        <a:p>
          <a:endParaRPr lang="en-US"/>
        </a:p>
      </dgm:t>
    </dgm:pt>
    <dgm:pt modelId="{F2822313-0240-4B77-A3A9-107262144CE8}" type="sibTrans" cxnId="{C8072017-4C4C-4236-8481-E922D8E3D804}">
      <dgm:prSet/>
      <dgm:spPr/>
      <dgm:t>
        <a:bodyPr/>
        <a:lstStyle/>
        <a:p>
          <a:endParaRPr lang="en-US"/>
        </a:p>
      </dgm:t>
    </dgm:pt>
    <dgm:pt modelId="{22B75C55-A82B-44C7-ADE3-14986CB68FDD}" type="pres">
      <dgm:prSet presAssocID="{6A4D9546-1FD8-42CB-A2D7-BBA42C6B4C85}" presName="Name0" presStyleCnt="0">
        <dgm:presLayoutVars>
          <dgm:dir/>
          <dgm:resizeHandles val="exact"/>
        </dgm:presLayoutVars>
      </dgm:prSet>
      <dgm:spPr/>
      <dgm:t>
        <a:bodyPr/>
        <a:lstStyle/>
        <a:p>
          <a:endParaRPr lang="en-US"/>
        </a:p>
      </dgm:t>
    </dgm:pt>
    <dgm:pt modelId="{7015A8EE-ADCA-485E-8A90-DA2038982644}" type="pres">
      <dgm:prSet presAssocID="{6A4D9546-1FD8-42CB-A2D7-BBA42C6B4C85}" presName="fgShape" presStyleLbl="fgShp" presStyleIdx="0" presStyleCnt="1"/>
      <dgm:spPr/>
    </dgm:pt>
    <dgm:pt modelId="{8568137F-4987-426D-94F3-9EF5E217ECC0}" type="pres">
      <dgm:prSet presAssocID="{6A4D9546-1FD8-42CB-A2D7-BBA42C6B4C85}" presName="linComp" presStyleCnt="0"/>
      <dgm:spPr/>
    </dgm:pt>
    <dgm:pt modelId="{9F8B8E8B-C703-4620-AAD1-0986178624D8}" type="pres">
      <dgm:prSet presAssocID="{CCE75A6D-9B83-434E-9A42-9B7FB79AD99B}" presName="compNode" presStyleCnt="0"/>
      <dgm:spPr/>
    </dgm:pt>
    <dgm:pt modelId="{313EC143-7EFE-410E-A3B6-18BC237FC701}" type="pres">
      <dgm:prSet presAssocID="{CCE75A6D-9B83-434E-9A42-9B7FB79AD99B}" presName="bkgdShape" presStyleLbl="node1" presStyleIdx="0" presStyleCnt="2"/>
      <dgm:spPr/>
      <dgm:t>
        <a:bodyPr/>
        <a:lstStyle/>
        <a:p>
          <a:endParaRPr lang="en-US"/>
        </a:p>
      </dgm:t>
    </dgm:pt>
    <dgm:pt modelId="{9E8DCC22-9C35-466A-BC06-0481A3C82F1F}" type="pres">
      <dgm:prSet presAssocID="{CCE75A6D-9B83-434E-9A42-9B7FB79AD99B}" presName="nodeTx" presStyleLbl="node1" presStyleIdx="0" presStyleCnt="2">
        <dgm:presLayoutVars>
          <dgm:bulletEnabled val="1"/>
        </dgm:presLayoutVars>
      </dgm:prSet>
      <dgm:spPr/>
      <dgm:t>
        <a:bodyPr/>
        <a:lstStyle/>
        <a:p>
          <a:endParaRPr lang="en-US"/>
        </a:p>
      </dgm:t>
    </dgm:pt>
    <dgm:pt modelId="{4373C180-20D0-4B79-81E4-E7E50C90FD4A}" type="pres">
      <dgm:prSet presAssocID="{CCE75A6D-9B83-434E-9A42-9B7FB79AD99B}" presName="invisiNode" presStyleLbl="node1" presStyleIdx="0" presStyleCnt="2"/>
      <dgm:spPr/>
    </dgm:pt>
    <dgm:pt modelId="{C48F8931-29A0-48C5-ACA8-D1D11BA4794C}" type="pres">
      <dgm:prSet presAssocID="{CCE75A6D-9B83-434E-9A42-9B7FB79AD99B}" presName="imagNode" presStyleLbl="fgImgPlace1" presStyleIdx="0" presStyleCnt="2" custFlipVert="1" custScaleX="54846" custScaleY="51524"/>
      <dgm:spPr/>
    </dgm:pt>
    <dgm:pt modelId="{1DF46582-27D4-4CA4-8C4E-3C61F8F14F9C}" type="pres">
      <dgm:prSet presAssocID="{DE4606E5-7C9B-4593-A0F5-F145D0F245E7}" presName="sibTrans" presStyleLbl="sibTrans2D1" presStyleIdx="0" presStyleCnt="0"/>
      <dgm:spPr/>
      <dgm:t>
        <a:bodyPr/>
        <a:lstStyle/>
        <a:p>
          <a:endParaRPr lang="en-US"/>
        </a:p>
      </dgm:t>
    </dgm:pt>
    <dgm:pt modelId="{536663BA-7F4A-4DC4-9773-F334E4C3F0E7}" type="pres">
      <dgm:prSet presAssocID="{8D9E3A7E-66F7-47DD-895C-D46429BDB7A2}" presName="compNode" presStyleCnt="0"/>
      <dgm:spPr/>
    </dgm:pt>
    <dgm:pt modelId="{1030C58F-93DE-443A-B3EA-F3A2822EC16A}" type="pres">
      <dgm:prSet presAssocID="{8D9E3A7E-66F7-47DD-895C-D46429BDB7A2}" presName="bkgdShape" presStyleLbl="node1" presStyleIdx="1" presStyleCnt="2"/>
      <dgm:spPr/>
      <dgm:t>
        <a:bodyPr/>
        <a:lstStyle/>
        <a:p>
          <a:endParaRPr lang="en-US"/>
        </a:p>
      </dgm:t>
    </dgm:pt>
    <dgm:pt modelId="{FB1D77AB-8A4D-4B35-98B1-20A59CE170A4}" type="pres">
      <dgm:prSet presAssocID="{8D9E3A7E-66F7-47DD-895C-D46429BDB7A2}" presName="nodeTx" presStyleLbl="node1" presStyleIdx="1" presStyleCnt="2">
        <dgm:presLayoutVars>
          <dgm:bulletEnabled val="1"/>
        </dgm:presLayoutVars>
      </dgm:prSet>
      <dgm:spPr/>
      <dgm:t>
        <a:bodyPr/>
        <a:lstStyle/>
        <a:p>
          <a:endParaRPr lang="en-US"/>
        </a:p>
      </dgm:t>
    </dgm:pt>
    <dgm:pt modelId="{3F9C9195-46CC-466D-9C7E-D827F8868924}" type="pres">
      <dgm:prSet presAssocID="{8D9E3A7E-66F7-47DD-895C-D46429BDB7A2}" presName="invisiNode" presStyleLbl="node1" presStyleIdx="1" presStyleCnt="2"/>
      <dgm:spPr/>
    </dgm:pt>
    <dgm:pt modelId="{A1451297-DDA6-4719-8EFA-CA08D1043593}" type="pres">
      <dgm:prSet presAssocID="{8D9E3A7E-66F7-47DD-895C-D46429BDB7A2}" presName="imagNode" presStyleLbl="fgImgPlace1" presStyleIdx="1" presStyleCnt="2" custScaleX="39057" custScaleY="51769"/>
      <dgm:spPr/>
    </dgm:pt>
  </dgm:ptLst>
  <dgm:cxnLst>
    <dgm:cxn modelId="{B004E09A-72EA-49E6-B247-199D3EA73215}" type="presOf" srcId="{8D9E3A7E-66F7-47DD-895C-D46429BDB7A2}" destId="{FB1D77AB-8A4D-4B35-98B1-20A59CE170A4}" srcOrd="1" destOrd="0" presId="urn:microsoft.com/office/officeart/2005/8/layout/hList7"/>
    <dgm:cxn modelId="{3629CC8D-C289-43DB-AFB0-DAC748EDC010}" type="presOf" srcId="{DE4606E5-7C9B-4593-A0F5-F145D0F245E7}" destId="{1DF46582-27D4-4CA4-8C4E-3C61F8F14F9C}" srcOrd="0" destOrd="0" presId="urn:microsoft.com/office/officeart/2005/8/layout/hList7"/>
    <dgm:cxn modelId="{A2DC357A-C6C0-484B-B91F-ABA0098EFDB8}" srcId="{6A4D9546-1FD8-42CB-A2D7-BBA42C6B4C85}" destId="{CCE75A6D-9B83-434E-9A42-9B7FB79AD99B}" srcOrd="0" destOrd="0" parTransId="{4DF9852E-EE49-47EF-8E8E-3643598A4912}" sibTransId="{DE4606E5-7C9B-4593-A0F5-F145D0F245E7}"/>
    <dgm:cxn modelId="{87E07365-A5C6-4357-83ED-FAF6D0A95221}" type="presOf" srcId="{6A4D9546-1FD8-42CB-A2D7-BBA42C6B4C85}" destId="{22B75C55-A82B-44C7-ADE3-14986CB68FDD}" srcOrd="0" destOrd="0" presId="urn:microsoft.com/office/officeart/2005/8/layout/hList7"/>
    <dgm:cxn modelId="{34F73167-E25E-4961-B429-B482673130B7}" type="presOf" srcId="{8D9E3A7E-66F7-47DD-895C-D46429BDB7A2}" destId="{1030C58F-93DE-443A-B3EA-F3A2822EC16A}" srcOrd="0" destOrd="0" presId="urn:microsoft.com/office/officeart/2005/8/layout/hList7"/>
    <dgm:cxn modelId="{671929C5-636A-4C55-98F8-C29ADDC45970}" type="presOf" srcId="{CCE75A6D-9B83-434E-9A42-9B7FB79AD99B}" destId="{313EC143-7EFE-410E-A3B6-18BC237FC701}" srcOrd="0" destOrd="0" presId="urn:microsoft.com/office/officeart/2005/8/layout/hList7"/>
    <dgm:cxn modelId="{C8072017-4C4C-4236-8481-E922D8E3D804}" srcId="{6A4D9546-1FD8-42CB-A2D7-BBA42C6B4C85}" destId="{8D9E3A7E-66F7-47DD-895C-D46429BDB7A2}" srcOrd="1" destOrd="0" parTransId="{74E8FC80-C7BB-45B1-A0B9-3E456E6CCC74}" sibTransId="{F2822313-0240-4B77-A3A9-107262144CE8}"/>
    <dgm:cxn modelId="{80D696C0-A8B6-4ADB-BAB7-BDFFCE45645D}" type="presOf" srcId="{CCE75A6D-9B83-434E-9A42-9B7FB79AD99B}" destId="{9E8DCC22-9C35-466A-BC06-0481A3C82F1F}" srcOrd="1" destOrd="0" presId="urn:microsoft.com/office/officeart/2005/8/layout/hList7"/>
    <dgm:cxn modelId="{C4F9AC29-FE4F-4DC9-8ACB-C04921E4AD01}" type="presParOf" srcId="{22B75C55-A82B-44C7-ADE3-14986CB68FDD}" destId="{7015A8EE-ADCA-485E-8A90-DA2038982644}" srcOrd="0" destOrd="0" presId="urn:microsoft.com/office/officeart/2005/8/layout/hList7"/>
    <dgm:cxn modelId="{064C9CAA-7E57-4B97-AC0D-0756894CF72E}" type="presParOf" srcId="{22B75C55-A82B-44C7-ADE3-14986CB68FDD}" destId="{8568137F-4987-426D-94F3-9EF5E217ECC0}" srcOrd="1" destOrd="0" presId="urn:microsoft.com/office/officeart/2005/8/layout/hList7"/>
    <dgm:cxn modelId="{1B072765-19D4-4D86-872C-C9440803CCA6}" type="presParOf" srcId="{8568137F-4987-426D-94F3-9EF5E217ECC0}" destId="{9F8B8E8B-C703-4620-AAD1-0986178624D8}" srcOrd="0" destOrd="0" presId="urn:microsoft.com/office/officeart/2005/8/layout/hList7"/>
    <dgm:cxn modelId="{84295AD7-06FB-4781-8A18-282E8391B58F}" type="presParOf" srcId="{9F8B8E8B-C703-4620-AAD1-0986178624D8}" destId="{313EC143-7EFE-410E-A3B6-18BC237FC701}" srcOrd="0" destOrd="0" presId="urn:microsoft.com/office/officeart/2005/8/layout/hList7"/>
    <dgm:cxn modelId="{4F3F4434-38C7-45DA-9CD8-66FE957E2C97}" type="presParOf" srcId="{9F8B8E8B-C703-4620-AAD1-0986178624D8}" destId="{9E8DCC22-9C35-466A-BC06-0481A3C82F1F}" srcOrd="1" destOrd="0" presId="urn:microsoft.com/office/officeart/2005/8/layout/hList7"/>
    <dgm:cxn modelId="{CE90471A-AF76-4B10-AE96-693AC8B859CF}" type="presParOf" srcId="{9F8B8E8B-C703-4620-AAD1-0986178624D8}" destId="{4373C180-20D0-4B79-81E4-E7E50C90FD4A}" srcOrd="2" destOrd="0" presId="urn:microsoft.com/office/officeart/2005/8/layout/hList7"/>
    <dgm:cxn modelId="{275574AC-6609-4F31-90E8-C8D64E4DD7A2}" type="presParOf" srcId="{9F8B8E8B-C703-4620-AAD1-0986178624D8}" destId="{C48F8931-29A0-48C5-ACA8-D1D11BA4794C}" srcOrd="3" destOrd="0" presId="urn:microsoft.com/office/officeart/2005/8/layout/hList7"/>
    <dgm:cxn modelId="{29B8BCEF-06D2-437A-A51B-7BDB28CE5183}" type="presParOf" srcId="{8568137F-4987-426D-94F3-9EF5E217ECC0}" destId="{1DF46582-27D4-4CA4-8C4E-3C61F8F14F9C}" srcOrd="1" destOrd="0" presId="urn:microsoft.com/office/officeart/2005/8/layout/hList7"/>
    <dgm:cxn modelId="{B975C2AE-8039-4D31-AF2D-308F500BA7CE}" type="presParOf" srcId="{8568137F-4987-426D-94F3-9EF5E217ECC0}" destId="{536663BA-7F4A-4DC4-9773-F334E4C3F0E7}" srcOrd="2" destOrd="0" presId="urn:microsoft.com/office/officeart/2005/8/layout/hList7"/>
    <dgm:cxn modelId="{30430389-1E1A-4BD6-B99A-FFE0AFF946F6}" type="presParOf" srcId="{536663BA-7F4A-4DC4-9773-F334E4C3F0E7}" destId="{1030C58F-93DE-443A-B3EA-F3A2822EC16A}" srcOrd="0" destOrd="0" presId="urn:microsoft.com/office/officeart/2005/8/layout/hList7"/>
    <dgm:cxn modelId="{1B94A2D9-182E-4E84-A76E-DF772CFE3729}" type="presParOf" srcId="{536663BA-7F4A-4DC4-9773-F334E4C3F0E7}" destId="{FB1D77AB-8A4D-4B35-98B1-20A59CE170A4}" srcOrd="1" destOrd="0" presId="urn:microsoft.com/office/officeart/2005/8/layout/hList7"/>
    <dgm:cxn modelId="{5764A1C4-226E-4184-8744-968632087D16}" type="presParOf" srcId="{536663BA-7F4A-4DC4-9773-F334E4C3F0E7}" destId="{3F9C9195-46CC-466D-9C7E-D827F8868924}" srcOrd="2" destOrd="0" presId="urn:microsoft.com/office/officeart/2005/8/layout/hList7"/>
    <dgm:cxn modelId="{ACDEF92E-3EFC-4760-9685-C69DB413AFCD}" type="presParOf" srcId="{536663BA-7F4A-4DC4-9773-F334E4C3F0E7}" destId="{A1451297-DDA6-4719-8EFA-CA08D1043593}" srcOrd="3" destOrd="0" presId="urn:microsoft.com/office/officeart/2005/8/layout/hList7"/>
  </dgm:cxnLst>
  <dgm:bg/>
  <dgm:whole/>
</dgm:dataModel>
</file>

<file path=ppt/diagrams/data5.xml><?xml version="1.0" encoding="utf-8"?>
<dgm:dataModel xmlns:dgm="http://schemas.openxmlformats.org/drawingml/2006/diagram" xmlns:a="http://schemas.openxmlformats.org/drawingml/2006/main">
  <dgm:ptLst>
    <dgm:pt modelId="{C5D29023-5003-4C0F-AEFC-271BAFA3AA3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328BD4B-92FD-450D-A3A1-8302C3E948E0}">
      <dgm:prSet custT="1"/>
      <dgm:spPr>
        <a:solidFill>
          <a:schemeClr val="accent2">
            <a:lumMod val="20000"/>
            <a:lumOff val="80000"/>
          </a:schemeClr>
        </a:solidFill>
      </dgm:spPr>
      <dgm:t>
        <a:bodyPr/>
        <a:lstStyle/>
        <a:p>
          <a:pPr rtl="0"/>
          <a:r>
            <a:rPr lang="en-US" sz="1600" dirty="0" smtClean="0"/>
            <a:t>Its mission is to inculcate noble values  of ​​</a:t>
          </a:r>
          <a:r>
            <a:rPr lang="en-US" sz="1600" i="1" dirty="0" err="1" smtClean="0"/>
            <a:t>Segoro</a:t>
          </a:r>
          <a:r>
            <a:rPr lang="en-US" sz="1600" i="1" dirty="0" smtClean="0"/>
            <a:t> </a:t>
          </a:r>
          <a:r>
            <a:rPr lang="en-US" sz="1600" i="1" dirty="0" err="1" smtClean="0"/>
            <a:t>Amarto</a:t>
          </a:r>
          <a:r>
            <a:rPr lang="en-US" sz="1600" dirty="0" smtClean="0"/>
            <a:t> (independence, discipline, caring, and togetherness pillars), developing GSA  at the grassroots (community), increasing public participation in the context of development activities, in particular poverty alleviation.</a:t>
          </a:r>
          <a:endParaRPr lang="en-US" sz="1600" dirty="0"/>
        </a:p>
      </dgm:t>
    </dgm:pt>
    <dgm:pt modelId="{9FA27271-265F-49B3-A421-E47B67650E82}" type="parTrans" cxnId="{8BEF6F1A-99AB-45F4-912A-00559AEC5981}">
      <dgm:prSet/>
      <dgm:spPr/>
      <dgm:t>
        <a:bodyPr/>
        <a:lstStyle/>
        <a:p>
          <a:endParaRPr lang="en-US"/>
        </a:p>
      </dgm:t>
    </dgm:pt>
    <dgm:pt modelId="{75445282-7DFB-440D-9B2D-4DA254AAC766}" type="sibTrans" cxnId="{8BEF6F1A-99AB-45F4-912A-00559AEC5981}">
      <dgm:prSet/>
      <dgm:spPr/>
      <dgm:t>
        <a:bodyPr/>
        <a:lstStyle/>
        <a:p>
          <a:endParaRPr lang="en-US"/>
        </a:p>
      </dgm:t>
    </dgm:pt>
    <dgm:pt modelId="{57441C8A-7A73-4D25-A938-623AC694345A}">
      <dgm:prSet custT="1"/>
      <dgm:spPr>
        <a:solidFill>
          <a:schemeClr val="accent3">
            <a:lumMod val="60000"/>
            <a:lumOff val="40000"/>
          </a:schemeClr>
        </a:solidFill>
      </dgm:spPr>
      <dgm:t>
        <a:bodyPr/>
        <a:lstStyle/>
        <a:p>
          <a:pPr rtl="0"/>
          <a:r>
            <a:rPr lang="en-US" sz="1600" dirty="0" smtClean="0"/>
            <a:t>GSA principles are to increase the sense of unity on the basis of awareness to achieve a strong and prosperous society and build motivation to always eager in implementing ​​</a:t>
          </a:r>
          <a:r>
            <a:rPr lang="en-US" sz="1600" i="1" dirty="0" err="1" smtClean="0"/>
            <a:t>Segoro</a:t>
          </a:r>
          <a:r>
            <a:rPr lang="en-US" sz="1600" i="1" dirty="0" smtClean="0"/>
            <a:t> </a:t>
          </a:r>
          <a:r>
            <a:rPr lang="en-US" sz="1600" i="1" dirty="0" err="1" smtClean="0"/>
            <a:t>Amarto</a:t>
          </a:r>
          <a:r>
            <a:rPr lang="en-US" sz="1600" dirty="0" smtClean="0"/>
            <a:t> </a:t>
          </a:r>
          <a:r>
            <a:rPr lang="en-US" sz="1600" dirty="0" err="1" smtClean="0"/>
            <a:t>vallues</a:t>
          </a:r>
          <a:endParaRPr lang="en-US" sz="1600" dirty="0"/>
        </a:p>
      </dgm:t>
    </dgm:pt>
    <dgm:pt modelId="{825AA9D9-3EBA-4412-BE87-C9C37018605B}" type="parTrans" cxnId="{B7C47769-8EED-45AA-B819-B9622D2B21F5}">
      <dgm:prSet/>
      <dgm:spPr/>
      <dgm:t>
        <a:bodyPr/>
        <a:lstStyle/>
        <a:p>
          <a:endParaRPr lang="en-US"/>
        </a:p>
      </dgm:t>
    </dgm:pt>
    <dgm:pt modelId="{A37AA498-1769-4FF8-966F-5F984AD96849}" type="sibTrans" cxnId="{B7C47769-8EED-45AA-B819-B9622D2B21F5}">
      <dgm:prSet/>
      <dgm:spPr/>
      <dgm:t>
        <a:bodyPr/>
        <a:lstStyle/>
        <a:p>
          <a:endParaRPr lang="en-US"/>
        </a:p>
      </dgm:t>
    </dgm:pt>
    <dgm:pt modelId="{2C924964-8EF4-4C5E-A0FE-11CC545F222D}">
      <dgm:prSet/>
      <dgm:spPr>
        <a:solidFill>
          <a:srgbClr val="0070C0"/>
        </a:solidFill>
      </dgm:spPr>
      <dgm:t>
        <a:bodyPr/>
        <a:lstStyle/>
        <a:p>
          <a:pPr algn="just" rtl="0"/>
          <a:r>
            <a:rPr lang="en-US" b="0" dirty="0" smtClean="0"/>
            <a:t>The purposes of GSA are to promote social justice in community, to make life more comfortable, prosperous, and independent, and to encourage community development by promoting the spirit of independence, discipline, caring and sharing, as well as togetherness </a:t>
          </a:r>
          <a:r>
            <a:rPr lang="en-US" b="0" dirty="0" err="1" smtClean="0"/>
            <a:t>vallues</a:t>
          </a:r>
          <a:r>
            <a:rPr lang="en-US" b="0" dirty="0" smtClean="0"/>
            <a:t> in order to jointly tackle poverty (TKPK Yogyakarta, 2011).</a:t>
          </a:r>
          <a:endParaRPr lang="en-US" b="0" dirty="0"/>
        </a:p>
      </dgm:t>
    </dgm:pt>
    <dgm:pt modelId="{64D43C78-43AD-4E2E-972F-AC7C58AD5584}" type="parTrans" cxnId="{61B3729B-4AAF-45F9-AA30-32619D6009A0}">
      <dgm:prSet/>
      <dgm:spPr/>
      <dgm:t>
        <a:bodyPr/>
        <a:lstStyle/>
        <a:p>
          <a:endParaRPr lang="en-US"/>
        </a:p>
      </dgm:t>
    </dgm:pt>
    <dgm:pt modelId="{E304E2BB-D30E-48A6-954E-3D55CD0E82C7}" type="sibTrans" cxnId="{61B3729B-4AAF-45F9-AA30-32619D6009A0}">
      <dgm:prSet/>
      <dgm:spPr/>
      <dgm:t>
        <a:bodyPr/>
        <a:lstStyle/>
        <a:p>
          <a:endParaRPr lang="en-US"/>
        </a:p>
      </dgm:t>
    </dgm:pt>
    <dgm:pt modelId="{1F306AE4-305C-4512-A664-8649C348D8A0}" type="pres">
      <dgm:prSet presAssocID="{C5D29023-5003-4C0F-AEFC-271BAFA3AA35}" presName="Name0" presStyleCnt="0">
        <dgm:presLayoutVars>
          <dgm:chMax val="7"/>
          <dgm:dir/>
          <dgm:animLvl val="lvl"/>
          <dgm:resizeHandles val="exact"/>
        </dgm:presLayoutVars>
      </dgm:prSet>
      <dgm:spPr/>
      <dgm:t>
        <a:bodyPr/>
        <a:lstStyle/>
        <a:p>
          <a:endParaRPr lang="en-US"/>
        </a:p>
      </dgm:t>
    </dgm:pt>
    <dgm:pt modelId="{BB7ACEA4-D9B7-4C8B-A498-924E36A34083}" type="pres">
      <dgm:prSet presAssocID="{8328BD4B-92FD-450D-A3A1-8302C3E948E0}" presName="circle1" presStyleLbl="node1" presStyleIdx="0" presStyleCnt="3"/>
      <dgm:spPr>
        <a:solidFill>
          <a:schemeClr val="accent2">
            <a:lumMod val="20000"/>
            <a:lumOff val="80000"/>
          </a:schemeClr>
        </a:solidFill>
      </dgm:spPr>
    </dgm:pt>
    <dgm:pt modelId="{B51834BD-D94C-4EAC-9585-07CB3CC7D33C}" type="pres">
      <dgm:prSet presAssocID="{8328BD4B-92FD-450D-A3A1-8302C3E948E0}" presName="space" presStyleCnt="0"/>
      <dgm:spPr/>
    </dgm:pt>
    <dgm:pt modelId="{B35EBFB2-D48F-423C-A5AE-1F113D4603BB}" type="pres">
      <dgm:prSet presAssocID="{8328BD4B-92FD-450D-A3A1-8302C3E948E0}" presName="rect1" presStyleLbl="alignAcc1" presStyleIdx="0" presStyleCnt="3"/>
      <dgm:spPr/>
      <dgm:t>
        <a:bodyPr/>
        <a:lstStyle/>
        <a:p>
          <a:endParaRPr lang="en-US"/>
        </a:p>
      </dgm:t>
    </dgm:pt>
    <dgm:pt modelId="{AAED0B4D-3842-438D-8309-DD713E98158D}" type="pres">
      <dgm:prSet presAssocID="{57441C8A-7A73-4D25-A938-623AC694345A}" presName="vertSpace2" presStyleLbl="node1" presStyleIdx="0" presStyleCnt="3"/>
      <dgm:spPr/>
    </dgm:pt>
    <dgm:pt modelId="{3E6E06A1-A459-4032-AAFE-9EE10D3F6DFE}" type="pres">
      <dgm:prSet presAssocID="{57441C8A-7A73-4D25-A938-623AC694345A}" presName="circle2" presStyleLbl="node1" presStyleIdx="1" presStyleCnt="3"/>
      <dgm:spPr>
        <a:solidFill>
          <a:schemeClr val="accent3">
            <a:lumMod val="60000"/>
            <a:lumOff val="40000"/>
          </a:schemeClr>
        </a:solidFill>
      </dgm:spPr>
    </dgm:pt>
    <dgm:pt modelId="{8C4A5747-D4FB-472B-AC8D-9E83A5A87565}" type="pres">
      <dgm:prSet presAssocID="{57441C8A-7A73-4D25-A938-623AC694345A}" presName="rect2" presStyleLbl="alignAcc1" presStyleIdx="1" presStyleCnt="3"/>
      <dgm:spPr/>
      <dgm:t>
        <a:bodyPr/>
        <a:lstStyle/>
        <a:p>
          <a:endParaRPr lang="en-US"/>
        </a:p>
      </dgm:t>
    </dgm:pt>
    <dgm:pt modelId="{9DA11984-12A7-4BA3-B291-0E4E89EE6748}" type="pres">
      <dgm:prSet presAssocID="{2C924964-8EF4-4C5E-A0FE-11CC545F222D}" presName="vertSpace3" presStyleLbl="node1" presStyleIdx="1" presStyleCnt="3"/>
      <dgm:spPr/>
    </dgm:pt>
    <dgm:pt modelId="{46F783A7-74DF-48B5-87B3-20414E34910D}" type="pres">
      <dgm:prSet presAssocID="{2C924964-8EF4-4C5E-A0FE-11CC545F222D}" presName="circle3" presStyleLbl="node1" presStyleIdx="2" presStyleCnt="3" custScaleX="85714" custScaleY="108980" custLinFactNeighborX="8050" custLinFactNeighborY="6758"/>
      <dgm:spPr>
        <a:solidFill>
          <a:srgbClr val="0070C0"/>
        </a:solidFill>
      </dgm:spPr>
    </dgm:pt>
    <dgm:pt modelId="{314FA504-9C63-46AF-BA2E-2EB1F210872F}" type="pres">
      <dgm:prSet presAssocID="{2C924964-8EF4-4C5E-A0FE-11CC545F222D}" presName="rect3" presStyleLbl="alignAcc1" presStyleIdx="2" presStyleCnt="3" custScaleX="100000" custScaleY="115510"/>
      <dgm:spPr/>
      <dgm:t>
        <a:bodyPr/>
        <a:lstStyle/>
        <a:p>
          <a:endParaRPr lang="en-US"/>
        </a:p>
      </dgm:t>
    </dgm:pt>
    <dgm:pt modelId="{BC02012A-7A8D-4929-AB4F-14A81800DDDB}" type="pres">
      <dgm:prSet presAssocID="{8328BD4B-92FD-450D-A3A1-8302C3E948E0}" presName="rect1ParTxNoCh" presStyleLbl="alignAcc1" presStyleIdx="2" presStyleCnt="3">
        <dgm:presLayoutVars>
          <dgm:chMax val="1"/>
          <dgm:bulletEnabled val="1"/>
        </dgm:presLayoutVars>
      </dgm:prSet>
      <dgm:spPr/>
      <dgm:t>
        <a:bodyPr/>
        <a:lstStyle/>
        <a:p>
          <a:endParaRPr lang="en-US"/>
        </a:p>
      </dgm:t>
    </dgm:pt>
    <dgm:pt modelId="{B1BE5337-C360-460F-A35E-C3A9518AAEE5}" type="pres">
      <dgm:prSet presAssocID="{57441C8A-7A73-4D25-A938-623AC694345A}" presName="rect2ParTxNoCh" presStyleLbl="alignAcc1" presStyleIdx="2" presStyleCnt="3">
        <dgm:presLayoutVars>
          <dgm:chMax val="1"/>
          <dgm:bulletEnabled val="1"/>
        </dgm:presLayoutVars>
      </dgm:prSet>
      <dgm:spPr/>
      <dgm:t>
        <a:bodyPr/>
        <a:lstStyle/>
        <a:p>
          <a:endParaRPr lang="en-US"/>
        </a:p>
      </dgm:t>
    </dgm:pt>
    <dgm:pt modelId="{B39DDAA0-9C27-4D0B-B844-004424B6501A}" type="pres">
      <dgm:prSet presAssocID="{2C924964-8EF4-4C5E-A0FE-11CC545F222D}" presName="rect3ParTxNoCh" presStyleLbl="alignAcc1" presStyleIdx="2" presStyleCnt="3">
        <dgm:presLayoutVars>
          <dgm:chMax val="1"/>
          <dgm:bulletEnabled val="1"/>
        </dgm:presLayoutVars>
      </dgm:prSet>
      <dgm:spPr/>
      <dgm:t>
        <a:bodyPr/>
        <a:lstStyle/>
        <a:p>
          <a:endParaRPr lang="en-US"/>
        </a:p>
      </dgm:t>
    </dgm:pt>
  </dgm:ptLst>
  <dgm:cxnLst>
    <dgm:cxn modelId="{77B1B3F8-F8B5-4057-934B-4EABEE7AB8C8}" type="presOf" srcId="{2C924964-8EF4-4C5E-A0FE-11CC545F222D}" destId="{314FA504-9C63-46AF-BA2E-2EB1F210872F}" srcOrd="0" destOrd="0" presId="urn:microsoft.com/office/officeart/2005/8/layout/target3"/>
    <dgm:cxn modelId="{07731E44-D7E3-4072-985F-FD831918D3D1}" type="presOf" srcId="{8328BD4B-92FD-450D-A3A1-8302C3E948E0}" destId="{B35EBFB2-D48F-423C-A5AE-1F113D4603BB}" srcOrd="0" destOrd="0" presId="urn:microsoft.com/office/officeart/2005/8/layout/target3"/>
    <dgm:cxn modelId="{8BEF6F1A-99AB-45F4-912A-00559AEC5981}" srcId="{C5D29023-5003-4C0F-AEFC-271BAFA3AA35}" destId="{8328BD4B-92FD-450D-A3A1-8302C3E948E0}" srcOrd="0" destOrd="0" parTransId="{9FA27271-265F-49B3-A421-E47B67650E82}" sibTransId="{75445282-7DFB-440D-9B2D-4DA254AAC766}"/>
    <dgm:cxn modelId="{64591537-D210-481E-9F14-53791F02D491}" type="presOf" srcId="{57441C8A-7A73-4D25-A938-623AC694345A}" destId="{B1BE5337-C360-460F-A35E-C3A9518AAEE5}" srcOrd="1" destOrd="0" presId="urn:microsoft.com/office/officeart/2005/8/layout/target3"/>
    <dgm:cxn modelId="{0EDED2C7-9E7D-4F29-B68A-D4E325601224}" type="presOf" srcId="{2C924964-8EF4-4C5E-A0FE-11CC545F222D}" destId="{B39DDAA0-9C27-4D0B-B844-004424B6501A}" srcOrd="1" destOrd="0" presId="urn:microsoft.com/office/officeart/2005/8/layout/target3"/>
    <dgm:cxn modelId="{61B3729B-4AAF-45F9-AA30-32619D6009A0}" srcId="{C5D29023-5003-4C0F-AEFC-271BAFA3AA35}" destId="{2C924964-8EF4-4C5E-A0FE-11CC545F222D}" srcOrd="2" destOrd="0" parTransId="{64D43C78-43AD-4E2E-972F-AC7C58AD5584}" sibTransId="{E304E2BB-D30E-48A6-954E-3D55CD0E82C7}"/>
    <dgm:cxn modelId="{B7C47769-8EED-45AA-B819-B9622D2B21F5}" srcId="{C5D29023-5003-4C0F-AEFC-271BAFA3AA35}" destId="{57441C8A-7A73-4D25-A938-623AC694345A}" srcOrd="1" destOrd="0" parTransId="{825AA9D9-3EBA-4412-BE87-C9C37018605B}" sibTransId="{A37AA498-1769-4FF8-966F-5F984AD96849}"/>
    <dgm:cxn modelId="{AFC5BCDE-D1AA-453A-8325-095087A12E44}" type="presOf" srcId="{8328BD4B-92FD-450D-A3A1-8302C3E948E0}" destId="{BC02012A-7A8D-4929-AB4F-14A81800DDDB}" srcOrd="1" destOrd="0" presId="urn:microsoft.com/office/officeart/2005/8/layout/target3"/>
    <dgm:cxn modelId="{D4CF50F4-889E-49B9-B586-26E6F268CDBD}" type="presOf" srcId="{57441C8A-7A73-4D25-A938-623AC694345A}" destId="{8C4A5747-D4FB-472B-AC8D-9E83A5A87565}" srcOrd="0" destOrd="0" presId="urn:microsoft.com/office/officeart/2005/8/layout/target3"/>
    <dgm:cxn modelId="{D2D8C464-E208-4B9C-992C-4C92858E325F}" type="presOf" srcId="{C5D29023-5003-4C0F-AEFC-271BAFA3AA35}" destId="{1F306AE4-305C-4512-A664-8649C348D8A0}" srcOrd="0" destOrd="0" presId="urn:microsoft.com/office/officeart/2005/8/layout/target3"/>
    <dgm:cxn modelId="{B026AC52-A28A-4A15-96FC-F155A59134F8}" type="presParOf" srcId="{1F306AE4-305C-4512-A664-8649C348D8A0}" destId="{BB7ACEA4-D9B7-4C8B-A498-924E36A34083}" srcOrd="0" destOrd="0" presId="urn:microsoft.com/office/officeart/2005/8/layout/target3"/>
    <dgm:cxn modelId="{7CBFDA23-A191-47CF-B8CB-56D4F311D53C}" type="presParOf" srcId="{1F306AE4-305C-4512-A664-8649C348D8A0}" destId="{B51834BD-D94C-4EAC-9585-07CB3CC7D33C}" srcOrd="1" destOrd="0" presId="urn:microsoft.com/office/officeart/2005/8/layout/target3"/>
    <dgm:cxn modelId="{E56B440B-D1FA-43B4-A751-A8BFE558178B}" type="presParOf" srcId="{1F306AE4-305C-4512-A664-8649C348D8A0}" destId="{B35EBFB2-D48F-423C-A5AE-1F113D4603BB}" srcOrd="2" destOrd="0" presId="urn:microsoft.com/office/officeart/2005/8/layout/target3"/>
    <dgm:cxn modelId="{FAAB916E-C3B3-407A-B985-EDD2F3141EE5}" type="presParOf" srcId="{1F306AE4-305C-4512-A664-8649C348D8A0}" destId="{AAED0B4D-3842-438D-8309-DD713E98158D}" srcOrd="3" destOrd="0" presId="urn:microsoft.com/office/officeart/2005/8/layout/target3"/>
    <dgm:cxn modelId="{5DB04A7B-08AC-4CC8-9BCE-D5C754CC9393}" type="presParOf" srcId="{1F306AE4-305C-4512-A664-8649C348D8A0}" destId="{3E6E06A1-A459-4032-AAFE-9EE10D3F6DFE}" srcOrd="4" destOrd="0" presId="urn:microsoft.com/office/officeart/2005/8/layout/target3"/>
    <dgm:cxn modelId="{932E16DE-884C-40B6-9E36-2B57842630BA}" type="presParOf" srcId="{1F306AE4-305C-4512-A664-8649C348D8A0}" destId="{8C4A5747-D4FB-472B-AC8D-9E83A5A87565}" srcOrd="5" destOrd="0" presId="urn:microsoft.com/office/officeart/2005/8/layout/target3"/>
    <dgm:cxn modelId="{0B2BB6D2-83F8-49DF-A1E5-54CA0C94E013}" type="presParOf" srcId="{1F306AE4-305C-4512-A664-8649C348D8A0}" destId="{9DA11984-12A7-4BA3-B291-0E4E89EE6748}" srcOrd="6" destOrd="0" presId="urn:microsoft.com/office/officeart/2005/8/layout/target3"/>
    <dgm:cxn modelId="{C9FC8738-B96C-4207-8B72-D1BCBBAAA375}" type="presParOf" srcId="{1F306AE4-305C-4512-A664-8649C348D8A0}" destId="{46F783A7-74DF-48B5-87B3-20414E34910D}" srcOrd="7" destOrd="0" presId="urn:microsoft.com/office/officeart/2005/8/layout/target3"/>
    <dgm:cxn modelId="{63221760-4578-4D60-8516-5C90F0F85EA2}" type="presParOf" srcId="{1F306AE4-305C-4512-A664-8649C348D8A0}" destId="{314FA504-9C63-46AF-BA2E-2EB1F210872F}" srcOrd="8" destOrd="0" presId="urn:microsoft.com/office/officeart/2005/8/layout/target3"/>
    <dgm:cxn modelId="{20EBDB29-7645-4F40-B33F-67CCE039A235}" type="presParOf" srcId="{1F306AE4-305C-4512-A664-8649C348D8A0}" destId="{BC02012A-7A8D-4929-AB4F-14A81800DDDB}" srcOrd="9" destOrd="0" presId="urn:microsoft.com/office/officeart/2005/8/layout/target3"/>
    <dgm:cxn modelId="{B81CCD53-4030-4CAF-A96B-03077EA6A156}" type="presParOf" srcId="{1F306AE4-305C-4512-A664-8649C348D8A0}" destId="{B1BE5337-C360-460F-A35E-C3A9518AAEE5}" srcOrd="10" destOrd="0" presId="urn:microsoft.com/office/officeart/2005/8/layout/target3"/>
    <dgm:cxn modelId="{D10CA511-C355-4A47-9DD9-5965C687DBFB}" type="presParOf" srcId="{1F306AE4-305C-4512-A664-8649C348D8A0}" destId="{B39DDAA0-9C27-4D0B-B844-004424B6501A}" srcOrd="11" destOrd="0" presId="urn:microsoft.com/office/officeart/2005/8/layout/target3"/>
  </dgm:cxnLst>
  <dgm:bg/>
  <dgm:whole/>
</dgm:dataModel>
</file>

<file path=ppt/diagrams/data6.xml><?xml version="1.0" encoding="utf-8"?>
<dgm:dataModel xmlns:dgm="http://schemas.openxmlformats.org/drawingml/2006/diagram" xmlns:a="http://schemas.openxmlformats.org/drawingml/2006/main">
  <dgm:ptLst>
    <dgm:pt modelId="{271F0FED-19DA-4298-9E4B-700D92576B7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88696517-96C1-4672-87A4-BDA30224E1CE}">
      <dgm:prSet/>
      <dgm:spPr>
        <a:solidFill>
          <a:srgbClr val="00B0F0"/>
        </a:solidFill>
      </dgm:spPr>
      <dgm:t>
        <a:bodyPr/>
        <a:lstStyle/>
        <a:p>
          <a:pPr rtl="0"/>
          <a:endParaRPr lang="en-US" dirty="0"/>
        </a:p>
      </dgm:t>
    </dgm:pt>
    <dgm:pt modelId="{A8F489D8-5D38-47B0-804E-5BB20A079E70}" type="parTrans" cxnId="{67680A0C-E589-4137-88DA-C41B82F4F69A}">
      <dgm:prSet/>
      <dgm:spPr/>
      <dgm:t>
        <a:bodyPr/>
        <a:lstStyle/>
        <a:p>
          <a:endParaRPr lang="en-US"/>
        </a:p>
      </dgm:t>
    </dgm:pt>
    <dgm:pt modelId="{94991BD3-2FF2-4B7B-BC80-DE58704054B8}" type="sibTrans" cxnId="{67680A0C-E589-4137-88DA-C41B82F4F69A}">
      <dgm:prSet/>
      <dgm:spPr/>
      <dgm:t>
        <a:bodyPr/>
        <a:lstStyle/>
        <a:p>
          <a:endParaRPr lang="en-US"/>
        </a:p>
      </dgm:t>
    </dgm:pt>
    <dgm:pt modelId="{15A1B140-C2D2-4192-AC67-93172A79DF6B}">
      <dgm:prSet/>
      <dgm:spPr>
        <a:solidFill>
          <a:srgbClr val="FF5050"/>
        </a:solidFill>
      </dgm:spPr>
      <dgm:t>
        <a:bodyPr/>
        <a:lstStyle/>
        <a:p>
          <a:pPr rtl="0"/>
          <a:endParaRPr lang="en-US" dirty="0"/>
        </a:p>
      </dgm:t>
    </dgm:pt>
    <dgm:pt modelId="{A5D56EAB-FA35-475F-8EE4-DD6E9F5AD4AC}" type="parTrans" cxnId="{39892EC9-4F09-47FE-BF07-324E6DF9AFC3}">
      <dgm:prSet/>
      <dgm:spPr/>
      <dgm:t>
        <a:bodyPr/>
        <a:lstStyle/>
        <a:p>
          <a:endParaRPr lang="en-US"/>
        </a:p>
      </dgm:t>
    </dgm:pt>
    <dgm:pt modelId="{DF868EBF-586A-4C55-AEE3-12D7793937EA}" type="sibTrans" cxnId="{39892EC9-4F09-47FE-BF07-324E6DF9AFC3}">
      <dgm:prSet/>
      <dgm:spPr/>
      <dgm:t>
        <a:bodyPr/>
        <a:lstStyle/>
        <a:p>
          <a:endParaRPr lang="en-US"/>
        </a:p>
      </dgm:t>
    </dgm:pt>
    <dgm:pt modelId="{42F28557-D1D6-4285-8EAB-E8EC7655741C}">
      <dgm:prSet custT="1"/>
      <dgm:spPr>
        <a:solidFill>
          <a:srgbClr val="00B0F0">
            <a:alpha val="90000"/>
          </a:srgbClr>
        </a:solidFill>
      </dgm:spPr>
      <dgm:t>
        <a:bodyPr/>
        <a:lstStyle/>
        <a:p>
          <a:pPr rtl="0"/>
          <a:r>
            <a:rPr lang="en-US" sz="2400" dirty="0" smtClean="0"/>
            <a:t>All people in Yogyakarta should take part in this poverty alleviation program.</a:t>
          </a:r>
          <a:endParaRPr lang="en-US" sz="2400" dirty="0"/>
        </a:p>
      </dgm:t>
    </dgm:pt>
    <dgm:pt modelId="{9A53396A-E917-4498-AD4D-7D0A56388CEB}" type="parTrans" cxnId="{00D0B7C1-5574-4AA4-956F-CFFE4250A47B}">
      <dgm:prSet/>
      <dgm:spPr/>
      <dgm:t>
        <a:bodyPr/>
        <a:lstStyle/>
        <a:p>
          <a:endParaRPr lang="en-US"/>
        </a:p>
      </dgm:t>
    </dgm:pt>
    <dgm:pt modelId="{C1D177D3-0E97-4E93-A556-859834B0DDB7}" type="sibTrans" cxnId="{00D0B7C1-5574-4AA4-956F-CFFE4250A47B}">
      <dgm:prSet/>
      <dgm:spPr/>
      <dgm:t>
        <a:bodyPr/>
        <a:lstStyle/>
        <a:p>
          <a:endParaRPr lang="en-US"/>
        </a:p>
      </dgm:t>
    </dgm:pt>
    <dgm:pt modelId="{07301282-A64D-48C1-80CB-77698F9EB21D}">
      <dgm:prSet custT="1"/>
      <dgm:spPr>
        <a:solidFill>
          <a:srgbClr val="FF5050">
            <a:alpha val="89804"/>
          </a:srgbClr>
        </a:solidFill>
      </dgm:spPr>
      <dgm:t>
        <a:bodyPr/>
        <a:lstStyle/>
        <a:p>
          <a:pPr rtl="0"/>
          <a:r>
            <a:rPr lang="en-US" sz="1600" dirty="0" smtClean="0"/>
            <a:t>GSA is coordinated at the municipal level, village level, and the level of the base (the public). Coordination at the level of cities is conducted by the Coordinating Team for Poverty Reduction (TKPK) City while at the village by village TKPK. For the basic level (community), it is conducted by the Board of </a:t>
          </a:r>
          <a:r>
            <a:rPr lang="en-US" sz="1600" i="1" dirty="0" err="1" smtClean="0"/>
            <a:t>Rukun</a:t>
          </a:r>
          <a:r>
            <a:rPr lang="en-US" sz="1600" i="1" dirty="0" smtClean="0"/>
            <a:t> </a:t>
          </a:r>
          <a:r>
            <a:rPr lang="en-US" sz="1600" i="1" dirty="0" err="1" smtClean="0"/>
            <a:t>Warga</a:t>
          </a:r>
          <a:r>
            <a:rPr lang="en-US" sz="1600" i="1" dirty="0" smtClean="0"/>
            <a:t>.</a:t>
          </a:r>
          <a:endParaRPr lang="en-US" sz="1600" dirty="0"/>
        </a:p>
      </dgm:t>
    </dgm:pt>
    <dgm:pt modelId="{B0F3D592-4434-402C-8ACA-ED45C4DE23F9}" type="parTrans" cxnId="{62F7E7E5-581A-4309-B0FE-A8BF43E073E7}">
      <dgm:prSet/>
      <dgm:spPr/>
      <dgm:t>
        <a:bodyPr/>
        <a:lstStyle/>
        <a:p>
          <a:endParaRPr lang="en-US"/>
        </a:p>
      </dgm:t>
    </dgm:pt>
    <dgm:pt modelId="{803152F9-1ED7-4730-BA9C-66A67E9AE42C}" type="sibTrans" cxnId="{62F7E7E5-581A-4309-B0FE-A8BF43E073E7}">
      <dgm:prSet/>
      <dgm:spPr/>
      <dgm:t>
        <a:bodyPr/>
        <a:lstStyle/>
        <a:p>
          <a:endParaRPr lang="en-US"/>
        </a:p>
      </dgm:t>
    </dgm:pt>
    <dgm:pt modelId="{0A8ACBD6-034E-4F7C-843B-FA492EAAF03C}" type="pres">
      <dgm:prSet presAssocID="{271F0FED-19DA-4298-9E4B-700D92576B7F}" presName="linearFlow" presStyleCnt="0">
        <dgm:presLayoutVars>
          <dgm:dir/>
          <dgm:animLvl val="lvl"/>
          <dgm:resizeHandles val="exact"/>
        </dgm:presLayoutVars>
      </dgm:prSet>
      <dgm:spPr/>
      <dgm:t>
        <a:bodyPr/>
        <a:lstStyle/>
        <a:p>
          <a:endParaRPr lang="en-US"/>
        </a:p>
      </dgm:t>
    </dgm:pt>
    <dgm:pt modelId="{85869BD4-E730-4BB8-821C-4845BF8612D3}" type="pres">
      <dgm:prSet presAssocID="{88696517-96C1-4672-87A4-BDA30224E1CE}" presName="composite" presStyleCnt="0"/>
      <dgm:spPr/>
    </dgm:pt>
    <dgm:pt modelId="{074D94E8-D7F2-4DFC-89D5-D70F8DCBA30E}" type="pres">
      <dgm:prSet presAssocID="{88696517-96C1-4672-87A4-BDA30224E1CE}" presName="parentText" presStyleLbl="alignNode1" presStyleIdx="0" presStyleCnt="2">
        <dgm:presLayoutVars>
          <dgm:chMax val="1"/>
          <dgm:bulletEnabled val="1"/>
        </dgm:presLayoutVars>
      </dgm:prSet>
      <dgm:spPr/>
      <dgm:t>
        <a:bodyPr/>
        <a:lstStyle/>
        <a:p>
          <a:endParaRPr lang="en-US"/>
        </a:p>
      </dgm:t>
    </dgm:pt>
    <dgm:pt modelId="{D1EF939A-C258-4543-B262-2F65E5D1886B}" type="pres">
      <dgm:prSet presAssocID="{88696517-96C1-4672-87A4-BDA30224E1CE}" presName="descendantText" presStyleLbl="alignAcc1" presStyleIdx="0" presStyleCnt="2">
        <dgm:presLayoutVars>
          <dgm:bulletEnabled val="1"/>
        </dgm:presLayoutVars>
      </dgm:prSet>
      <dgm:spPr/>
      <dgm:t>
        <a:bodyPr/>
        <a:lstStyle/>
        <a:p>
          <a:endParaRPr lang="en-US"/>
        </a:p>
      </dgm:t>
    </dgm:pt>
    <dgm:pt modelId="{20DEAE7B-2F51-431A-9510-4F545C0AFDC0}" type="pres">
      <dgm:prSet presAssocID="{94991BD3-2FF2-4B7B-BC80-DE58704054B8}" presName="sp" presStyleCnt="0"/>
      <dgm:spPr/>
    </dgm:pt>
    <dgm:pt modelId="{974DBBF9-FE18-45ED-AE2B-A7D047760681}" type="pres">
      <dgm:prSet presAssocID="{15A1B140-C2D2-4192-AC67-93172A79DF6B}" presName="composite" presStyleCnt="0"/>
      <dgm:spPr/>
    </dgm:pt>
    <dgm:pt modelId="{1A315917-2DC0-4493-B992-F9D67CE1338A}" type="pres">
      <dgm:prSet presAssocID="{15A1B140-C2D2-4192-AC67-93172A79DF6B}" presName="parentText" presStyleLbl="alignNode1" presStyleIdx="1" presStyleCnt="2">
        <dgm:presLayoutVars>
          <dgm:chMax val="1"/>
          <dgm:bulletEnabled val="1"/>
        </dgm:presLayoutVars>
      </dgm:prSet>
      <dgm:spPr/>
      <dgm:t>
        <a:bodyPr/>
        <a:lstStyle/>
        <a:p>
          <a:endParaRPr lang="en-US"/>
        </a:p>
      </dgm:t>
    </dgm:pt>
    <dgm:pt modelId="{B1EC1E9E-4CEF-4164-A562-10C28945F5DF}" type="pres">
      <dgm:prSet presAssocID="{15A1B140-C2D2-4192-AC67-93172A79DF6B}" presName="descendantText" presStyleLbl="alignAcc1" presStyleIdx="1" presStyleCnt="2">
        <dgm:presLayoutVars>
          <dgm:bulletEnabled val="1"/>
        </dgm:presLayoutVars>
      </dgm:prSet>
      <dgm:spPr/>
      <dgm:t>
        <a:bodyPr/>
        <a:lstStyle/>
        <a:p>
          <a:endParaRPr lang="en-US"/>
        </a:p>
      </dgm:t>
    </dgm:pt>
  </dgm:ptLst>
  <dgm:cxnLst>
    <dgm:cxn modelId="{70EBB2F3-097D-4DBE-8A22-712E07119C28}" type="presOf" srcId="{15A1B140-C2D2-4192-AC67-93172A79DF6B}" destId="{1A315917-2DC0-4493-B992-F9D67CE1338A}" srcOrd="0" destOrd="0" presId="urn:microsoft.com/office/officeart/2005/8/layout/chevron2"/>
    <dgm:cxn modelId="{60E7D5C1-6AF6-4832-AAD2-E5C7EB0F2882}" type="presOf" srcId="{271F0FED-19DA-4298-9E4B-700D92576B7F}" destId="{0A8ACBD6-034E-4F7C-843B-FA492EAAF03C}" srcOrd="0" destOrd="0" presId="urn:microsoft.com/office/officeart/2005/8/layout/chevron2"/>
    <dgm:cxn modelId="{39892EC9-4F09-47FE-BF07-324E6DF9AFC3}" srcId="{271F0FED-19DA-4298-9E4B-700D92576B7F}" destId="{15A1B140-C2D2-4192-AC67-93172A79DF6B}" srcOrd="1" destOrd="0" parTransId="{A5D56EAB-FA35-475F-8EE4-DD6E9F5AD4AC}" sibTransId="{DF868EBF-586A-4C55-AEE3-12D7793937EA}"/>
    <dgm:cxn modelId="{8274DCC6-EEC8-4FCC-9ACF-13493C074A0F}" type="presOf" srcId="{88696517-96C1-4672-87A4-BDA30224E1CE}" destId="{074D94E8-D7F2-4DFC-89D5-D70F8DCBA30E}" srcOrd="0" destOrd="0" presId="urn:microsoft.com/office/officeart/2005/8/layout/chevron2"/>
    <dgm:cxn modelId="{67680A0C-E589-4137-88DA-C41B82F4F69A}" srcId="{271F0FED-19DA-4298-9E4B-700D92576B7F}" destId="{88696517-96C1-4672-87A4-BDA30224E1CE}" srcOrd="0" destOrd="0" parTransId="{A8F489D8-5D38-47B0-804E-5BB20A079E70}" sibTransId="{94991BD3-2FF2-4B7B-BC80-DE58704054B8}"/>
    <dgm:cxn modelId="{00D0B7C1-5574-4AA4-956F-CFFE4250A47B}" srcId="{88696517-96C1-4672-87A4-BDA30224E1CE}" destId="{42F28557-D1D6-4285-8EAB-E8EC7655741C}" srcOrd="0" destOrd="0" parTransId="{9A53396A-E917-4498-AD4D-7D0A56388CEB}" sibTransId="{C1D177D3-0E97-4E93-A556-859834B0DDB7}"/>
    <dgm:cxn modelId="{B1947C5A-AF77-4FD1-AEE0-C3DD27F2AD9E}" type="presOf" srcId="{42F28557-D1D6-4285-8EAB-E8EC7655741C}" destId="{D1EF939A-C258-4543-B262-2F65E5D1886B}" srcOrd="0" destOrd="0" presId="urn:microsoft.com/office/officeart/2005/8/layout/chevron2"/>
    <dgm:cxn modelId="{AB22AE8B-92CA-41A7-BAE6-3773A74BB10C}" type="presOf" srcId="{07301282-A64D-48C1-80CB-77698F9EB21D}" destId="{B1EC1E9E-4CEF-4164-A562-10C28945F5DF}" srcOrd="0" destOrd="0" presId="urn:microsoft.com/office/officeart/2005/8/layout/chevron2"/>
    <dgm:cxn modelId="{62F7E7E5-581A-4309-B0FE-A8BF43E073E7}" srcId="{15A1B140-C2D2-4192-AC67-93172A79DF6B}" destId="{07301282-A64D-48C1-80CB-77698F9EB21D}" srcOrd="0" destOrd="0" parTransId="{B0F3D592-4434-402C-8ACA-ED45C4DE23F9}" sibTransId="{803152F9-1ED7-4730-BA9C-66A67E9AE42C}"/>
    <dgm:cxn modelId="{E017F164-4488-47DB-B0C3-3F843DD3D540}" type="presParOf" srcId="{0A8ACBD6-034E-4F7C-843B-FA492EAAF03C}" destId="{85869BD4-E730-4BB8-821C-4845BF8612D3}" srcOrd="0" destOrd="0" presId="urn:microsoft.com/office/officeart/2005/8/layout/chevron2"/>
    <dgm:cxn modelId="{C0911B1E-E06A-4062-8F3F-354F674D524A}" type="presParOf" srcId="{85869BD4-E730-4BB8-821C-4845BF8612D3}" destId="{074D94E8-D7F2-4DFC-89D5-D70F8DCBA30E}" srcOrd="0" destOrd="0" presId="urn:microsoft.com/office/officeart/2005/8/layout/chevron2"/>
    <dgm:cxn modelId="{2A2B8648-8428-460E-A6F5-565CC10671DD}" type="presParOf" srcId="{85869BD4-E730-4BB8-821C-4845BF8612D3}" destId="{D1EF939A-C258-4543-B262-2F65E5D1886B}" srcOrd="1" destOrd="0" presId="urn:microsoft.com/office/officeart/2005/8/layout/chevron2"/>
    <dgm:cxn modelId="{B0611EB4-05BC-40DC-A765-FDDF03598985}" type="presParOf" srcId="{0A8ACBD6-034E-4F7C-843B-FA492EAAF03C}" destId="{20DEAE7B-2F51-431A-9510-4F545C0AFDC0}" srcOrd="1" destOrd="0" presId="urn:microsoft.com/office/officeart/2005/8/layout/chevron2"/>
    <dgm:cxn modelId="{3F420BE1-8180-405A-91C4-9C2BDA213B4A}" type="presParOf" srcId="{0A8ACBD6-034E-4F7C-843B-FA492EAAF03C}" destId="{974DBBF9-FE18-45ED-AE2B-A7D047760681}" srcOrd="2" destOrd="0" presId="urn:microsoft.com/office/officeart/2005/8/layout/chevron2"/>
    <dgm:cxn modelId="{A45C7594-16DC-4BC5-AD79-EABB0CE9B71D}" type="presParOf" srcId="{974DBBF9-FE18-45ED-AE2B-A7D047760681}" destId="{1A315917-2DC0-4493-B992-F9D67CE1338A}" srcOrd="0" destOrd="0" presId="urn:microsoft.com/office/officeart/2005/8/layout/chevron2"/>
    <dgm:cxn modelId="{957DDFD8-97B9-4700-8920-5BF10F40F1B2}" type="presParOf" srcId="{974DBBF9-FE18-45ED-AE2B-A7D047760681}" destId="{B1EC1E9E-4CEF-4164-A562-10C28945F5DF}" srcOrd="1" destOrd="0" presId="urn:microsoft.com/office/officeart/2005/8/layout/chevron2"/>
  </dgm:cxnLst>
  <dgm:bg/>
  <dgm:whole/>
</dgm:dataModel>
</file>

<file path=ppt/diagrams/data7.xml><?xml version="1.0" encoding="utf-8"?>
<dgm:dataModel xmlns:dgm="http://schemas.openxmlformats.org/drawingml/2006/diagram" xmlns:a="http://schemas.openxmlformats.org/drawingml/2006/main">
  <dgm:ptLst>
    <dgm:pt modelId="{5F92EF62-E442-4D96-AFA1-4D2F0158BC56}"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8929E5B-ADAC-439F-A054-DE6355648C5F}">
      <dgm:prSet custT="1"/>
      <dgm:spPr>
        <a:solidFill>
          <a:srgbClr val="00B050"/>
        </a:solidFill>
      </dgm:spPr>
      <dgm:t>
        <a:bodyPr/>
        <a:lstStyle/>
        <a:p>
          <a:pPr rtl="0"/>
          <a:r>
            <a:rPr lang="en-US" sz="2400" i="1" dirty="0" err="1" smtClean="0">
              <a:solidFill>
                <a:schemeClr val="tx1"/>
              </a:solidFill>
            </a:rPr>
            <a:t>Segoro</a:t>
          </a:r>
          <a:r>
            <a:rPr lang="en-US" sz="2400" i="1" dirty="0" smtClean="0">
              <a:solidFill>
                <a:schemeClr val="tx1"/>
              </a:solidFill>
            </a:rPr>
            <a:t> </a:t>
          </a:r>
          <a:r>
            <a:rPr lang="en-US" sz="2400" i="1" dirty="0" err="1" smtClean="0">
              <a:solidFill>
                <a:schemeClr val="tx1"/>
              </a:solidFill>
            </a:rPr>
            <a:t>Amarto</a:t>
          </a:r>
          <a:r>
            <a:rPr lang="en-US" sz="2400" dirty="0" smtClean="0">
              <a:solidFill>
                <a:schemeClr val="tx1"/>
              </a:solidFill>
            </a:rPr>
            <a:t> Movement  was first developed in  three villages that serve as a pilot project:  </a:t>
          </a:r>
          <a:r>
            <a:rPr lang="en-US" sz="2400" dirty="0" err="1" smtClean="0">
              <a:solidFill>
                <a:schemeClr val="tx1"/>
              </a:solidFill>
            </a:rPr>
            <a:t>Kricak</a:t>
          </a:r>
          <a:r>
            <a:rPr lang="en-US" sz="2400" dirty="0" smtClean="0">
              <a:solidFill>
                <a:schemeClr val="tx1"/>
              </a:solidFill>
            </a:rPr>
            <a:t> Village, </a:t>
          </a:r>
          <a:r>
            <a:rPr lang="en-US" sz="2400" dirty="0" err="1" smtClean="0">
              <a:solidFill>
                <a:schemeClr val="tx1"/>
              </a:solidFill>
            </a:rPr>
            <a:t>Tegalpanggung</a:t>
          </a:r>
          <a:r>
            <a:rPr lang="en-US" sz="2400" dirty="0" smtClean="0">
              <a:solidFill>
                <a:schemeClr val="tx1"/>
              </a:solidFill>
            </a:rPr>
            <a:t> Village, and </a:t>
          </a:r>
          <a:r>
            <a:rPr lang="en-US" sz="2400" dirty="0" err="1" smtClean="0">
              <a:solidFill>
                <a:schemeClr val="tx1"/>
              </a:solidFill>
            </a:rPr>
            <a:t>Sorosutan</a:t>
          </a:r>
          <a:r>
            <a:rPr lang="en-US" sz="2400" dirty="0" smtClean="0">
              <a:solidFill>
                <a:schemeClr val="tx1"/>
              </a:solidFill>
            </a:rPr>
            <a:t> Village.</a:t>
          </a:r>
          <a:endParaRPr lang="en-US" sz="2400" dirty="0">
            <a:solidFill>
              <a:schemeClr val="tx1"/>
            </a:solidFill>
          </a:endParaRPr>
        </a:p>
      </dgm:t>
    </dgm:pt>
    <dgm:pt modelId="{3C7EFAFE-BB68-4923-9745-5259E5F3EB55}" type="parTrans" cxnId="{D7FE1B9D-C438-44B8-A246-FC1ED3D23013}">
      <dgm:prSet/>
      <dgm:spPr/>
      <dgm:t>
        <a:bodyPr/>
        <a:lstStyle/>
        <a:p>
          <a:endParaRPr lang="en-US"/>
        </a:p>
      </dgm:t>
    </dgm:pt>
    <dgm:pt modelId="{B93C96D5-73E7-43A6-8A46-130BB458EE34}" type="sibTrans" cxnId="{D7FE1B9D-C438-44B8-A246-FC1ED3D23013}">
      <dgm:prSet/>
      <dgm:spPr/>
      <dgm:t>
        <a:bodyPr/>
        <a:lstStyle/>
        <a:p>
          <a:endParaRPr lang="en-US"/>
        </a:p>
      </dgm:t>
    </dgm:pt>
    <dgm:pt modelId="{7AA2B751-98AB-4207-A682-50DEB69ABAEE}">
      <dgm:prSet/>
      <dgm:spPr/>
      <dgm:t>
        <a:bodyPr/>
        <a:lstStyle/>
        <a:p>
          <a:pPr rtl="0"/>
          <a:r>
            <a:rPr lang="en-US" dirty="0" smtClean="0">
              <a:solidFill>
                <a:schemeClr val="tx1"/>
              </a:solidFill>
            </a:rPr>
            <a:t>GSA now has penetrated in 6 other villages and expected to be implemented in the entire city of Yogyakarta (45 villages).</a:t>
          </a:r>
          <a:endParaRPr lang="en-US" dirty="0">
            <a:solidFill>
              <a:schemeClr val="tx1"/>
            </a:solidFill>
          </a:endParaRPr>
        </a:p>
      </dgm:t>
    </dgm:pt>
    <dgm:pt modelId="{5733C3BD-EC30-4583-A38D-3B9E59222B31}" type="parTrans" cxnId="{0477C82C-1DBC-4B9B-BDCB-1EB3AD927E13}">
      <dgm:prSet/>
      <dgm:spPr/>
      <dgm:t>
        <a:bodyPr/>
        <a:lstStyle/>
        <a:p>
          <a:endParaRPr lang="en-US"/>
        </a:p>
      </dgm:t>
    </dgm:pt>
    <dgm:pt modelId="{C66C1803-C382-4B7E-BD1D-5D11DB65F927}" type="sibTrans" cxnId="{0477C82C-1DBC-4B9B-BDCB-1EB3AD927E13}">
      <dgm:prSet/>
      <dgm:spPr/>
      <dgm:t>
        <a:bodyPr/>
        <a:lstStyle/>
        <a:p>
          <a:endParaRPr lang="en-US"/>
        </a:p>
      </dgm:t>
    </dgm:pt>
    <dgm:pt modelId="{14717866-64B7-4963-9518-2F98AB3FBBD6}" type="pres">
      <dgm:prSet presAssocID="{5F92EF62-E442-4D96-AFA1-4D2F0158BC56}" presName="CompostProcess" presStyleCnt="0">
        <dgm:presLayoutVars>
          <dgm:dir/>
          <dgm:resizeHandles val="exact"/>
        </dgm:presLayoutVars>
      </dgm:prSet>
      <dgm:spPr/>
      <dgm:t>
        <a:bodyPr/>
        <a:lstStyle/>
        <a:p>
          <a:endParaRPr lang="en-US"/>
        </a:p>
      </dgm:t>
    </dgm:pt>
    <dgm:pt modelId="{2927C19B-9A44-418B-B9F0-94DBA6322A3E}" type="pres">
      <dgm:prSet presAssocID="{5F92EF62-E442-4D96-AFA1-4D2F0158BC56}" presName="arrow" presStyleLbl="bgShp" presStyleIdx="0" presStyleCnt="1"/>
      <dgm:spPr/>
    </dgm:pt>
    <dgm:pt modelId="{3B391507-A51A-4A18-A46B-261136F07AAF}" type="pres">
      <dgm:prSet presAssocID="{5F92EF62-E442-4D96-AFA1-4D2F0158BC56}" presName="linearProcess" presStyleCnt="0"/>
      <dgm:spPr/>
    </dgm:pt>
    <dgm:pt modelId="{D80420C6-EA1A-47A6-B125-FC19C4DC4A04}" type="pres">
      <dgm:prSet presAssocID="{08929E5B-ADAC-439F-A054-DE6355648C5F}" presName="textNode" presStyleLbl="node1" presStyleIdx="0" presStyleCnt="2" custScaleX="92502" custScaleY="218730">
        <dgm:presLayoutVars>
          <dgm:bulletEnabled val="1"/>
        </dgm:presLayoutVars>
      </dgm:prSet>
      <dgm:spPr/>
      <dgm:t>
        <a:bodyPr/>
        <a:lstStyle/>
        <a:p>
          <a:endParaRPr lang="en-US"/>
        </a:p>
      </dgm:t>
    </dgm:pt>
    <dgm:pt modelId="{092A3F00-3CAE-4D1C-B5A7-7F54D0B53F34}" type="pres">
      <dgm:prSet presAssocID="{B93C96D5-73E7-43A6-8A46-130BB458EE34}" presName="sibTrans" presStyleCnt="0"/>
      <dgm:spPr/>
    </dgm:pt>
    <dgm:pt modelId="{6B6FD6FB-47AE-4DF7-A000-45221B4E519D}" type="pres">
      <dgm:prSet presAssocID="{7AA2B751-98AB-4207-A682-50DEB69ABAEE}" presName="textNode" presStyleLbl="node1" presStyleIdx="1" presStyleCnt="2" custScaleX="126342" custScaleY="117104">
        <dgm:presLayoutVars>
          <dgm:bulletEnabled val="1"/>
        </dgm:presLayoutVars>
      </dgm:prSet>
      <dgm:spPr/>
      <dgm:t>
        <a:bodyPr/>
        <a:lstStyle/>
        <a:p>
          <a:endParaRPr lang="en-US"/>
        </a:p>
      </dgm:t>
    </dgm:pt>
  </dgm:ptLst>
  <dgm:cxnLst>
    <dgm:cxn modelId="{D7FE1B9D-C438-44B8-A246-FC1ED3D23013}" srcId="{5F92EF62-E442-4D96-AFA1-4D2F0158BC56}" destId="{08929E5B-ADAC-439F-A054-DE6355648C5F}" srcOrd="0" destOrd="0" parTransId="{3C7EFAFE-BB68-4923-9745-5259E5F3EB55}" sibTransId="{B93C96D5-73E7-43A6-8A46-130BB458EE34}"/>
    <dgm:cxn modelId="{0477C82C-1DBC-4B9B-BDCB-1EB3AD927E13}" srcId="{5F92EF62-E442-4D96-AFA1-4D2F0158BC56}" destId="{7AA2B751-98AB-4207-A682-50DEB69ABAEE}" srcOrd="1" destOrd="0" parTransId="{5733C3BD-EC30-4583-A38D-3B9E59222B31}" sibTransId="{C66C1803-C382-4B7E-BD1D-5D11DB65F927}"/>
    <dgm:cxn modelId="{3A662768-6044-43DB-9BE5-A02EB6021880}" type="presOf" srcId="{7AA2B751-98AB-4207-A682-50DEB69ABAEE}" destId="{6B6FD6FB-47AE-4DF7-A000-45221B4E519D}" srcOrd="0" destOrd="0" presId="urn:microsoft.com/office/officeart/2005/8/layout/hProcess9"/>
    <dgm:cxn modelId="{F75C21DB-DCC4-4BFC-932D-EB4C1D5409FB}" type="presOf" srcId="{08929E5B-ADAC-439F-A054-DE6355648C5F}" destId="{D80420C6-EA1A-47A6-B125-FC19C4DC4A04}" srcOrd="0" destOrd="0" presId="urn:microsoft.com/office/officeart/2005/8/layout/hProcess9"/>
    <dgm:cxn modelId="{523E8D88-42B4-4DD8-AF9D-86C4EA8E3EF2}" type="presOf" srcId="{5F92EF62-E442-4D96-AFA1-4D2F0158BC56}" destId="{14717866-64B7-4963-9518-2F98AB3FBBD6}" srcOrd="0" destOrd="0" presId="urn:microsoft.com/office/officeart/2005/8/layout/hProcess9"/>
    <dgm:cxn modelId="{5C47D68F-EA84-428A-B8F0-5B7BDC1A2CDF}" type="presParOf" srcId="{14717866-64B7-4963-9518-2F98AB3FBBD6}" destId="{2927C19B-9A44-418B-B9F0-94DBA6322A3E}" srcOrd="0" destOrd="0" presId="urn:microsoft.com/office/officeart/2005/8/layout/hProcess9"/>
    <dgm:cxn modelId="{C98C90F7-3D18-4990-A7DC-B10AA9F4670A}" type="presParOf" srcId="{14717866-64B7-4963-9518-2F98AB3FBBD6}" destId="{3B391507-A51A-4A18-A46B-261136F07AAF}" srcOrd="1" destOrd="0" presId="urn:microsoft.com/office/officeart/2005/8/layout/hProcess9"/>
    <dgm:cxn modelId="{69659376-1E04-43CB-A39C-C5962BB6E2F6}" type="presParOf" srcId="{3B391507-A51A-4A18-A46B-261136F07AAF}" destId="{D80420C6-EA1A-47A6-B125-FC19C4DC4A04}" srcOrd="0" destOrd="0" presId="urn:microsoft.com/office/officeart/2005/8/layout/hProcess9"/>
    <dgm:cxn modelId="{7EFC1E31-0152-4B77-AFA7-D22462991B39}" type="presParOf" srcId="{3B391507-A51A-4A18-A46B-261136F07AAF}" destId="{092A3F00-3CAE-4D1C-B5A7-7F54D0B53F34}" srcOrd="1" destOrd="0" presId="urn:microsoft.com/office/officeart/2005/8/layout/hProcess9"/>
    <dgm:cxn modelId="{4896C95D-9348-49FE-BE24-E88E987D39B5}" type="presParOf" srcId="{3B391507-A51A-4A18-A46B-261136F07AAF}" destId="{6B6FD6FB-47AE-4DF7-A000-45221B4E519D}" srcOrd="2" destOrd="0" presId="urn:microsoft.com/office/officeart/2005/8/layout/hProcess9"/>
  </dgm:cxnLst>
  <dgm:bg/>
  <dgm:whole/>
</dgm:dataModel>
</file>

<file path=ppt/diagrams/data8.xml><?xml version="1.0" encoding="utf-8"?>
<dgm:dataModel xmlns:dgm="http://schemas.openxmlformats.org/drawingml/2006/diagram" xmlns:a="http://schemas.openxmlformats.org/drawingml/2006/main">
  <dgm:ptLst>
    <dgm:pt modelId="{4FB75D90-9585-4A35-8922-FFC6790E087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4148A71E-7F36-41B0-A539-F9DD68FDE66B}">
      <dgm:prSet custT="1"/>
      <dgm:spPr>
        <a:solidFill>
          <a:srgbClr val="FF0000"/>
        </a:solidFill>
      </dgm:spPr>
      <dgm:t>
        <a:bodyPr/>
        <a:lstStyle/>
        <a:p>
          <a:pPr rtl="0"/>
          <a:r>
            <a:rPr lang="en-US" sz="1500" dirty="0" smtClean="0"/>
            <a:t> </a:t>
          </a:r>
          <a:r>
            <a:rPr lang="en-US" sz="2000" b="1" dirty="0" smtClean="0">
              <a:solidFill>
                <a:schemeClr val="tx1"/>
              </a:solidFill>
            </a:rPr>
            <a:t>George C. Edwards III model of implementation</a:t>
          </a:r>
          <a:endParaRPr lang="en-US" sz="2000" b="1" dirty="0">
            <a:solidFill>
              <a:schemeClr val="tx1"/>
            </a:solidFill>
          </a:endParaRPr>
        </a:p>
      </dgm:t>
    </dgm:pt>
    <dgm:pt modelId="{2AF63874-9997-49F0-AB5F-82D553B77194}" type="parTrans" cxnId="{4E19FD04-25E9-47D2-A930-0280314C0FDE}">
      <dgm:prSet/>
      <dgm:spPr/>
      <dgm:t>
        <a:bodyPr/>
        <a:lstStyle/>
        <a:p>
          <a:endParaRPr lang="en-US"/>
        </a:p>
      </dgm:t>
    </dgm:pt>
    <dgm:pt modelId="{0EF531CE-1704-4E4C-8DC2-F7D2759F3127}" type="sibTrans" cxnId="{4E19FD04-25E9-47D2-A930-0280314C0FDE}">
      <dgm:prSet/>
      <dgm:spPr/>
      <dgm:t>
        <a:bodyPr/>
        <a:lstStyle/>
        <a:p>
          <a:endParaRPr lang="en-US"/>
        </a:p>
      </dgm:t>
    </dgm:pt>
    <dgm:pt modelId="{EC5135C0-8A38-418E-B7F3-AEF1FABC42DB}">
      <dgm:prSet/>
      <dgm:spPr>
        <a:solidFill>
          <a:srgbClr val="00B0F0"/>
        </a:solidFill>
      </dgm:spPr>
      <dgm:t>
        <a:bodyPr/>
        <a:lstStyle/>
        <a:p>
          <a:pPr rtl="0"/>
          <a:r>
            <a:rPr lang="en-US" b="1" dirty="0" smtClean="0">
              <a:solidFill>
                <a:schemeClr val="tx1"/>
              </a:solidFill>
            </a:rPr>
            <a:t>Communication</a:t>
          </a:r>
          <a:endParaRPr lang="en-US" b="1" dirty="0">
            <a:solidFill>
              <a:schemeClr val="tx1"/>
            </a:solidFill>
          </a:endParaRPr>
        </a:p>
      </dgm:t>
    </dgm:pt>
    <dgm:pt modelId="{0D182A56-48AB-4877-86A6-2E10D7B5CED4}" type="parTrans" cxnId="{E8F61816-82F4-4095-833B-586677DE26B8}">
      <dgm:prSet/>
      <dgm:spPr/>
      <dgm:t>
        <a:bodyPr/>
        <a:lstStyle/>
        <a:p>
          <a:endParaRPr lang="en-US"/>
        </a:p>
      </dgm:t>
    </dgm:pt>
    <dgm:pt modelId="{6041924A-769F-408A-97B5-0E0065D3C461}" type="sibTrans" cxnId="{E8F61816-82F4-4095-833B-586677DE26B8}">
      <dgm:prSet/>
      <dgm:spPr/>
      <dgm:t>
        <a:bodyPr/>
        <a:lstStyle/>
        <a:p>
          <a:endParaRPr lang="en-US"/>
        </a:p>
      </dgm:t>
    </dgm:pt>
    <dgm:pt modelId="{C0B9E547-9103-40B4-B1EC-E2C26524EB79}">
      <dgm:prSet custT="1"/>
      <dgm:spPr>
        <a:solidFill>
          <a:schemeClr val="accent3">
            <a:lumMod val="40000"/>
            <a:lumOff val="60000"/>
          </a:schemeClr>
        </a:solidFill>
      </dgm:spPr>
      <dgm:t>
        <a:bodyPr/>
        <a:lstStyle/>
        <a:p>
          <a:pPr rtl="0"/>
          <a:r>
            <a:rPr lang="en-US" sz="2800" b="1" dirty="0" smtClean="0">
              <a:solidFill>
                <a:schemeClr val="tx1"/>
              </a:solidFill>
            </a:rPr>
            <a:t>Resources</a:t>
          </a:r>
          <a:endParaRPr lang="en-US" sz="2800" b="1" dirty="0">
            <a:solidFill>
              <a:schemeClr val="tx1"/>
            </a:solidFill>
          </a:endParaRPr>
        </a:p>
      </dgm:t>
    </dgm:pt>
    <dgm:pt modelId="{44AA6655-B6C9-4BBF-AA0B-85F4ECAD5E0B}" type="parTrans" cxnId="{312F3C75-B48F-47E7-8B5C-04565650E394}">
      <dgm:prSet/>
      <dgm:spPr/>
      <dgm:t>
        <a:bodyPr/>
        <a:lstStyle/>
        <a:p>
          <a:endParaRPr lang="en-US"/>
        </a:p>
      </dgm:t>
    </dgm:pt>
    <dgm:pt modelId="{63074DCD-0AD7-4690-930C-DC10780E9E31}" type="sibTrans" cxnId="{312F3C75-B48F-47E7-8B5C-04565650E394}">
      <dgm:prSet/>
      <dgm:spPr/>
      <dgm:t>
        <a:bodyPr/>
        <a:lstStyle/>
        <a:p>
          <a:endParaRPr lang="en-US"/>
        </a:p>
      </dgm:t>
    </dgm:pt>
    <dgm:pt modelId="{DA1F844B-98FB-42A2-A388-2AD3EB1713A2}">
      <dgm:prSet custT="1"/>
      <dgm:spPr>
        <a:solidFill>
          <a:srgbClr val="92D050"/>
        </a:solidFill>
      </dgm:spPr>
      <dgm:t>
        <a:bodyPr/>
        <a:lstStyle/>
        <a:p>
          <a:pPr rtl="0"/>
          <a:r>
            <a:rPr lang="en-US" sz="2800" dirty="0" smtClean="0">
              <a:solidFill>
                <a:schemeClr val="tx1"/>
              </a:solidFill>
            </a:rPr>
            <a:t>Disposition</a:t>
          </a:r>
          <a:endParaRPr lang="en-US" sz="2800" dirty="0">
            <a:solidFill>
              <a:schemeClr val="tx1"/>
            </a:solidFill>
          </a:endParaRPr>
        </a:p>
      </dgm:t>
    </dgm:pt>
    <dgm:pt modelId="{91C1D4FB-F2EC-486E-86BD-57469F9A3477}" type="parTrans" cxnId="{B2BD2C40-6854-4BF6-AC47-5379E8591989}">
      <dgm:prSet/>
      <dgm:spPr/>
      <dgm:t>
        <a:bodyPr/>
        <a:lstStyle/>
        <a:p>
          <a:endParaRPr lang="en-US"/>
        </a:p>
      </dgm:t>
    </dgm:pt>
    <dgm:pt modelId="{36588209-D654-409C-BF08-AD2EAEED957C}" type="sibTrans" cxnId="{B2BD2C40-6854-4BF6-AC47-5379E8591989}">
      <dgm:prSet/>
      <dgm:spPr/>
      <dgm:t>
        <a:bodyPr/>
        <a:lstStyle/>
        <a:p>
          <a:endParaRPr lang="en-US"/>
        </a:p>
      </dgm:t>
    </dgm:pt>
    <dgm:pt modelId="{45BAC84A-00C9-4717-966D-207C3BF02AEE}">
      <dgm:prSet custT="1"/>
      <dgm:spPr>
        <a:solidFill>
          <a:srgbClr val="FFC000"/>
        </a:solidFill>
      </dgm:spPr>
      <dgm:t>
        <a:bodyPr/>
        <a:lstStyle/>
        <a:p>
          <a:pPr rtl="0"/>
          <a:r>
            <a:rPr lang="en-US" sz="2400" b="1" dirty="0" smtClean="0">
              <a:solidFill>
                <a:schemeClr val="tx1"/>
              </a:solidFill>
            </a:rPr>
            <a:t>Bureaucratic culture</a:t>
          </a:r>
          <a:endParaRPr lang="en-US" sz="2400" b="1" dirty="0">
            <a:solidFill>
              <a:schemeClr val="tx1"/>
            </a:solidFill>
          </a:endParaRPr>
        </a:p>
      </dgm:t>
    </dgm:pt>
    <dgm:pt modelId="{DABE5A2B-BBE6-433E-8E52-5D6BDB797B7C}" type="parTrans" cxnId="{22FEDFB3-B2DF-49BA-B92F-D02F6356852E}">
      <dgm:prSet/>
      <dgm:spPr/>
      <dgm:t>
        <a:bodyPr/>
        <a:lstStyle/>
        <a:p>
          <a:endParaRPr lang="en-US"/>
        </a:p>
      </dgm:t>
    </dgm:pt>
    <dgm:pt modelId="{FC681541-0451-4008-8857-28D164D888E3}" type="sibTrans" cxnId="{22FEDFB3-B2DF-49BA-B92F-D02F6356852E}">
      <dgm:prSet/>
      <dgm:spPr/>
      <dgm:t>
        <a:bodyPr/>
        <a:lstStyle/>
        <a:p>
          <a:endParaRPr lang="en-US"/>
        </a:p>
      </dgm:t>
    </dgm:pt>
    <dgm:pt modelId="{A1B152F3-1F61-4131-A724-82BB0D9AA9FC}" type="pres">
      <dgm:prSet presAssocID="{4FB75D90-9585-4A35-8922-FFC6790E087C}" presName="cycle" presStyleCnt="0">
        <dgm:presLayoutVars>
          <dgm:chMax val="1"/>
          <dgm:dir/>
          <dgm:animLvl val="ctr"/>
          <dgm:resizeHandles val="exact"/>
        </dgm:presLayoutVars>
      </dgm:prSet>
      <dgm:spPr/>
      <dgm:t>
        <a:bodyPr/>
        <a:lstStyle/>
        <a:p>
          <a:endParaRPr lang="en-US"/>
        </a:p>
      </dgm:t>
    </dgm:pt>
    <dgm:pt modelId="{873C02B1-55D2-479F-8442-A3DF578FC3AF}" type="pres">
      <dgm:prSet presAssocID="{4148A71E-7F36-41B0-A539-F9DD68FDE66B}" presName="centerShape" presStyleLbl="node0" presStyleIdx="0" presStyleCnt="1" custScaleX="120937" custScaleY="102221" custLinFactNeighborX="1924" custLinFactNeighborY="-1141"/>
      <dgm:spPr/>
      <dgm:t>
        <a:bodyPr/>
        <a:lstStyle/>
        <a:p>
          <a:endParaRPr lang="en-US"/>
        </a:p>
      </dgm:t>
    </dgm:pt>
    <dgm:pt modelId="{49D6214E-0C50-4A75-BBE8-8F583DF85160}" type="pres">
      <dgm:prSet presAssocID="{0D182A56-48AB-4877-86A6-2E10D7B5CED4}" presName="parTrans" presStyleLbl="bgSibTrans2D1" presStyleIdx="0" presStyleCnt="4" custLinFactNeighborX="11177" custLinFactNeighborY="13483"/>
      <dgm:spPr/>
      <dgm:t>
        <a:bodyPr/>
        <a:lstStyle/>
        <a:p>
          <a:endParaRPr lang="en-US"/>
        </a:p>
      </dgm:t>
    </dgm:pt>
    <dgm:pt modelId="{8DF072C0-B18E-4416-BA12-7B3AF6FD87BE}" type="pres">
      <dgm:prSet presAssocID="{EC5135C0-8A38-418E-B7F3-AEF1FABC42DB}" presName="node" presStyleLbl="node1" presStyleIdx="0" presStyleCnt="4" custScaleX="120164" custScaleY="120376" custRadScaleRad="94598" custRadScaleInc="2861">
        <dgm:presLayoutVars>
          <dgm:bulletEnabled val="1"/>
        </dgm:presLayoutVars>
      </dgm:prSet>
      <dgm:spPr/>
      <dgm:t>
        <a:bodyPr/>
        <a:lstStyle/>
        <a:p>
          <a:endParaRPr lang="en-US"/>
        </a:p>
      </dgm:t>
    </dgm:pt>
    <dgm:pt modelId="{0390D6BF-FEAC-4B81-8F15-3E9D7B70586F}" type="pres">
      <dgm:prSet presAssocID="{44AA6655-B6C9-4BBF-AA0B-85F4ECAD5E0B}" presName="parTrans" presStyleLbl="bgSibTrans2D1" presStyleIdx="1" presStyleCnt="4"/>
      <dgm:spPr/>
      <dgm:t>
        <a:bodyPr/>
        <a:lstStyle/>
        <a:p>
          <a:endParaRPr lang="en-US"/>
        </a:p>
      </dgm:t>
    </dgm:pt>
    <dgm:pt modelId="{E0FE2D92-F589-4383-A085-83B900C7FFD3}" type="pres">
      <dgm:prSet presAssocID="{C0B9E547-9103-40B4-B1EC-E2C26524EB79}" presName="node" presStyleLbl="node1" presStyleIdx="1" presStyleCnt="4" custScaleX="168231" custScaleY="81172" custRadScaleRad="107816" custRadScaleInc="-17014">
        <dgm:presLayoutVars>
          <dgm:bulletEnabled val="1"/>
        </dgm:presLayoutVars>
      </dgm:prSet>
      <dgm:spPr/>
      <dgm:t>
        <a:bodyPr/>
        <a:lstStyle/>
        <a:p>
          <a:endParaRPr lang="en-US"/>
        </a:p>
      </dgm:t>
    </dgm:pt>
    <dgm:pt modelId="{584D3588-59D3-4690-AAF8-E7B4A8A6964D}" type="pres">
      <dgm:prSet presAssocID="{91C1D4FB-F2EC-486E-86BD-57469F9A3477}" presName="parTrans" presStyleLbl="bgSibTrans2D1" presStyleIdx="2" presStyleCnt="4"/>
      <dgm:spPr/>
      <dgm:t>
        <a:bodyPr/>
        <a:lstStyle/>
        <a:p>
          <a:endParaRPr lang="en-US"/>
        </a:p>
      </dgm:t>
    </dgm:pt>
    <dgm:pt modelId="{E3BE70BB-E17A-4773-8842-4EE6D1048C16}" type="pres">
      <dgm:prSet presAssocID="{DA1F844B-98FB-42A2-A388-2AD3EB1713A2}" presName="node" presStyleLbl="node1" presStyleIdx="2" presStyleCnt="4" custScaleX="182924" custScaleY="77955" custRadScaleRad="112861" custRadScaleInc="24093">
        <dgm:presLayoutVars>
          <dgm:bulletEnabled val="1"/>
        </dgm:presLayoutVars>
      </dgm:prSet>
      <dgm:spPr/>
      <dgm:t>
        <a:bodyPr/>
        <a:lstStyle/>
        <a:p>
          <a:endParaRPr lang="en-US"/>
        </a:p>
      </dgm:t>
    </dgm:pt>
    <dgm:pt modelId="{FD4CC8FA-2E6D-4CBE-BACE-5FD6B1D193FF}" type="pres">
      <dgm:prSet presAssocID="{DABE5A2B-BBE6-433E-8E52-5D6BDB797B7C}" presName="parTrans" presStyleLbl="bgSibTrans2D1" presStyleIdx="3" presStyleCnt="4" custLinFactNeighborX="-11244" custLinFactNeighborY="11390"/>
      <dgm:spPr/>
      <dgm:t>
        <a:bodyPr/>
        <a:lstStyle/>
        <a:p>
          <a:endParaRPr lang="en-US"/>
        </a:p>
      </dgm:t>
    </dgm:pt>
    <dgm:pt modelId="{57BC4821-0789-4FC6-979C-83B354D91DE8}" type="pres">
      <dgm:prSet presAssocID="{45BAC84A-00C9-4717-966D-207C3BF02AEE}" presName="node" presStyleLbl="node1" presStyleIdx="3" presStyleCnt="4" custScaleX="114692" custScaleY="95196">
        <dgm:presLayoutVars>
          <dgm:bulletEnabled val="1"/>
        </dgm:presLayoutVars>
      </dgm:prSet>
      <dgm:spPr/>
      <dgm:t>
        <a:bodyPr/>
        <a:lstStyle/>
        <a:p>
          <a:endParaRPr lang="en-US"/>
        </a:p>
      </dgm:t>
    </dgm:pt>
  </dgm:ptLst>
  <dgm:cxnLst>
    <dgm:cxn modelId="{F0FE5822-AC23-49CF-8E86-2B5125446F46}" type="presOf" srcId="{C0B9E547-9103-40B4-B1EC-E2C26524EB79}" destId="{E0FE2D92-F589-4383-A085-83B900C7FFD3}" srcOrd="0" destOrd="0" presId="urn:microsoft.com/office/officeart/2005/8/layout/radial4"/>
    <dgm:cxn modelId="{E869A10F-2757-4DBF-A7A8-27E57DD32F8A}" type="presOf" srcId="{4148A71E-7F36-41B0-A539-F9DD68FDE66B}" destId="{873C02B1-55D2-479F-8442-A3DF578FC3AF}" srcOrd="0" destOrd="0" presId="urn:microsoft.com/office/officeart/2005/8/layout/radial4"/>
    <dgm:cxn modelId="{B3F68662-25C1-49DF-9812-16EB837E0F9D}" type="presOf" srcId="{EC5135C0-8A38-418E-B7F3-AEF1FABC42DB}" destId="{8DF072C0-B18E-4416-BA12-7B3AF6FD87BE}" srcOrd="0" destOrd="0" presId="urn:microsoft.com/office/officeart/2005/8/layout/radial4"/>
    <dgm:cxn modelId="{22FEDFB3-B2DF-49BA-B92F-D02F6356852E}" srcId="{4148A71E-7F36-41B0-A539-F9DD68FDE66B}" destId="{45BAC84A-00C9-4717-966D-207C3BF02AEE}" srcOrd="3" destOrd="0" parTransId="{DABE5A2B-BBE6-433E-8E52-5D6BDB797B7C}" sibTransId="{FC681541-0451-4008-8857-28D164D888E3}"/>
    <dgm:cxn modelId="{8DFE7F56-FCAB-4515-940C-0F3BF7FB4FEB}" type="presOf" srcId="{91C1D4FB-F2EC-486E-86BD-57469F9A3477}" destId="{584D3588-59D3-4690-AAF8-E7B4A8A6964D}" srcOrd="0" destOrd="0" presId="urn:microsoft.com/office/officeart/2005/8/layout/radial4"/>
    <dgm:cxn modelId="{93898AFF-A4A4-429E-84DC-876F5D5EE7AB}" type="presOf" srcId="{DA1F844B-98FB-42A2-A388-2AD3EB1713A2}" destId="{E3BE70BB-E17A-4773-8842-4EE6D1048C16}" srcOrd="0" destOrd="0" presId="urn:microsoft.com/office/officeart/2005/8/layout/radial4"/>
    <dgm:cxn modelId="{71C9BB81-2848-4344-81B0-FC9DEE63E491}" type="presOf" srcId="{0D182A56-48AB-4877-86A6-2E10D7B5CED4}" destId="{49D6214E-0C50-4A75-BBE8-8F583DF85160}" srcOrd="0" destOrd="0" presId="urn:microsoft.com/office/officeart/2005/8/layout/radial4"/>
    <dgm:cxn modelId="{6CA83FB0-002F-4693-987A-ED59F1021371}" type="presOf" srcId="{45BAC84A-00C9-4717-966D-207C3BF02AEE}" destId="{57BC4821-0789-4FC6-979C-83B354D91DE8}" srcOrd="0" destOrd="0" presId="urn:microsoft.com/office/officeart/2005/8/layout/radial4"/>
    <dgm:cxn modelId="{B2BD2C40-6854-4BF6-AC47-5379E8591989}" srcId="{4148A71E-7F36-41B0-A539-F9DD68FDE66B}" destId="{DA1F844B-98FB-42A2-A388-2AD3EB1713A2}" srcOrd="2" destOrd="0" parTransId="{91C1D4FB-F2EC-486E-86BD-57469F9A3477}" sibTransId="{36588209-D654-409C-BF08-AD2EAEED957C}"/>
    <dgm:cxn modelId="{4E19FD04-25E9-47D2-A930-0280314C0FDE}" srcId="{4FB75D90-9585-4A35-8922-FFC6790E087C}" destId="{4148A71E-7F36-41B0-A539-F9DD68FDE66B}" srcOrd="0" destOrd="0" parTransId="{2AF63874-9997-49F0-AB5F-82D553B77194}" sibTransId="{0EF531CE-1704-4E4C-8DC2-F7D2759F3127}"/>
    <dgm:cxn modelId="{4C466753-80B3-4A6B-B84C-5C5448DD83AD}" type="presOf" srcId="{44AA6655-B6C9-4BBF-AA0B-85F4ECAD5E0B}" destId="{0390D6BF-FEAC-4B81-8F15-3E9D7B70586F}" srcOrd="0" destOrd="0" presId="urn:microsoft.com/office/officeart/2005/8/layout/radial4"/>
    <dgm:cxn modelId="{E8F61816-82F4-4095-833B-586677DE26B8}" srcId="{4148A71E-7F36-41B0-A539-F9DD68FDE66B}" destId="{EC5135C0-8A38-418E-B7F3-AEF1FABC42DB}" srcOrd="0" destOrd="0" parTransId="{0D182A56-48AB-4877-86A6-2E10D7B5CED4}" sibTransId="{6041924A-769F-408A-97B5-0E0065D3C461}"/>
    <dgm:cxn modelId="{11D97314-51BD-4771-BAAB-693307B6D759}" type="presOf" srcId="{4FB75D90-9585-4A35-8922-FFC6790E087C}" destId="{A1B152F3-1F61-4131-A724-82BB0D9AA9FC}" srcOrd="0" destOrd="0" presId="urn:microsoft.com/office/officeart/2005/8/layout/radial4"/>
    <dgm:cxn modelId="{5797AD72-797C-4FFE-B1EC-5A45051A35AB}" type="presOf" srcId="{DABE5A2B-BBE6-433E-8E52-5D6BDB797B7C}" destId="{FD4CC8FA-2E6D-4CBE-BACE-5FD6B1D193FF}" srcOrd="0" destOrd="0" presId="urn:microsoft.com/office/officeart/2005/8/layout/radial4"/>
    <dgm:cxn modelId="{312F3C75-B48F-47E7-8B5C-04565650E394}" srcId="{4148A71E-7F36-41B0-A539-F9DD68FDE66B}" destId="{C0B9E547-9103-40B4-B1EC-E2C26524EB79}" srcOrd="1" destOrd="0" parTransId="{44AA6655-B6C9-4BBF-AA0B-85F4ECAD5E0B}" sibTransId="{63074DCD-0AD7-4690-930C-DC10780E9E31}"/>
    <dgm:cxn modelId="{EF0DEE5D-40F1-4303-9178-63ACFB83B234}" type="presParOf" srcId="{A1B152F3-1F61-4131-A724-82BB0D9AA9FC}" destId="{873C02B1-55D2-479F-8442-A3DF578FC3AF}" srcOrd="0" destOrd="0" presId="urn:microsoft.com/office/officeart/2005/8/layout/radial4"/>
    <dgm:cxn modelId="{96FA1D9D-6E0E-4858-B691-3FEED1CA28CA}" type="presParOf" srcId="{A1B152F3-1F61-4131-A724-82BB0D9AA9FC}" destId="{49D6214E-0C50-4A75-BBE8-8F583DF85160}" srcOrd="1" destOrd="0" presId="urn:microsoft.com/office/officeart/2005/8/layout/radial4"/>
    <dgm:cxn modelId="{E6D2B38D-01D0-49E0-AF32-CED92943788F}" type="presParOf" srcId="{A1B152F3-1F61-4131-A724-82BB0D9AA9FC}" destId="{8DF072C0-B18E-4416-BA12-7B3AF6FD87BE}" srcOrd="2" destOrd="0" presId="urn:microsoft.com/office/officeart/2005/8/layout/radial4"/>
    <dgm:cxn modelId="{5E878F90-6ABC-4C9F-B942-9551E93CBE9A}" type="presParOf" srcId="{A1B152F3-1F61-4131-A724-82BB0D9AA9FC}" destId="{0390D6BF-FEAC-4B81-8F15-3E9D7B70586F}" srcOrd="3" destOrd="0" presId="urn:microsoft.com/office/officeart/2005/8/layout/radial4"/>
    <dgm:cxn modelId="{8DEE6F3E-6248-4710-B1FA-F17BC852B279}" type="presParOf" srcId="{A1B152F3-1F61-4131-A724-82BB0D9AA9FC}" destId="{E0FE2D92-F589-4383-A085-83B900C7FFD3}" srcOrd="4" destOrd="0" presId="urn:microsoft.com/office/officeart/2005/8/layout/radial4"/>
    <dgm:cxn modelId="{89311FE8-F9E1-44BD-BEF4-E46D4E2BDF3F}" type="presParOf" srcId="{A1B152F3-1F61-4131-A724-82BB0D9AA9FC}" destId="{584D3588-59D3-4690-AAF8-E7B4A8A6964D}" srcOrd="5" destOrd="0" presId="urn:microsoft.com/office/officeart/2005/8/layout/radial4"/>
    <dgm:cxn modelId="{35075894-903A-4557-8339-353B0A5EA8F1}" type="presParOf" srcId="{A1B152F3-1F61-4131-A724-82BB0D9AA9FC}" destId="{E3BE70BB-E17A-4773-8842-4EE6D1048C16}" srcOrd="6" destOrd="0" presId="urn:microsoft.com/office/officeart/2005/8/layout/radial4"/>
    <dgm:cxn modelId="{9D229124-31EE-44C8-B7B0-9CEA38DE1FB2}" type="presParOf" srcId="{A1B152F3-1F61-4131-A724-82BB0D9AA9FC}" destId="{FD4CC8FA-2E6D-4CBE-BACE-5FD6B1D193FF}" srcOrd="7" destOrd="0" presId="urn:microsoft.com/office/officeart/2005/8/layout/radial4"/>
    <dgm:cxn modelId="{AEE577B9-6975-404B-ABCB-EDA29B793EF3}" type="presParOf" srcId="{A1B152F3-1F61-4131-A724-82BB0D9AA9FC}" destId="{57BC4821-0789-4FC6-979C-83B354D91DE8}" srcOrd="8" destOrd="0" presId="urn:microsoft.com/office/officeart/2005/8/layout/radial4"/>
  </dgm:cxnLst>
  <dgm:bg/>
  <dgm:whole/>
</dgm:dataModel>
</file>

<file path=ppt/diagrams/data9.xml><?xml version="1.0" encoding="utf-8"?>
<dgm:dataModel xmlns:dgm="http://schemas.openxmlformats.org/drawingml/2006/diagram" xmlns:a="http://schemas.openxmlformats.org/drawingml/2006/main">
  <dgm:ptLst>
    <dgm:pt modelId="{A03484D4-7087-4CAC-A5A1-0F9A653B41D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0FD97BF-81DB-4AF2-B6D2-DE5EE3C04EE7}">
      <dgm:prSet/>
      <dgm:spPr>
        <a:solidFill>
          <a:schemeClr val="accent2">
            <a:lumMod val="40000"/>
            <a:lumOff val="60000"/>
          </a:schemeClr>
        </a:solidFill>
      </dgm:spPr>
      <dgm:t>
        <a:bodyPr/>
        <a:lstStyle/>
        <a:p>
          <a:pPr rtl="0"/>
          <a:r>
            <a:rPr lang="en-US" dirty="0" smtClean="0"/>
            <a:t>The resources to carry out this movement has been prepared from the beginning, both at the municipal government level and at the grassroots (village). </a:t>
          </a:r>
          <a:endParaRPr lang="en-US" dirty="0"/>
        </a:p>
      </dgm:t>
    </dgm:pt>
    <dgm:pt modelId="{4378A13D-1CBE-4639-A466-7385C795DF82}" type="parTrans" cxnId="{230DB5B9-19A5-4A30-8F07-EDF7E44D223F}">
      <dgm:prSet/>
      <dgm:spPr/>
      <dgm:t>
        <a:bodyPr/>
        <a:lstStyle/>
        <a:p>
          <a:endParaRPr lang="en-US"/>
        </a:p>
      </dgm:t>
    </dgm:pt>
    <dgm:pt modelId="{754425AE-947A-4F9D-8146-975F32241019}" type="sibTrans" cxnId="{230DB5B9-19A5-4A30-8F07-EDF7E44D223F}">
      <dgm:prSet/>
      <dgm:spPr/>
      <dgm:t>
        <a:bodyPr/>
        <a:lstStyle/>
        <a:p>
          <a:endParaRPr lang="en-US"/>
        </a:p>
      </dgm:t>
    </dgm:pt>
    <dgm:pt modelId="{753370BF-6989-47F3-8E06-5E4E81B7C055}">
      <dgm:prSet/>
      <dgm:spPr>
        <a:solidFill>
          <a:srgbClr val="00B0F0"/>
        </a:solidFill>
      </dgm:spPr>
      <dgm:t>
        <a:bodyPr/>
        <a:lstStyle/>
        <a:p>
          <a:pPr rtl="0"/>
          <a:r>
            <a:rPr lang="en-US" dirty="0" smtClean="0"/>
            <a:t>All of  society’s part can take part in gaining financial resources and networking in implementing this program.</a:t>
          </a:r>
          <a:endParaRPr lang="en-US" dirty="0"/>
        </a:p>
      </dgm:t>
    </dgm:pt>
    <dgm:pt modelId="{DBB7733D-C15E-4E4F-9329-8360B7D50C11}" type="parTrans" cxnId="{B5E898FD-298F-4562-A178-0115C42276D0}">
      <dgm:prSet/>
      <dgm:spPr/>
      <dgm:t>
        <a:bodyPr/>
        <a:lstStyle/>
        <a:p>
          <a:endParaRPr lang="en-US"/>
        </a:p>
      </dgm:t>
    </dgm:pt>
    <dgm:pt modelId="{7C3A18CC-2834-4656-887F-2275781237FF}" type="sibTrans" cxnId="{B5E898FD-298F-4562-A178-0115C42276D0}">
      <dgm:prSet/>
      <dgm:spPr/>
      <dgm:t>
        <a:bodyPr/>
        <a:lstStyle/>
        <a:p>
          <a:endParaRPr lang="en-US"/>
        </a:p>
      </dgm:t>
    </dgm:pt>
    <dgm:pt modelId="{42B3E570-1D97-4083-AC30-21F4FE4CF315}">
      <dgm:prSet/>
      <dgm:spPr>
        <a:solidFill>
          <a:srgbClr val="0070C0"/>
        </a:solidFill>
      </dgm:spPr>
      <dgm:t>
        <a:bodyPr/>
        <a:lstStyle/>
        <a:p>
          <a:pPr rtl="0"/>
          <a:r>
            <a:rPr lang="en-US" dirty="0" smtClean="0"/>
            <a:t>The results shows that not all of community take part in employing their resources.</a:t>
          </a:r>
          <a:endParaRPr lang="en-US" dirty="0"/>
        </a:p>
      </dgm:t>
    </dgm:pt>
    <dgm:pt modelId="{BD2873AC-0056-467A-9466-CA12E8726338}" type="parTrans" cxnId="{06856C98-6ECE-4AD0-AF89-9A0F3A162EB3}">
      <dgm:prSet/>
      <dgm:spPr/>
      <dgm:t>
        <a:bodyPr/>
        <a:lstStyle/>
        <a:p>
          <a:endParaRPr lang="en-US"/>
        </a:p>
      </dgm:t>
    </dgm:pt>
    <dgm:pt modelId="{22FEFD89-BC4D-4761-B290-C23F5B4F23DF}" type="sibTrans" cxnId="{06856C98-6ECE-4AD0-AF89-9A0F3A162EB3}">
      <dgm:prSet/>
      <dgm:spPr/>
      <dgm:t>
        <a:bodyPr/>
        <a:lstStyle/>
        <a:p>
          <a:endParaRPr lang="en-US"/>
        </a:p>
      </dgm:t>
    </dgm:pt>
    <dgm:pt modelId="{105D2E16-5D3E-466D-A828-4C4E935BF794}" type="pres">
      <dgm:prSet presAssocID="{A03484D4-7087-4CAC-A5A1-0F9A653B41DE}" presName="Name0" presStyleCnt="0">
        <dgm:presLayoutVars>
          <dgm:chMax val="7"/>
          <dgm:dir/>
          <dgm:animLvl val="lvl"/>
          <dgm:resizeHandles val="exact"/>
        </dgm:presLayoutVars>
      </dgm:prSet>
      <dgm:spPr/>
      <dgm:t>
        <a:bodyPr/>
        <a:lstStyle/>
        <a:p>
          <a:endParaRPr lang="en-US"/>
        </a:p>
      </dgm:t>
    </dgm:pt>
    <dgm:pt modelId="{91DE3B3A-9F23-4CC4-8F32-E5A2A685EAC5}" type="pres">
      <dgm:prSet presAssocID="{D0FD97BF-81DB-4AF2-B6D2-DE5EE3C04EE7}" presName="circle1" presStyleLbl="node1" presStyleIdx="0" presStyleCnt="3"/>
      <dgm:spPr>
        <a:solidFill>
          <a:schemeClr val="accent2">
            <a:lumMod val="40000"/>
            <a:lumOff val="60000"/>
          </a:schemeClr>
        </a:solidFill>
      </dgm:spPr>
    </dgm:pt>
    <dgm:pt modelId="{788829BB-52CD-4D34-B5D6-7C4B078EC65F}" type="pres">
      <dgm:prSet presAssocID="{D0FD97BF-81DB-4AF2-B6D2-DE5EE3C04EE7}" presName="space" presStyleCnt="0"/>
      <dgm:spPr/>
    </dgm:pt>
    <dgm:pt modelId="{FA06179F-6D5A-4F0C-AA1C-1AD66AB9B526}" type="pres">
      <dgm:prSet presAssocID="{D0FD97BF-81DB-4AF2-B6D2-DE5EE3C04EE7}" presName="rect1" presStyleLbl="alignAcc1" presStyleIdx="0" presStyleCnt="3"/>
      <dgm:spPr/>
      <dgm:t>
        <a:bodyPr/>
        <a:lstStyle/>
        <a:p>
          <a:endParaRPr lang="en-US"/>
        </a:p>
      </dgm:t>
    </dgm:pt>
    <dgm:pt modelId="{CD14BF9D-8DA4-42E9-A5AB-2DF3BAB437E2}" type="pres">
      <dgm:prSet presAssocID="{753370BF-6989-47F3-8E06-5E4E81B7C055}" presName="vertSpace2" presStyleLbl="node1" presStyleIdx="0" presStyleCnt="3"/>
      <dgm:spPr/>
    </dgm:pt>
    <dgm:pt modelId="{BB653D4E-88BC-422F-A97B-8F4657DB7DCC}" type="pres">
      <dgm:prSet presAssocID="{753370BF-6989-47F3-8E06-5E4E81B7C055}" presName="circle2" presStyleLbl="node1" presStyleIdx="1" presStyleCnt="3"/>
      <dgm:spPr>
        <a:solidFill>
          <a:srgbClr val="00B0F0"/>
        </a:solidFill>
      </dgm:spPr>
    </dgm:pt>
    <dgm:pt modelId="{3FA26E54-283C-4336-9EEB-AEC3D4342A54}" type="pres">
      <dgm:prSet presAssocID="{753370BF-6989-47F3-8E06-5E4E81B7C055}" presName="rect2" presStyleLbl="alignAcc1" presStyleIdx="1" presStyleCnt="3"/>
      <dgm:spPr/>
      <dgm:t>
        <a:bodyPr/>
        <a:lstStyle/>
        <a:p>
          <a:endParaRPr lang="en-US"/>
        </a:p>
      </dgm:t>
    </dgm:pt>
    <dgm:pt modelId="{0E8D6EB8-1B52-49B2-8383-3926F16B2CF2}" type="pres">
      <dgm:prSet presAssocID="{42B3E570-1D97-4083-AC30-21F4FE4CF315}" presName="vertSpace3" presStyleLbl="node1" presStyleIdx="1" presStyleCnt="3"/>
      <dgm:spPr/>
    </dgm:pt>
    <dgm:pt modelId="{20BFA586-0544-43FA-AD67-DFB45AD6485B}" type="pres">
      <dgm:prSet presAssocID="{42B3E570-1D97-4083-AC30-21F4FE4CF315}" presName="circle3" presStyleLbl="node1" presStyleIdx="2" presStyleCnt="3"/>
      <dgm:spPr>
        <a:solidFill>
          <a:srgbClr val="0070C0"/>
        </a:solidFill>
      </dgm:spPr>
    </dgm:pt>
    <dgm:pt modelId="{6D784662-EDC9-43A0-A16E-777CFC1DBDC0}" type="pres">
      <dgm:prSet presAssocID="{42B3E570-1D97-4083-AC30-21F4FE4CF315}" presName="rect3" presStyleLbl="alignAcc1" presStyleIdx="2" presStyleCnt="3"/>
      <dgm:spPr/>
      <dgm:t>
        <a:bodyPr/>
        <a:lstStyle/>
        <a:p>
          <a:endParaRPr lang="en-US"/>
        </a:p>
      </dgm:t>
    </dgm:pt>
    <dgm:pt modelId="{ECA62A3A-FFA2-43CC-942C-0EDAFBED9B04}" type="pres">
      <dgm:prSet presAssocID="{D0FD97BF-81DB-4AF2-B6D2-DE5EE3C04EE7}" presName="rect1ParTxNoCh" presStyleLbl="alignAcc1" presStyleIdx="2" presStyleCnt="3">
        <dgm:presLayoutVars>
          <dgm:chMax val="1"/>
          <dgm:bulletEnabled val="1"/>
        </dgm:presLayoutVars>
      </dgm:prSet>
      <dgm:spPr/>
      <dgm:t>
        <a:bodyPr/>
        <a:lstStyle/>
        <a:p>
          <a:endParaRPr lang="en-US"/>
        </a:p>
      </dgm:t>
    </dgm:pt>
    <dgm:pt modelId="{0A97B993-0B85-4D87-A790-507F48F4D4E0}" type="pres">
      <dgm:prSet presAssocID="{753370BF-6989-47F3-8E06-5E4E81B7C055}" presName="rect2ParTxNoCh" presStyleLbl="alignAcc1" presStyleIdx="2" presStyleCnt="3">
        <dgm:presLayoutVars>
          <dgm:chMax val="1"/>
          <dgm:bulletEnabled val="1"/>
        </dgm:presLayoutVars>
      </dgm:prSet>
      <dgm:spPr/>
      <dgm:t>
        <a:bodyPr/>
        <a:lstStyle/>
        <a:p>
          <a:endParaRPr lang="en-US"/>
        </a:p>
      </dgm:t>
    </dgm:pt>
    <dgm:pt modelId="{96FB8BA9-34D7-4D4B-95A7-67DD29C24721}" type="pres">
      <dgm:prSet presAssocID="{42B3E570-1D97-4083-AC30-21F4FE4CF315}" presName="rect3ParTxNoCh" presStyleLbl="alignAcc1" presStyleIdx="2" presStyleCnt="3">
        <dgm:presLayoutVars>
          <dgm:chMax val="1"/>
          <dgm:bulletEnabled val="1"/>
        </dgm:presLayoutVars>
      </dgm:prSet>
      <dgm:spPr/>
      <dgm:t>
        <a:bodyPr/>
        <a:lstStyle/>
        <a:p>
          <a:endParaRPr lang="en-US"/>
        </a:p>
      </dgm:t>
    </dgm:pt>
  </dgm:ptLst>
  <dgm:cxnLst>
    <dgm:cxn modelId="{B5E898FD-298F-4562-A178-0115C42276D0}" srcId="{A03484D4-7087-4CAC-A5A1-0F9A653B41DE}" destId="{753370BF-6989-47F3-8E06-5E4E81B7C055}" srcOrd="1" destOrd="0" parTransId="{DBB7733D-C15E-4E4F-9329-8360B7D50C11}" sibTransId="{7C3A18CC-2834-4656-887F-2275781237FF}"/>
    <dgm:cxn modelId="{6F18F1E6-FD25-4201-8726-06986547D8FF}" type="presOf" srcId="{A03484D4-7087-4CAC-A5A1-0F9A653B41DE}" destId="{105D2E16-5D3E-466D-A828-4C4E935BF794}" srcOrd="0" destOrd="0" presId="urn:microsoft.com/office/officeart/2005/8/layout/target3"/>
    <dgm:cxn modelId="{8C94BF72-FBC9-49AB-8ADD-BD43433BE8B0}" type="presOf" srcId="{753370BF-6989-47F3-8E06-5E4E81B7C055}" destId="{3FA26E54-283C-4336-9EEB-AEC3D4342A54}" srcOrd="0" destOrd="0" presId="urn:microsoft.com/office/officeart/2005/8/layout/target3"/>
    <dgm:cxn modelId="{64B67805-7CA3-4C86-9F93-8FA52F859861}" type="presOf" srcId="{753370BF-6989-47F3-8E06-5E4E81B7C055}" destId="{0A97B993-0B85-4D87-A790-507F48F4D4E0}" srcOrd="1" destOrd="0" presId="urn:microsoft.com/office/officeart/2005/8/layout/target3"/>
    <dgm:cxn modelId="{18857B50-41DF-470F-AA75-769FA7BFB987}" type="presOf" srcId="{D0FD97BF-81DB-4AF2-B6D2-DE5EE3C04EE7}" destId="{FA06179F-6D5A-4F0C-AA1C-1AD66AB9B526}" srcOrd="0" destOrd="0" presId="urn:microsoft.com/office/officeart/2005/8/layout/target3"/>
    <dgm:cxn modelId="{06856C98-6ECE-4AD0-AF89-9A0F3A162EB3}" srcId="{A03484D4-7087-4CAC-A5A1-0F9A653B41DE}" destId="{42B3E570-1D97-4083-AC30-21F4FE4CF315}" srcOrd="2" destOrd="0" parTransId="{BD2873AC-0056-467A-9466-CA12E8726338}" sibTransId="{22FEFD89-BC4D-4761-B290-C23F5B4F23DF}"/>
    <dgm:cxn modelId="{230DB5B9-19A5-4A30-8F07-EDF7E44D223F}" srcId="{A03484D4-7087-4CAC-A5A1-0F9A653B41DE}" destId="{D0FD97BF-81DB-4AF2-B6D2-DE5EE3C04EE7}" srcOrd="0" destOrd="0" parTransId="{4378A13D-1CBE-4639-A466-7385C795DF82}" sibTransId="{754425AE-947A-4F9D-8146-975F32241019}"/>
    <dgm:cxn modelId="{0B0CBB9F-1F7A-4E15-A080-AC68D6A6C5FF}" type="presOf" srcId="{42B3E570-1D97-4083-AC30-21F4FE4CF315}" destId="{6D784662-EDC9-43A0-A16E-777CFC1DBDC0}" srcOrd="0" destOrd="0" presId="urn:microsoft.com/office/officeart/2005/8/layout/target3"/>
    <dgm:cxn modelId="{9EE4BF4C-8E58-4F77-ADBC-7C896ECE642E}" type="presOf" srcId="{42B3E570-1D97-4083-AC30-21F4FE4CF315}" destId="{96FB8BA9-34D7-4D4B-95A7-67DD29C24721}" srcOrd="1" destOrd="0" presId="urn:microsoft.com/office/officeart/2005/8/layout/target3"/>
    <dgm:cxn modelId="{C9EE926F-344D-493E-B2CF-0089B6A132D5}" type="presOf" srcId="{D0FD97BF-81DB-4AF2-B6D2-DE5EE3C04EE7}" destId="{ECA62A3A-FFA2-43CC-942C-0EDAFBED9B04}" srcOrd="1" destOrd="0" presId="urn:microsoft.com/office/officeart/2005/8/layout/target3"/>
    <dgm:cxn modelId="{A6E37145-19E7-4F07-8571-751631FE18BE}" type="presParOf" srcId="{105D2E16-5D3E-466D-A828-4C4E935BF794}" destId="{91DE3B3A-9F23-4CC4-8F32-E5A2A685EAC5}" srcOrd="0" destOrd="0" presId="urn:microsoft.com/office/officeart/2005/8/layout/target3"/>
    <dgm:cxn modelId="{B4711977-54B3-46D9-AA2F-11C36B93B90B}" type="presParOf" srcId="{105D2E16-5D3E-466D-A828-4C4E935BF794}" destId="{788829BB-52CD-4D34-B5D6-7C4B078EC65F}" srcOrd="1" destOrd="0" presId="urn:microsoft.com/office/officeart/2005/8/layout/target3"/>
    <dgm:cxn modelId="{9AE8A436-143A-49ED-8318-39FD60F8C2F7}" type="presParOf" srcId="{105D2E16-5D3E-466D-A828-4C4E935BF794}" destId="{FA06179F-6D5A-4F0C-AA1C-1AD66AB9B526}" srcOrd="2" destOrd="0" presId="urn:microsoft.com/office/officeart/2005/8/layout/target3"/>
    <dgm:cxn modelId="{87BC7648-760C-4325-A244-B7136C6B2F88}" type="presParOf" srcId="{105D2E16-5D3E-466D-A828-4C4E935BF794}" destId="{CD14BF9D-8DA4-42E9-A5AB-2DF3BAB437E2}" srcOrd="3" destOrd="0" presId="urn:microsoft.com/office/officeart/2005/8/layout/target3"/>
    <dgm:cxn modelId="{48115C73-F456-4874-A6F6-C452239ED065}" type="presParOf" srcId="{105D2E16-5D3E-466D-A828-4C4E935BF794}" destId="{BB653D4E-88BC-422F-A97B-8F4657DB7DCC}" srcOrd="4" destOrd="0" presId="urn:microsoft.com/office/officeart/2005/8/layout/target3"/>
    <dgm:cxn modelId="{E22F5249-8AC3-45C5-8498-BDC63133B04E}" type="presParOf" srcId="{105D2E16-5D3E-466D-A828-4C4E935BF794}" destId="{3FA26E54-283C-4336-9EEB-AEC3D4342A54}" srcOrd="5" destOrd="0" presId="urn:microsoft.com/office/officeart/2005/8/layout/target3"/>
    <dgm:cxn modelId="{04ECF4C2-D2A5-4098-964D-54E6D359F618}" type="presParOf" srcId="{105D2E16-5D3E-466D-A828-4C4E935BF794}" destId="{0E8D6EB8-1B52-49B2-8383-3926F16B2CF2}" srcOrd="6" destOrd="0" presId="urn:microsoft.com/office/officeart/2005/8/layout/target3"/>
    <dgm:cxn modelId="{1828C617-4D8E-4385-96C1-AB14169ACFF5}" type="presParOf" srcId="{105D2E16-5D3E-466D-A828-4C4E935BF794}" destId="{20BFA586-0544-43FA-AD67-DFB45AD6485B}" srcOrd="7" destOrd="0" presId="urn:microsoft.com/office/officeart/2005/8/layout/target3"/>
    <dgm:cxn modelId="{69CC8616-CC65-4537-B8F7-51386467B676}" type="presParOf" srcId="{105D2E16-5D3E-466D-A828-4C4E935BF794}" destId="{6D784662-EDC9-43A0-A16E-777CFC1DBDC0}" srcOrd="8" destOrd="0" presId="urn:microsoft.com/office/officeart/2005/8/layout/target3"/>
    <dgm:cxn modelId="{0865B03D-F54D-4CE4-8CB3-63FAE847F47C}" type="presParOf" srcId="{105D2E16-5D3E-466D-A828-4C4E935BF794}" destId="{ECA62A3A-FFA2-43CC-942C-0EDAFBED9B04}" srcOrd="9" destOrd="0" presId="urn:microsoft.com/office/officeart/2005/8/layout/target3"/>
    <dgm:cxn modelId="{8FE0B226-F190-47EF-A480-3B73BB86D104}" type="presParOf" srcId="{105D2E16-5D3E-466D-A828-4C4E935BF794}" destId="{0A97B993-0B85-4D87-A790-507F48F4D4E0}" srcOrd="10" destOrd="0" presId="urn:microsoft.com/office/officeart/2005/8/layout/target3"/>
    <dgm:cxn modelId="{F29BB8DB-BABA-4DFD-B223-1ED9A3A64809}" type="presParOf" srcId="{105D2E16-5D3E-466D-A828-4C4E935BF794}" destId="{96FB8BA9-34D7-4D4B-95A7-67DD29C24721}" srcOrd="11"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534E96F-687B-419D-8017-84F019EEEA0E}" type="datetimeFigureOut">
              <a:rPr lang="en-US" smtClean="0"/>
              <a:pPr/>
              <a:t>10/6/2016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E5BE648-8A29-4E1D-9E94-5F9BF1FCE3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34E96F-687B-419D-8017-84F019EEEA0E}" type="datetimeFigureOut">
              <a:rPr lang="en-US" smtClean="0"/>
              <a:pPr/>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E648-8A29-4E1D-9E94-5F9BF1FCE3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34E96F-687B-419D-8017-84F019EEEA0E}" type="datetimeFigureOut">
              <a:rPr lang="en-US" smtClean="0"/>
              <a:pPr/>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BE648-8A29-4E1D-9E94-5F9BF1FCE3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534E96F-687B-419D-8017-84F019EEEA0E}" type="datetimeFigureOut">
              <a:rPr lang="en-US" smtClean="0"/>
              <a:pPr/>
              <a:t>10/6/2016</a:t>
            </a:fld>
            <a:endParaRPr lang="en-US"/>
          </a:p>
        </p:txBody>
      </p:sp>
      <p:sp>
        <p:nvSpPr>
          <p:cNvPr id="9" name="Slide Number Placeholder 8"/>
          <p:cNvSpPr>
            <a:spLocks noGrp="1"/>
          </p:cNvSpPr>
          <p:nvPr>
            <p:ph type="sldNum" sz="quarter" idx="15"/>
          </p:nvPr>
        </p:nvSpPr>
        <p:spPr/>
        <p:txBody>
          <a:bodyPr rtlCol="0"/>
          <a:lstStyle/>
          <a:p>
            <a:fld id="{7E5BE648-8A29-4E1D-9E94-5F9BF1FCE35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534E96F-687B-419D-8017-84F019EEEA0E}" type="datetimeFigureOut">
              <a:rPr lang="en-US" smtClean="0"/>
              <a:pPr/>
              <a:t>10/6/2016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E5BE648-8A29-4E1D-9E94-5F9BF1FCE3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534E96F-687B-419D-8017-84F019EEEA0E}" type="datetimeFigureOut">
              <a:rPr lang="en-US" smtClean="0"/>
              <a:pPr/>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BE648-8A29-4E1D-9E94-5F9BF1FCE35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534E96F-687B-419D-8017-84F019EEEA0E}" type="datetimeFigureOut">
              <a:rPr lang="en-US" smtClean="0"/>
              <a:pPr/>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BE648-8A29-4E1D-9E94-5F9BF1FCE35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534E96F-687B-419D-8017-84F019EEEA0E}" type="datetimeFigureOut">
              <a:rPr lang="en-US" smtClean="0"/>
              <a:pPr/>
              <a:t>10/6/2016</a:t>
            </a:fld>
            <a:endParaRPr lang="en-US"/>
          </a:p>
        </p:txBody>
      </p:sp>
      <p:sp>
        <p:nvSpPr>
          <p:cNvPr id="7" name="Slide Number Placeholder 6"/>
          <p:cNvSpPr>
            <a:spLocks noGrp="1"/>
          </p:cNvSpPr>
          <p:nvPr>
            <p:ph type="sldNum" sz="quarter" idx="11"/>
          </p:nvPr>
        </p:nvSpPr>
        <p:spPr/>
        <p:txBody>
          <a:bodyPr rtlCol="0"/>
          <a:lstStyle/>
          <a:p>
            <a:fld id="{7E5BE648-8A29-4E1D-9E94-5F9BF1FCE35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34E96F-687B-419D-8017-84F019EEEA0E}" type="datetimeFigureOut">
              <a:rPr lang="en-US" smtClean="0"/>
              <a:pPr/>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BE648-8A29-4E1D-9E94-5F9BF1FCE3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534E96F-687B-419D-8017-84F019EEEA0E}" type="datetimeFigureOut">
              <a:rPr lang="en-US" smtClean="0"/>
              <a:pPr/>
              <a:t>10/6/2016</a:t>
            </a:fld>
            <a:endParaRPr lang="en-US"/>
          </a:p>
        </p:txBody>
      </p:sp>
      <p:sp>
        <p:nvSpPr>
          <p:cNvPr id="22" name="Slide Number Placeholder 21"/>
          <p:cNvSpPr>
            <a:spLocks noGrp="1"/>
          </p:cNvSpPr>
          <p:nvPr>
            <p:ph type="sldNum" sz="quarter" idx="15"/>
          </p:nvPr>
        </p:nvSpPr>
        <p:spPr/>
        <p:txBody>
          <a:bodyPr rtlCol="0"/>
          <a:lstStyle/>
          <a:p>
            <a:fld id="{7E5BE648-8A29-4E1D-9E94-5F9BF1FCE35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534E96F-687B-419D-8017-84F019EEEA0E}" type="datetimeFigureOut">
              <a:rPr lang="en-US" smtClean="0"/>
              <a:pPr/>
              <a:t>10/6/2016</a:t>
            </a:fld>
            <a:endParaRPr lang="en-US"/>
          </a:p>
        </p:txBody>
      </p:sp>
      <p:sp>
        <p:nvSpPr>
          <p:cNvPr id="18" name="Slide Number Placeholder 17"/>
          <p:cNvSpPr>
            <a:spLocks noGrp="1"/>
          </p:cNvSpPr>
          <p:nvPr>
            <p:ph type="sldNum" sz="quarter" idx="11"/>
          </p:nvPr>
        </p:nvSpPr>
        <p:spPr/>
        <p:txBody>
          <a:bodyPr rtlCol="0"/>
          <a:lstStyle/>
          <a:p>
            <a:fld id="{7E5BE648-8A29-4E1D-9E94-5F9BF1FCE35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534E96F-687B-419D-8017-84F019EEEA0E}" type="datetimeFigureOut">
              <a:rPr lang="en-US" smtClean="0"/>
              <a:pPr/>
              <a:t>10/6/2016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E5BE648-8A29-4E1D-9E94-5F9BF1FCE3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7924800" cy="2152650"/>
          </a:xfrm>
        </p:spPr>
        <p:txBody>
          <a:bodyPr>
            <a:normAutofit fontScale="90000"/>
          </a:bodyPr>
          <a:lstStyle/>
          <a:p>
            <a:r>
              <a:rPr lang="en-US" sz="3600" b="1" i="1" dirty="0" smtClean="0"/>
              <a:t/>
            </a:r>
            <a:br>
              <a:rPr lang="en-US" sz="3600" b="1" i="1" dirty="0" smtClean="0"/>
            </a:br>
            <a:r>
              <a:rPr lang="en-US" sz="3600" b="1" i="1" dirty="0" smtClean="0">
                <a:solidFill>
                  <a:schemeClr val="tx1"/>
                </a:solidFill>
              </a:rPr>
              <a:t>SEGORO </a:t>
            </a:r>
            <a:r>
              <a:rPr lang="en-US" sz="3600" b="1" i="1" dirty="0">
                <a:solidFill>
                  <a:schemeClr val="tx1"/>
                </a:solidFill>
              </a:rPr>
              <a:t>AMARTO </a:t>
            </a:r>
            <a:r>
              <a:rPr lang="en-US" sz="3600" b="1" dirty="0">
                <a:solidFill>
                  <a:schemeClr val="tx1"/>
                </a:solidFill>
              </a:rPr>
              <a:t>MOVEMENT: </a:t>
            </a:r>
            <a:r>
              <a:rPr lang="en-US" sz="3600" dirty="0">
                <a:solidFill>
                  <a:schemeClr val="tx1"/>
                </a:solidFill>
              </a:rPr>
              <a:t/>
            </a:r>
            <a:br>
              <a:rPr lang="en-US" sz="3600" dirty="0">
                <a:solidFill>
                  <a:schemeClr val="tx1"/>
                </a:solidFill>
              </a:rPr>
            </a:br>
            <a:r>
              <a:rPr lang="en-US" sz="3600" b="1" dirty="0">
                <a:solidFill>
                  <a:schemeClr val="tx1"/>
                </a:solidFill>
              </a:rPr>
              <a:t>OPPORTUNITIES AND CHALLENGES</a:t>
            </a:r>
            <a:r>
              <a:rPr lang="en-US" sz="3600" dirty="0">
                <a:solidFill>
                  <a:schemeClr val="tx1"/>
                </a:solidFill>
              </a:rPr>
              <a:t/>
            </a:r>
            <a:br>
              <a:rPr lang="en-US" sz="3600" dirty="0">
                <a:solidFill>
                  <a:schemeClr val="tx1"/>
                </a:solidFill>
              </a:rPr>
            </a:br>
            <a:r>
              <a:rPr lang="en-US" sz="3600" b="1" dirty="0">
                <a:solidFill>
                  <a:schemeClr val="tx1"/>
                </a:solidFill>
              </a:rPr>
              <a:t>TO ALLEVIATE POVERTY IN YOGYAKARTA CITY</a:t>
            </a:r>
            <a:r>
              <a:rPr lang="en-US" dirty="0"/>
              <a:t/>
            </a:r>
            <a:br>
              <a:rPr lang="en-US" dirty="0"/>
            </a:br>
            <a:endParaRPr lang="en-US" dirty="0"/>
          </a:p>
        </p:txBody>
      </p:sp>
      <p:sp>
        <p:nvSpPr>
          <p:cNvPr id="3" name="Subtitle 2"/>
          <p:cNvSpPr>
            <a:spLocks noGrp="1"/>
          </p:cNvSpPr>
          <p:nvPr>
            <p:ph type="subTitle" idx="1"/>
          </p:nvPr>
        </p:nvSpPr>
        <p:spPr>
          <a:xfrm>
            <a:off x="1295400" y="3505200"/>
            <a:ext cx="7086600" cy="2438400"/>
          </a:xfrm>
        </p:spPr>
        <p:txBody>
          <a:bodyPr>
            <a:normAutofit/>
          </a:bodyPr>
          <a:lstStyle/>
          <a:p>
            <a:r>
              <a:rPr lang="en-US" sz="2800" dirty="0" smtClean="0">
                <a:solidFill>
                  <a:schemeClr val="tx1"/>
                </a:solidFill>
              </a:rPr>
              <a:t>Lena </a:t>
            </a:r>
            <a:r>
              <a:rPr lang="en-US" sz="2800" dirty="0" err="1" smtClean="0">
                <a:solidFill>
                  <a:schemeClr val="tx1"/>
                </a:solidFill>
              </a:rPr>
              <a:t>Satlita</a:t>
            </a:r>
            <a:r>
              <a:rPr lang="en-US" sz="2800" dirty="0" smtClean="0">
                <a:solidFill>
                  <a:schemeClr val="tx1"/>
                </a:solidFill>
              </a:rPr>
              <a:t>, </a:t>
            </a:r>
            <a:r>
              <a:rPr lang="en-US" sz="2800" dirty="0" err="1" smtClean="0">
                <a:solidFill>
                  <a:schemeClr val="tx1"/>
                </a:solidFill>
              </a:rPr>
              <a:t>Anang</a:t>
            </a:r>
            <a:r>
              <a:rPr lang="en-US" sz="2800" dirty="0" smtClean="0">
                <a:solidFill>
                  <a:schemeClr val="tx1"/>
                </a:solidFill>
              </a:rPr>
              <a:t> </a:t>
            </a:r>
            <a:r>
              <a:rPr lang="en-US" sz="2800" dirty="0" err="1" smtClean="0">
                <a:solidFill>
                  <a:schemeClr val="tx1"/>
                </a:solidFill>
              </a:rPr>
              <a:t>Priyanto</a:t>
            </a:r>
            <a:r>
              <a:rPr lang="en-US" sz="2800" dirty="0" smtClean="0">
                <a:solidFill>
                  <a:schemeClr val="tx1"/>
                </a:solidFill>
              </a:rPr>
              <a:t> and </a:t>
            </a:r>
            <a:r>
              <a:rPr lang="en-US" sz="2800" dirty="0" err="1" smtClean="0">
                <a:solidFill>
                  <a:schemeClr val="tx1"/>
                </a:solidFill>
              </a:rPr>
              <a:t>Utami</a:t>
            </a:r>
            <a:r>
              <a:rPr lang="en-US" sz="2800" dirty="0" smtClean="0">
                <a:solidFill>
                  <a:schemeClr val="tx1"/>
                </a:solidFill>
              </a:rPr>
              <a:t> </a:t>
            </a:r>
            <a:r>
              <a:rPr lang="en-US" sz="2800" dirty="0" err="1" smtClean="0">
                <a:solidFill>
                  <a:schemeClr val="tx1"/>
                </a:solidFill>
              </a:rPr>
              <a:t>Dewi</a:t>
            </a:r>
            <a:endParaRPr lang="en-US" sz="2800" dirty="0" smtClean="0">
              <a:solidFill>
                <a:schemeClr val="tx1"/>
              </a:solidFill>
            </a:endParaRPr>
          </a:p>
          <a:p>
            <a:r>
              <a:rPr lang="en-US" sz="2200" dirty="0" smtClean="0">
                <a:solidFill>
                  <a:schemeClr val="tx1"/>
                </a:solidFill>
              </a:rPr>
              <a:t>Public Administration Department, Faculty of Social Sciences, Yogyakarta State University</a:t>
            </a:r>
          </a:p>
          <a:p>
            <a:r>
              <a:rPr lang="en-US" sz="2200" dirty="0" smtClean="0">
                <a:solidFill>
                  <a:schemeClr val="tx1"/>
                </a:solidFill>
              </a:rPr>
              <a:t>Email: utami.dewi@uny.ac.id</a:t>
            </a:r>
          </a:p>
          <a:p>
            <a:endParaRPr lang="en-US"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a:t>
            </a:r>
            <a:r>
              <a:rPr lang="en-US" sz="3600" dirty="0" smtClean="0">
                <a:solidFill>
                  <a:schemeClr val="tx1"/>
                </a:solidFill>
              </a:rPr>
              <a:t> implementation</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tx1"/>
                </a:solidFill>
              </a:rPr>
              <a:t>Implementation analysis</a:t>
            </a:r>
            <a:endParaRPr lang="en-US" dirty="0"/>
          </a:p>
        </p:txBody>
      </p:sp>
      <p:graphicFrame>
        <p:nvGraphicFramePr>
          <p:cNvPr id="6" name="Content Placeholder 5"/>
          <p:cNvGraphicFramePr>
            <a:graphicFrameLocks noGrp="1"/>
          </p:cNvGraphicFramePr>
          <p:nvPr>
            <p:ph sz="quarter" idx="1"/>
          </p:nvPr>
        </p:nvGraphicFramePr>
        <p:xfrm>
          <a:off x="457200" y="1447800"/>
          <a:ext cx="8153400" cy="5026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rPr>
              <a:t>Communication</a:t>
            </a:r>
            <a:endParaRPr lang="en-US" sz="4000" dirty="0">
              <a:solidFill>
                <a:schemeClr val="tx1"/>
              </a:solidFill>
            </a:endParaRPr>
          </a:p>
        </p:txBody>
      </p:sp>
      <p:sp>
        <p:nvSpPr>
          <p:cNvPr id="3" name="Content Placeholder 2"/>
          <p:cNvSpPr>
            <a:spLocks noGrp="1"/>
          </p:cNvSpPr>
          <p:nvPr>
            <p:ph sz="quarter" idx="1"/>
          </p:nvPr>
        </p:nvSpPr>
        <p:spPr/>
        <p:txBody>
          <a:bodyPr>
            <a:normAutofit/>
          </a:bodyPr>
          <a:lstStyle/>
          <a:p>
            <a:pPr lvl="0"/>
            <a:r>
              <a:rPr lang="en-US" dirty="0" smtClean="0"/>
              <a:t>Implementation of  </a:t>
            </a:r>
            <a:r>
              <a:rPr lang="en-US" i="1" dirty="0" err="1" smtClean="0"/>
              <a:t>Segoro</a:t>
            </a:r>
            <a:r>
              <a:rPr lang="en-US" i="1" dirty="0" smtClean="0"/>
              <a:t> </a:t>
            </a:r>
            <a:r>
              <a:rPr lang="en-US" i="1" dirty="0" err="1" smtClean="0"/>
              <a:t>Amarto</a:t>
            </a:r>
            <a:r>
              <a:rPr lang="en-US" dirty="0" smtClean="0"/>
              <a:t> Movement seen from communication factor, it has been implemented using a variety of media.</a:t>
            </a:r>
          </a:p>
          <a:p>
            <a:pPr lvl="0"/>
            <a:r>
              <a:rPr lang="en-US" dirty="0" smtClean="0"/>
              <a:t> However, this communication  has not been able to fully </a:t>
            </a:r>
            <a:r>
              <a:rPr lang="en-US" dirty="0" err="1" smtClean="0"/>
              <a:t>regrow</a:t>
            </a:r>
            <a:r>
              <a:rPr lang="en-US" dirty="0" smtClean="0"/>
              <a:t> the noble values ​​and mobilize all citizens to participate in poverty alleviation. </a:t>
            </a:r>
          </a:p>
          <a:p>
            <a:r>
              <a:rPr lang="en-US" dirty="0" smtClean="0"/>
              <a:t>Currents of modernization and modern lifestyle that hit the community,  has eroded  the value of caring for the environment and poverty, jealousy and social inequality are also  problems in the process of communicating  </a:t>
            </a:r>
            <a:r>
              <a:rPr lang="en-US" i="1" dirty="0" err="1" smtClean="0"/>
              <a:t>Segoro</a:t>
            </a:r>
            <a:r>
              <a:rPr lang="en-US" i="1" dirty="0" smtClean="0"/>
              <a:t> </a:t>
            </a:r>
            <a:r>
              <a:rPr lang="en-US" i="1" dirty="0" err="1" smtClean="0"/>
              <a:t>Amarto</a:t>
            </a:r>
            <a:r>
              <a:rPr lang="en-US" dirty="0" smtClean="0"/>
              <a:t>  Movement.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Resources Factors</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tx1"/>
                </a:solidFill>
              </a:rPr>
              <a:t>disposition</a:t>
            </a:r>
            <a:endParaRPr lang="en-US" sz="3600" dirty="0">
              <a:solidFill>
                <a:schemeClr val="tx1"/>
              </a:solidFill>
            </a:endParaRPr>
          </a:p>
        </p:txBody>
      </p:sp>
      <p:sp>
        <p:nvSpPr>
          <p:cNvPr id="3" name="Content Placeholder 2"/>
          <p:cNvSpPr>
            <a:spLocks noGrp="1"/>
          </p:cNvSpPr>
          <p:nvPr>
            <p:ph sz="quarter" idx="1"/>
          </p:nvPr>
        </p:nvSpPr>
        <p:spPr/>
        <p:txBody>
          <a:bodyPr/>
          <a:lstStyle/>
          <a:p>
            <a:r>
              <a:rPr lang="en-US" dirty="0" smtClean="0"/>
              <a:t>Regarding apparatus and </a:t>
            </a:r>
            <a:r>
              <a:rPr lang="en-US" dirty="0" err="1" smtClean="0"/>
              <a:t>implementor’s</a:t>
            </a:r>
            <a:r>
              <a:rPr lang="en-US" dirty="0" smtClean="0"/>
              <a:t> disposition, the research findings show that there are still greater positive disposition than negative ones. </a:t>
            </a:r>
          </a:p>
          <a:p>
            <a:r>
              <a:rPr lang="en-US" dirty="0" smtClean="0"/>
              <a:t>Negative disposition occurs due to various factors such as the modern lifestyle that has been struck in some communities. </a:t>
            </a:r>
          </a:p>
          <a:p>
            <a:r>
              <a:rPr lang="en-US" dirty="0" smtClean="0"/>
              <a:t>In the level of the poor, the negative disposition occurs due to mental attitude accustomed to, receive assistance and convenience.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Bureaucratic structure</a:t>
            </a:r>
            <a:endParaRPr lang="en-US" dirty="0"/>
          </a:p>
        </p:txBody>
      </p:sp>
      <p:sp>
        <p:nvSpPr>
          <p:cNvPr id="3" name="Content Placeholder 2"/>
          <p:cNvSpPr>
            <a:spLocks noGrp="1"/>
          </p:cNvSpPr>
          <p:nvPr>
            <p:ph sz="quarter" idx="1"/>
          </p:nvPr>
        </p:nvSpPr>
        <p:spPr/>
        <p:txBody>
          <a:bodyPr/>
          <a:lstStyle/>
          <a:p>
            <a:r>
              <a:rPr lang="en-US" dirty="0" smtClean="0"/>
              <a:t>From bureaucratic structures analysis, the weakness of the GSA implementation process  occurs because  the objectives of this movement still looks so wide and measurable indicators of success GSA are still unclear.</a:t>
            </a:r>
          </a:p>
          <a:p>
            <a:r>
              <a:rPr lang="en-US" dirty="0" smtClean="0"/>
              <a:t>The Yogyakarta City Government does not have clear guidance on the poverty standards/indicators.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GSA TO ALLEVIATE POVERTY</a:t>
            </a:r>
            <a:endParaRPr lang="en-US" dirty="0"/>
          </a:p>
        </p:txBody>
      </p:sp>
      <p:sp>
        <p:nvSpPr>
          <p:cNvPr id="3" name="Content Placeholder 2"/>
          <p:cNvSpPr>
            <a:spLocks noGrp="1"/>
          </p:cNvSpPr>
          <p:nvPr>
            <p:ph sz="quarter" idx="1"/>
          </p:nvPr>
        </p:nvSpPr>
        <p:spPr/>
        <p:txBody>
          <a:bodyPr/>
          <a:lstStyle/>
          <a:p>
            <a:r>
              <a:rPr lang="en-US" dirty="0" smtClean="0"/>
              <a:t>Each village in the city of Yogyakarta has economic and social potentials which can be developed in order to improve the welfare of poor citizens. </a:t>
            </a:r>
          </a:p>
          <a:p>
            <a:r>
              <a:rPr lang="en-US" dirty="0" smtClean="0"/>
              <a:t>Some areas in the city of Yogyakarta have geographic potentials for business activities that support communities to increase economic welfare.</a:t>
            </a:r>
          </a:p>
          <a:p>
            <a:r>
              <a:rPr lang="en-US" dirty="0" smtClean="0"/>
              <a:t>Institutions such as community forums or social and cultural organizations may become social capital that supports  GSA.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strong spirit of mutual cooperation, mutual help and solidarity to the people of Yogyakarta City such as </a:t>
            </a:r>
            <a:r>
              <a:rPr lang="en-US" i="1" dirty="0" err="1" smtClean="0"/>
              <a:t>jimpitan</a:t>
            </a:r>
            <a:r>
              <a:rPr lang="en-US" i="1" dirty="0" smtClean="0"/>
              <a:t>, </a:t>
            </a:r>
            <a:r>
              <a:rPr lang="en-US" i="1" dirty="0" err="1" smtClean="0"/>
              <a:t>ronda</a:t>
            </a:r>
            <a:r>
              <a:rPr lang="en-US" i="1" dirty="0" smtClean="0"/>
              <a:t> </a:t>
            </a:r>
            <a:r>
              <a:rPr lang="en-US" i="1" dirty="0" err="1" smtClean="0"/>
              <a:t>malam</a:t>
            </a:r>
            <a:r>
              <a:rPr lang="en-US" i="1" dirty="0" smtClean="0"/>
              <a:t>, </a:t>
            </a:r>
            <a:r>
              <a:rPr lang="en-US" i="1" dirty="0" err="1" smtClean="0"/>
              <a:t>sumbangan</a:t>
            </a:r>
            <a:r>
              <a:rPr lang="en-US" i="1" dirty="0" smtClean="0"/>
              <a:t> </a:t>
            </a:r>
            <a:r>
              <a:rPr lang="en-US" i="1" dirty="0" err="1" smtClean="0"/>
              <a:t>kematian</a:t>
            </a:r>
            <a:endParaRPr lang="en-US" i="1" dirty="0" smtClean="0"/>
          </a:p>
          <a:p>
            <a:r>
              <a:rPr lang="en-US" dirty="0" smtClean="0"/>
              <a:t>Yogyakarta City Government has formulated parameter or indicators of each  noble </a:t>
            </a:r>
            <a:r>
              <a:rPr lang="en-US" dirty="0" smtClean="0"/>
              <a:t>pillars </a:t>
            </a:r>
            <a:r>
              <a:rPr lang="en-US" dirty="0" smtClean="0"/>
              <a:t>in implementing GSA</a:t>
            </a:r>
          </a:p>
          <a:p>
            <a:r>
              <a:rPr lang="en-US" dirty="0" smtClean="0"/>
              <a:t>A number of private businesses operating in the city of Yogyakarta may contribute in </a:t>
            </a:r>
            <a:r>
              <a:rPr lang="en-US" i="1" dirty="0" err="1" smtClean="0"/>
              <a:t>Segoro</a:t>
            </a:r>
            <a:r>
              <a:rPr lang="en-US" i="1" dirty="0" smtClean="0"/>
              <a:t> </a:t>
            </a:r>
            <a:r>
              <a:rPr lang="en-US" i="1" dirty="0" err="1" smtClean="0"/>
              <a:t>Amarto</a:t>
            </a:r>
            <a:r>
              <a:rPr lang="en-US" dirty="0" smtClean="0"/>
              <a:t> Movement to improve  society’s welfare.</a:t>
            </a:r>
          </a:p>
          <a:p>
            <a:r>
              <a:rPr lang="en-US" dirty="0" smtClean="0"/>
              <a:t>Human resources supports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asil gambar untuk kegiatan segoro amarto"/>
          <p:cNvPicPr>
            <a:picLocks noGrp="1"/>
          </p:cNvPicPr>
          <p:nvPr>
            <p:ph sz="quarter" idx="1"/>
          </p:nvPr>
        </p:nvPicPr>
        <p:blipFill>
          <a:blip r:embed="rId2"/>
          <a:srcRect/>
          <a:stretch>
            <a:fillRect/>
          </a:stretch>
        </p:blipFill>
        <p:spPr bwMode="auto">
          <a:xfrm>
            <a:off x="553312" y="1600200"/>
            <a:ext cx="7275375" cy="48736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Challenges of </a:t>
            </a:r>
            <a:r>
              <a:rPr lang="en-US" b="1" dirty="0" err="1" smtClean="0">
                <a:solidFill>
                  <a:schemeClr val="tx1"/>
                </a:solidFill>
              </a:rPr>
              <a:t>gsa</a:t>
            </a:r>
            <a:endParaRPr lang="en-US" b="1"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Introduction</a:t>
            </a:r>
            <a:endParaRPr lang="en-US"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characteristics of poverty alleviation programs that are providing assistance and services have caused the poor (KMS holders) become reluctant to participate in community development programs through </a:t>
            </a:r>
            <a:r>
              <a:rPr lang="en-US" dirty="0" err="1" smtClean="0"/>
              <a:t>Segoro</a:t>
            </a:r>
            <a:r>
              <a:rPr lang="en-US" dirty="0" smtClean="0"/>
              <a:t> </a:t>
            </a:r>
            <a:r>
              <a:rPr lang="en-US" dirty="0" err="1" smtClean="0"/>
              <a:t>Amarto</a:t>
            </a:r>
            <a:r>
              <a:rPr lang="en-US" dirty="0" smtClean="0"/>
              <a:t> Movement</a:t>
            </a:r>
          </a:p>
          <a:p>
            <a:r>
              <a:rPr lang="en-US" dirty="0" smtClean="0"/>
              <a:t>The absence of clear measurement of </a:t>
            </a:r>
            <a:r>
              <a:rPr lang="en-US" dirty="0" err="1" smtClean="0"/>
              <a:t>Segoro</a:t>
            </a:r>
            <a:r>
              <a:rPr lang="en-US" dirty="0" smtClean="0"/>
              <a:t> </a:t>
            </a:r>
            <a:r>
              <a:rPr lang="en-US" dirty="0" err="1" smtClean="0"/>
              <a:t>Amarto</a:t>
            </a:r>
            <a:r>
              <a:rPr lang="en-US" dirty="0" smtClean="0"/>
              <a:t> effectiveness to decrease poverty</a:t>
            </a:r>
          </a:p>
          <a:p>
            <a:r>
              <a:rPr lang="en-US" dirty="0" smtClean="0"/>
              <a:t>Institutionalization model of  ​​GSA’s pillar and </a:t>
            </a:r>
            <a:r>
              <a:rPr lang="en-US" dirty="0" err="1" smtClean="0"/>
              <a:t>vallues</a:t>
            </a:r>
            <a:r>
              <a:rPr lang="en-US" dirty="0" smtClean="0"/>
              <a:t> have not been clearly formulated by the government and community so that a reference or guidelines for implementing these movements to match the noble values ​​of the people of Yogyakarta has not optimal.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Regarding  the implementation model analysis of George C. Edward III, namely communication, resources, disposition and bureaucratic structure, it can be said that  in general  </a:t>
            </a:r>
            <a:r>
              <a:rPr lang="en-US" i="1" dirty="0" err="1" smtClean="0"/>
              <a:t>Segoro</a:t>
            </a:r>
            <a:r>
              <a:rPr lang="en-US" i="1" dirty="0" smtClean="0"/>
              <a:t> </a:t>
            </a:r>
            <a:r>
              <a:rPr lang="en-US" i="1" dirty="0" err="1" smtClean="0"/>
              <a:t>Amarto</a:t>
            </a:r>
            <a:r>
              <a:rPr lang="en-US" dirty="0" smtClean="0"/>
              <a:t> implementation has been running, although not optimal</a:t>
            </a:r>
          </a:p>
          <a:p>
            <a:r>
              <a:rPr lang="en-US" dirty="0" smtClean="0"/>
              <a:t>In accordance with poverty alleviation program, </a:t>
            </a:r>
            <a:r>
              <a:rPr lang="en-US" i="1" dirty="0" err="1" smtClean="0"/>
              <a:t>Segoro</a:t>
            </a:r>
            <a:r>
              <a:rPr lang="en-US" i="1" dirty="0" smtClean="0"/>
              <a:t> </a:t>
            </a:r>
            <a:r>
              <a:rPr lang="en-US" i="1" dirty="0" err="1" smtClean="0"/>
              <a:t>Amarto</a:t>
            </a:r>
            <a:r>
              <a:rPr lang="en-US" dirty="0" smtClean="0"/>
              <a:t> Movement has not significantly affected the efforts to accelerate poverty reduction.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r>
              <a:rPr lang="en-US" dirty="0" smtClean="0"/>
              <a:t>There are a lot of potentials and opportunities that can support the successful implementation of GSA </a:t>
            </a:r>
            <a:r>
              <a:rPr lang="en-US" dirty="0" err="1" smtClean="0"/>
              <a:t>i.e</a:t>
            </a:r>
            <a:r>
              <a:rPr lang="en-US" dirty="0" smtClean="0"/>
              <a:t> the economic-social-cultural and geographic potentials, local </a:t>
            </a:r>
            <a:r>
              <a:rPr lang="en-US" dirty="0" err="1" smtClean="0"/>
              <a:t>vallues</a:t>
            </a:r>
            <a:r>
              <a:rPr lang="en-US" dirty="0" smtClean="0"/>
              <a:t> and wisdoms, social capitals, private business operation,  institutional and commitment of the municipal government and TKPK City, TKPK Village, as well as at the level of the basis (RW) </a:t>
            </a:r>
          </a:p>
          <a:p>
            <a:r>
              <a:rPr lang="en-US" dirty="0" err="1" smtClean="0"/>
              <a:t>Chalengges</a:t>
            </a:r>
            <a:r>
              <a:rPr lang="en-US" dirty="0" smtClean="0"/>
              <a:t> of GSA are the absence of clear parameters about the success of the GSA, the lack  understanding on  the noble values of ​​</a:t>
            </a:r>
            <a:r>
              <a:rPr lang="en-US" dirty="0" err="1" smtClean="0"/>
              <a:t>Segoro</a:t>
            </a:r>
            <a:r>
              <a:rPr lang="en-US" dirty="0" smtClean="0"/>
              <a:t> </a:t>
            </a:r>
            <a:r>
              <a:rPr lang="en-US" dirty="0" err="1" smtClean="0"/>
              <a:t>Amarto</a:t>
            </a:r>
            <a:r>
              <a:rPr lang="en-US" dirty="0" smtClean="0"/>
              <a:t>,  the existing mental to be considered poor, mentally begging and their poverty alleviation programs that are providing assistance and services.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Recommendation</a:t>
            </a:r>
            <a:endParaRPr lang="en-US" b="1"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Gerakan</a:t>
            </a:r>
            <a:r>
              <a:rPr lang="en-US" sz="3600" dirty="0" smtClean="0">
                <a:solidFill>
                  <a:schemeClr val="tx1"/>
                </a:solidFill>
              </a:rPr>
              <a:t> </a:t>
            </a:r>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a:t>
            </a:r>
            <a:r>
              <a:rPr lang="en-US" sz="3600" dirty="0" smtClean="0">
                <a:solidFill>
                  <a:schemeClr val="tx1"/>
                </a:solidFill>
              </a:rPr>
              <a:t> (GSA)</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amarto’s</a:t>
            </a:r>
            <a:r>
              <a:rPr lang="en-US" sz="3600" dirty="0" smtClean="0">
                <a:solidFill>
                  <a:schemeClr val="tx1"/>
                </a:solidFill>
              </a:rPr>
              <a:t> meaning</a:t>
            </a:r>
            <a:endParaRPr lang="en-US" sz="3600" dirty="0">
              <a:solidFill>
                <a:schemeClr val="tx1"/>
              </a:solidFill>
            </a:endParaRPr>
          </a:p>
        </p:txBody>
      </p:sp>
      <p:sp>
        <p:nvSpPr>
          <p:cNvPr id="3" name="Content Placeholder 2"/>
          <p:cNvSpPr>
            <a:spLocks noGrp="1"/>
          </p:cNvSpPr>
          <p:nvPr>
            <p:ph sz="quarter" idx="1"/>
          </p:nvPr>
        </p:nvSpPr>
        <p:spPr/>
        <p:txBody>
          <a:bodyPr/>
          <a:lstStyle/>
          <a:p>
            <a:r>
              <a:rPr lang="en-US" dirty="0" err="1" smtClean="0"/>
              <a:t>Segoro</a:t>
            </a:r>
            <a:r>
              <a:rPr lang="en-US" dirty="0" smtClean="0"/>
              <a:t> </a:t>
            </a:r>
            <a:r>
              <a:rPr lang="en-US" dirty="0" err="1" smtClean="0"/>
              <a:t>Amarto</a:t>
            </a:r>
            <a:r>
              <a:rPr lang="en-US" dirty="0" smtClean="0"/>
              <a:t> is a nickname of  ( </a:t>
            </a:r>
            <a:r>
              <a:rPr lang="en-US" i="1" dirty="0" err="1" smtClean="0"/>
              <a:t>Semangat</a:t>
            </a:r>
            <a:r>
              <a:rPr lang="en-US" i="1" dirty="0" smtClean="0"/>
              <a:t> </a:t>
            </a:r>
            <a:r>
              <a:rPr lang="en-US" i="1" dirty="0" err="1" smtClean="0"/>
              <a:t>Gotong</a:t>
            </a:r>
            <a:r>
              <a:rPr lang="en-US" i="1" dirty="0" smtClean="0"/>
              <a:t> </a:t>
            </a:r>
            <a:r>
              <a:rPr lang="en-US" i="1" dirty="0" err="1" smtClean="0"/>
              <a:t>Royong</a:t>
            </a:r>
            <a:r>
              <a:rPr lang="en-US" i="1" dirty="0" smtClean="0"/>
              <a:t> </a:t>
            </a:r>
            <a:r>
              <a:rPr lang="en-US" i="1" dirty="0" err="1" smtClean="0"/>
              <a:t>Agawe</a:t>
            </a:r>
            <a:r>
              <a:rPr lang="en-US" i="1" dirty="0" smtClean="0"/>
              <a:t> </a:t>
            </a:r>
            <a:r>
              <a:rPr lang="en-US" i="1" dirty="0" err="1" smtClean="0"/>
              <a:t>Majune</a:t>
            </a:r>
            <a:r>
              <a:rPr lang="en-US" i="1" dirty="0" smtClean="0"/>
              <a:t> </a:t>
            </a:r>
            <a:r>
              <a:rPr lang="en-US" i="1" dirty="0" err="1" smtClean="0"/>
              <a:t>Ngayogyakarta</a:t>
            </a:r>
            <a:r>
              <a:rPr lang="en-US" i="1" dirty="0" smtClean="0"/>
              <a:t> )</a:t>
            </a:r>
          </a:p>
          <a:p>
            <a:pPr>
              <a:buNone/>
            </a:pPr>
            <a:r>
              <a:rPr lang="en-US" i="1" dirty="0" smtClean="0"/>
              <a:t> </a:t>
            </a:r>
            <a:endParaRPr lang="en-US" dirty="0"/>
          </a:p>
        </p:txBody>
      </p:sp>
      <p:pic>
        <p:nvPicPr>
          <p:cNvPr id="4" name="Picture 3" descr="Hasil gambar untuk gambar segoro amarto"/>
          <p:cNvPicPr/>
          <p:nvPr/>
        </p:nvPicPr>
        <p:blipFill>
          <a:blip r:embed="rId2"/>
          <a:srcRect/>
          <a:stretch>
            <a:fillRect/>
          </a:stretch>
        </p:blipFill>
        <p:spPr bwMode="auto">
          <a:xfrm>
            <a:off x="2362200" y="2514600"/>
            <a:ext cx="3428999" cy="35814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Amarto’s</a:t>
            </a:r>
            <a:r>
              <a:rPr lang="en-US" sz="3600" dirty="0" smtClean="0">
                <a:solidFill>
                  <a:schemeClr val="tx1"/>
                </a:solidFill>
              </a:rPr>
              <a:t> Vision</a:t>
            </a:r>
            <a:endParaRPr lang="en-US" sz="3600" dirty="0">
              <a:solidFill>
                <a:schemeClr val="tx1"/>
              </a:solidFill>
            </a:endParaRPr>
          </a:p>
        </p:txBody>
      </p:sp>
      <p:graphicFrame>
        <p:nvGraphicFramePr>
          <p:cNvPr id="5" name="Content Placeholder 4"/>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solidFill>
                  <a:schemeClr val="tx1"/>
                </a:solidFill>
              </a:rPr>
              <a:t>Segoro</a:t>
            </a:r>
            <a:r>
              <a:rPr lang="en-US" sz="3600" dirty="0" smtClean="0">
                <a:solidFill>
                  <a:schemeClr val="tx1"/>
                </a:solidFill>
              </a:rPr>
              <a:t> </a:t>
            </a:r>
            <a:r>
              <a:rPr lang="en-US" sz="3600" dirty="0" err="1" smtClean="0">
                <a:solidFill>
                  <a:schemeClr val="tx1"/>
                </a:solidFill>
              </a:rPr>
              <a:t>amarto’s</a:t>
            </a:r>
            <a:r>
              <a:rPr lang="en-US" sz="3600" dirty="0" smtClean="0">
                <a:solidFill>
                  <a:schemeClr val="tx1"/>
                </a:solidFill>
              </a:rPr>
              <a:t> Goals</a:t>
            </a:r>
            <a:endParaRPr lang="en-US" sz="36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sil gambar untuk gambar segoro amarto"/>
          <p:cNvPicPr/>
          <p:nvPr/>
        </p:nvPicPr>
        <p:blipFill>
          <a:blip r:embed="rId2"/>
          <a:srcRect/>
          <a:stretch>
            <a:fillRect/>
          </a:stretch>
        </p:blipFill>
        <p:spPr bwMode="auto">
          <a:xfrm>
            <a:off x="2209800" y="533400"/>
            <a:ext cx="3810000" cy="5181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schemeClr val="tx1"/>
                </a:solidFill>
              </a:rPr>
              <a:t>Implementators</a:t>
            </a:r>
            <a:r>
              <a:rPr lang="en-US" sz="3200" dirty="0" smtClean="0">
                <a:solidFill>
                  <a:schemeClr val="tx1"/>
                </a:solidFill>
              </a:rPr>
              <a:t> of </a:t>
            </a:r>
            <a:r>
              <a:rPr lang="en-US" sz="3200" dirty="0" err="1" smtClean="0">
                <a:solidFill>
                  <a:schemeClr val="tx1"/>
                </a:solidFill>
              </a:rPr>
              <a:t>segoro</a:t>
            </a:r>
            <a:r>
              <a:rPr lang="en-US" sz="3200" dirty="0" smtClean="0">
                <a:solidFill>
                  <a:schemeClr val="tx1"/>
                </a:solidFill>
              </a:rPr>
              <a:t> </a:t>
            </a:r>
            <a:r>
              <a:rPr lang="en-US" sz="3200" dirty="0" err="1" smtClean="0">
                <a:solidFill>
                  <a:schemeClr val="tx1"/>
                </a:solidFill>
              </a:rPr>
              <a:t>amarto</a:t>
            </a:r>
            <a:endParaRPr lang="en-US" sz="3200" dirty="0">
              <a:solidFill>
                <a:schemeClr val="tx1"/>
              </a:solidFill>
            </a:endParaRPr>
          </a:p>
        </p:txBody>
      </p:sp>
      <p:graphicFrame>
        <p:nvGraphicFramePr>
          <p:cNvPr id="4" name="Content Placeholder 3"/>
          <p:cNvGraphicFramePr>
            <a:graphicFrameLocks noGrp="1"/>
          </p:cNvGraphicFramePr>
          <p:nvPr>
            <p:ph sz="quarter" idx="1"/>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279</TotalTime>
  <Words>1386</Words>
  <Application>Microsoft Office PowerPoint</Application>
  <PresentationFormat>On-screen Show (4:3)</PresentationFormat>
  <Paragraphs>75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 SEGORO AMARTO MOVEMENT:  OPPORTUNITIES AND CHALLENGES TO ALLEVIATE POVERTY IN YOGYAKARTA CITY </vt:lpstr>
      <vt:lpstr>Introduction</vt:lpstr>
      <vt:lpstr>Slide 3</vt:lpstr>
      <vt:lpstr>Gerakan segoro amarto (GSA)</vt:lpstr>
      <vt:lpstr>Segoro amarto’s meaning</vt:lpstr>
      <vt:lpstr>Segoro Amarto’s Vision</vt:lpstr>
      <vt:lpstr>Segoro amarto’s Goals</vt:lpstr>
      <vt:lpstr>Slide 8</vt:lpstr>
      <vt:lpstr>Implementators of segoro amarto</vt:lpstr>
      <vt:lpstr>Segoro amarto implementation</vt:lpstr>
      <vt:lpstr>Implementation analysis</vt:lpstr>
      <vt:lpstr>Communication</vt:lpstr>
      <vt:lpstr>Resources Factors</vt:lpstr>
      <vt:lpstr>disposition</vt:lpstr>
      <vt:lpstr>Bureaucratic structure</vt:lpstr>
      <vt:lpstr>OPPORTUNITIES  GSA TO ALLEVIATE POVERTY</vt:lpstr>
      <vt:lpstr>Slide 17</vt:lpstr>
      <vt:lpstr>Slide 18</vt:lpstr>
      <vt:lpstr>Challenges of gsa</vt:lpstr>
      <vt:lpstr>Slide 20</vt:lpstr>
      <vt:lpstr>CONCLUSION</vt:lpstr>
      <vt:lpstr>Slide 22</vt:lpstr>
      <vt:lpstr>Recommendation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SEGORO AMARTO MOVEMENT:  OPPORTUNITIES AND CHALLENGES TO ALLEVIATE POVERTY IN YOGYAKARTA CITY</dc:title>
  <dc:creator>user</dc:creator>
  <cp:lastModifiedBy>user</cp:lastModifiedBy>
  <cp:revision>34</cp:revision>
  <dcterms:created xsi:type="dcterms:W3CDTF">2016-10-05T03:36:35Z</dcterms:created>
  <dcterms:modified xsi:type="dcterms:W3CDTF">2016-10-06T07:29:19Z</dcterms:modified>
</cp:coreProperties>
</file>