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9799-8C94-4ED1-ADB7-524D63067124}" type="datetimeFigureOut">
              <a:rPr lang="id-ID" smtClean="0"/>
              <a:t>06/10/2016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5938-6DED-47D0-BC42-FFD7C91182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846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9799-8C94-4ED1-ADB7-524D63067124}" type="datetimeFigureOut">
              <a:rPr lang="id-ID" smtClean="0"/>
              <a:t>06/10/2016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5938-6DED-47D0-BC42-FFD7C911829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815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id-ID" smtClean="0">
                <a:ln>
                  <a:noFill/>
                </a:ln>
              </a:rPr>
              <a:t>PERILAKU ORGANISASI</a:t>
            </a:r>
            <a:endParaRPr lang="id-ID" altLang="id-ID" smtClean="0">
              <a:ln>
                <a:noFill/>
              </a:ln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18680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smtClean="0">
                <a:latin typeface="+mn-lt"/>
              </a:rPr>
              <a:t>6. TEKNOLOGI</a:t>
            </a:r>
            <a:endParaRPr lang="en-US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04362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25324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b="1" smtClean="0"/>
              <a:t>PERILAKU ORGANISASI??</a:t>
            </a:r>
            <a:endParaRPr lang="en-US" altLang="id-ID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latin typeface="+mn-lt"/>
              </a:rPr>
              <a:t>Kontribusi terhadap bidang studi perilaku organisasi</a:t>
            </a:r>
            <a:endParaRPr lang="en-US" sz="32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id-ID" sz="4000" smtClean="0"/>
              <a:t>Membangun Kerangka Studi Perilaku Organisasi</a:t>
            </a:r>
            <a:endParaRPr lang="en-US" altLang="id-ID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mtClean="0"/>
              <a:t>Lingkungan Organisasi :</a:t>
            </a:r>
            <a:endParaRPr lang="en-US" alt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0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5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id-ID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7724"/>
      </p:ext>
    </p:extLst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69961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smtClean="0"/>
              <a:t>Kekuatan Lingkungan Yang Membentuk Ulang Praktek Manajemen</a:t>
            </a:r>
            <a:endParaRPr lang="id-ID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4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800" smtClean="0">
                <a:latin typeface="+mn-lt"/>
              </a:rPr>
              <a:t>3. KEANEKARAGAMAN BUDAYA</a:t>
            </a:r>
            <a:endParaRPr lang="id-ID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6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latin typeface="+mn-lt"/>
              </a:rPr>
              <a:t>4. KECEPATAN PERUBAHAN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2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mtClean="0">
                <a:latin typeface="+mn-lt"/>
              </a:rPr>
              <a:t>5. KONTRAK PSIKOLOGIS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6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PERILAKU ORGANISASI</vt:lpstr>
      <vt:lpstr>PowerPoint Presentation</vt:lpstr>
      <vt:lpstr>PowerPoint Presentation</vt:lpstr>
      <vt:lpstr>PowerPoint Presentation</vt:lpstr>
      <vt:lpstr>Kekuatan Lingkungan Yang Membentuk Ulang Praktek Manajemen</vt:lpstr>
      <vt:lpstr>PowerPoint Presentation</vt:lpstr>
      <vt:lpstr>3. KEANEKARAGAMAN BUDAYA</vt:lpstr>
      <vt:lpstr>4. KECEPATAN PERUBAHAN</vt:lpstr>
      <vt:lpstr>5. KONTRAK PSIKOLOGIS</vt:lpstr>
      <vt:lpstr>6. TEKNOLOGI</vt:lpstr>
      <vt:lpstr>PowerPoint Presentation</vt:lpstr>
      <vt:lpstr>PERILAKU ORGANISASI??</vt:lpstr>
      <vt:lpstr>Kontribusi terhadap bidang studi perilaku organisasi</vt:lpstr>
      <vt:lpstr>Membangun Kerangka Studi Perilaku Organisasi</vt:lpstr>
      <vt:lpstr>Lingkungan Organisasi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PERILAKU ORGANISASI</dc:title>
  <dc:creator>Psikologi FIP</dc:creator>
  <cp:lastModifiedBy>Psikologi FIP</cp:lastModifiedBy>
  <cp:revision>1</cp:revision>
  <dcterms:created xsi:type="dcterms:W3CDTF">2016-10-06T02:53:51Z</dcterms:created>
  <dcterms:modified xsi:type="dcterms:W3CDTF">2016-10-06T02:53:51Z</dcterms:modified>
</cp:coreProperties>
</file>