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73E175-362C-4037-A8D1-FC15B60705D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03C388-180C-4E9D-844D-F5204BC4D4F3}">
      <dgm:prSet phldrT="[Text]"/>
      <dgm:spPr/>
      <dgm:t>
        <a:bodyPr/>
        <a:lstStyle/>
        <a:p>
          <a:r>
            <a:rPr lang="en-US" dirty="0" err="1" smtClean="0"/>
            <a:t>Mentapkan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target </a:t>
          </a:r>
          <a:r>
            <a:rPr lang="en-US" dirty="0" err="1" smtClean="0"/>
            <a:t>spesifik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pengukuran</a:t>
          </a:r>
          <a:r>
            <a:rPr lang="en-US" dirty="0" smtClean="0"/>
            <a:t> </a:t>
          </a:r>
          <a:r>
            <a:rPr lang="en-US" dirty="0" err="1" smtClean="0"/>
            <a:t>hasil</a:t>
          </a:r>
          <a:endParaRPr lang="en-US" dirty="0"/>
        </a:p>
      </dgm:t>
    </dgm:pt>
    <dgm:pt modelId="{2B2DB9B3-806B-44FE-934E-07460A411B0C}" type="parTrans" cxnId="{B57DB26F-E6BD-47FD-9F22-932FB9BC2967}">
      <dgm:prSet/>
      <dgm:spPr/>
      <dgm:t>
        <a:bodyPr/>
        <a:lstStyle/>
        <a:p>
          <a:endParaRPr lang="en-US"/>
        </a:p>
      </dgm:t>
    </dgm:pt>
    <dgm:pt modelId="{323A827F-F7E1-4B0F-BB21-E3F01D964FE8}" type="sibTrans" cxnId="{B57DB26F-E6BD-47FD-9F22-932FB9BC2967}">
      <dgm:prSet/>
      <dgm:spPr/>
      <dgm:t>
        <a:bodyPr/>
        <a:lstStyle/>
        <a:p>
          <a:endParaRPr lang="en-US"/>
        </a:p>
      </dgm:t>
    </dgm:pt>
    <dgm:pt modelId="{B6C29DD1-2ECE-4B3D-8DA1-AE105D26BB0E}">
      <dgm:prSet phldrT="[Text]"/>
      <dgm:spPr/>
      <dgm:t>
        <a:bodyPr/>
        <a:lstStyle/>
        <a:p>
          <a:r>
            <a:rPr lang="en-US" dirty="0" err="1" smtClean="0"/>
            <a:t>Identifikasi</a:t>
          </a:r>
          <a:r>
            <a:rPr lang="en-US" dirty="0" smtClean="0"/>
            <a:t> </a:t>
          </a:r>
          <a:r>
            <a:rPr lang="en-US" dirty="0" err="1" smtClean="0"/>
            <a:t>dandefinisi</a:t>
          </a:r>
          <a:r>
            <a:rPr lang="en-US" dirty="0" smtClean="0"/>
            <a:t> program</a:t>
          </a:r>
          <a:endParaRPr lang="en-US" dirty="0"/>
        </a:p>
      </dgm:t>
    </dgm:pt>
    <dgm:pt modelId="{6A7C1A7E-F9AA-4BB6-9685-37CFB47078A2}" type="parTrans" cxnId="{8BE01176-F1F7-4811-BE7B-3CAD421E2EA4}">
      <dgm:prSet/>
      <dgm:spPr/>
      <dgm:t>
        <a:bodyPr/>
        <a:lstStyle/>
        <a:p>
          <a:endParaRPr lang="en-US"/>
        </a:p>
      </dgm:t>
    </dgm:pt>
    <dgm:pt modelId="{997A3673-D710-476C-B1E1-7122A360F815}" type="sibTrans" cxnId="{8BE01176-F1F7-4811-BE7B-3CAD421E2EA4}">
      <dgm:prSet/>
      <dgm:spPr/>
      <dgm:t>
        <a:bodyPr/>
        <a:lstStyle/>
        <a:p>
          <a:endParaRPr lang="en-US"/>
        </a:p>
      </dgm:t>
    </dgm:pt>
    <dgm:pt modelId="{4ACFD4CE-042D-451A-898E-A603E1817C8D}">
      <dgm:prSet phldrT="[Text]"/>
      <dgm:spPr/>
      <dgm:t>
        <a:bodyPr/>
        <a:lstStyle/>
        <a:p>
          <a:r>
            <a:rPr lang="en-US" dirty="0" err="1" smtClean="0"/>
            <a:t>Menetapkan</a:t>
          </a:r>
          <a:r>
            <a:rPr lang="en-US" dirty="0" smtClean="0"/>
            <a:t> </a:t>
          </a:r>
          <a:r>
            <a:rPr lang="en-US" dirty="0" err="1" smtClean="0"/>
            <a:t>prioritas</a:t>
          </a:r>
          <a:endParaRPr lang="en-US" dirty="0"/>
        </a:p>
      </dgm:t>
    </dgm:pt>
    <dgm:pt modelId="{A53C6380-C948-432C-8651-51E12396EA63}" type="parTrans" cxnId="{11C08C84-A1F6-4902-80CD-A6D6B04A47CE}">
      <dgm:prSet/>
      <dgm:spPr/>
      <dgm:t>
        <a:bodyPr/>
        <a:lstStyle/>
        <a:p>
          <a:endParaRPr lang="en-US"/>
        </a:p>
      </dgm:t>
    </dgm:pt>
    <dgm:pt modelId="{5FCC3299-249F-4FCE-96C5-A8C3294F14DF}" type="sibTrans" cxnId="{11C08C84-A1F6-4902-80CD-A6D6B04A47CE}">
      <dgm:prSet/>
      <dgm:spPr/>
      <dgm:t>
        <a:bodyPr/>
        <a:lstStyle/>
        <a:p>
          <a:endParaRPr lang="en-US"/>
        </a:p>
      </dgm:t>
    </dgm:pt>
    <dgm:pt modelId="{63656E23-AB6B-4B8C-934D-65010074968A}">
      <dgm:prSet phldrT="[Text]"/>
      <dgm:spPr/>
      <dgm:t>
        <a:bodyPr/>
        <a:lstStyle/>
        <a:p>
          <a:r>
            <a:rPr lang="en-US" dirty="0" err="1" smtClean="0"/>
            <a:t>Mencari</a:t>
          </a:r>
          <a:r>
            <a:rPr lang="en-US" dirty="0" smtClean="0"/>
            <a:t> </a:t>
          </a:r>
          <a:r>
            <a:rPr lang="en-US" dirty="0" err="1" smtClean="0"/>
            <a:t>Penyebab</a:t>
          </a:r>
          <a:endParaRPr lang="en-US" dirty="0"/>
        </a:p>
      </dgm:t>
    </dgm:pt>
    <dgm:pt modelId="{55D31866-F54C-4A18-8464-AF4440032714}" type="parTrans" cxnId="{2C73C957-4C8E-4309-99B9-13C2F2C70042}">
      <dgm:prSet/>
      <dgm:spPr/>
      <dgm:t>
        <a:bodyPr/>
        <a:lstStyle/>
        <a:p>
          <a:endParaRPr lang="en-US"/>
        </a:p>
      </dgm:t>
    </dgm:pt>
    <dgm:pt modelId="{EFCC7E23-76FC-4EC5-A42B-6AA98DF7F709}" type="sibTrans" cxnId="{2C73C957-4C8E-4309-99B9-13C2F2C70042}">
      <dgm:prSet/>
      <dgm:spPr/>
      <dgm:t>
        <a:bodyPr/>
        <a:lstStyle/>
        <a:p>
          <a:endParaRPr lang="en-US"/>
        </a:p>
      </dgm:t>
    </dgm:pt>
    <dgm:pt modelId="{2544F817-5CF7-42D3-8995-0527BD0E254B}">
      <dgm:prSet phldrT="[Text]"/>
      <dgm:spPr/>
      <dgm:t>
        <a:bodyPr/>
        <a:lstStyle/>
        <a:p>
          <a:r>
            <a:rPr lang="en-US" dirty="0" err="1" smtClean="0"/>
            <a:t>Pengembangan</a:t>
          </a:r>
          <a:r>
            <a:rPr lang="en-US" dirty="0" smtClean="0"/>
            <a:t> </a:t>
          </a:r>
          <a:r>
            <a:rPr lang="en-US" dirty="0" err="1" smtClean="0"/>
            <a:t>solusi</a:t>
          </a:r>
          <a:r>
            <a:rPr lang="en-US" dirty="0" smtClean="0"/>
            <a:t> </a:t>
          </a:r>
          <a:r>
            <a:rPr lang="en-US" dirty="0" err="1" smtClean="0"/>
            <a:t>Alternatif</a:t>
          </a:r>
          <a:endParaRPr lang="en-US" dirty="0"/>
        </a:p>
      </dgm:t>
    </dgm:pt>
    <dgm:pt modelId="{B155D91E-22A5-4AA3-A0E3-317032B392DF}" type="parTrans" cxnId="{BD16AB8B-8D24-4147-8767-FF802C39A1A1}">
      <dgm:prSet/>
      <dgm:spPr/>
      <dgm:t>
        <a:bodyPr/>
        <a:lstStyle/>
        <a:p>
          <a:endParaRPr lang="en-US"/>
        </a:p>
      </dgm:t>
    </dgm:pt>
    <dgm:pt modelId="{511F0988-1A9F-427E-9F6B-6487B0DC6463}" type="sibTrans" cxnId="{BD16AB8B-8D24-4147-8767-FF802C39A1A1}">
      <dgm:prSet/>
      <dgm:spPr/>
      <dgm:t>
        <a:bodyPr/>
        <a:lstStyle/>
        <a:p>
          <a:endParaRPr lang="en-US"/>
        </a:p>
      </dgm:t>
    </dgm:pt>
    <dgm:pt modelId="{E50DAE66-D148-4CAA-B0CE-2582930A2E1E}">
      <dgm:prSet phldrT="[Text]"/>
      <dgm:spPr/>
      <dgm:t>
        <a:bodyPr/>
        <a:lstStyle/>
        <a:p>
          <a:r>
            <a:rPr lang="en-US" dirty="0" err="1" smtClean="0"/>
            <a:t>Evaluasi</a:t>
          </a:r>
          <a:r>
            <a:rPr lang="en-US" dirty="0" smtClean="0"/>
            <a:t> </a:t>
          </a:r>
          <a:r>
            <a:rPr lang="en-US" dirty="0" err="1" smtClean="0"/>
            <a:t>solusi</a:t>
          </a:r>
          <a:r>
            <a:rPr lang="en-US" dirty="0" smtClean="0"/>
            <a:t> </a:t>
          </a:r>
          <a:r>
            <a:rPr lang="en-US" dirty="0" err="1" smtClean="0"/>
            <a:t>Alternatif</a:t>
          </a:r>
          <a:endParaRPr lang="en-US" dirty="0"/>
        </a:p>
      </dgm:t>
    </dgm:pt>
    <dgm:pt modelId="{DBB5C973-C11E-4C55-825E-95534965F192}" type="parTrans" cxnId="{3641A9EF-5A68-4215-9AB6-CABF776D6889}">
      <dgm:prSet/>
      <dgm:spPr/>
      <dgm:t>
        <a:bodyPr/>
        <a:lstStyle/>
        <a:p>
          <a:endParaRPr lang="en-US"/>
        </a:p>
      </dgm:t>
    </dgm:pt>
    <dgm:pt modelId="{1CFEAE83-A5BE-4C28-AA17-B3AEC534D6FF}" type="sibTrans" cxnId="{3641A9EF-5A68-4215-9AB6-CABF776D6889}">
      <dgm:prSet/>
      <dgm:spPr/>
      <dgm:t>
        <a:bodyPr/>
        <a:lstStyle/>
        <a:p>
          <a:endParaRPr lang="en-US"/>
        </a:p>
      </dgm:t>
    </dgm:pt>
    <dgm:pt modelId="{E1345425-F049-4645-8353-A895B578A6AE}">
      <dgm:prSet phldrT="[Text]"/>
      <dgm:spPr/>
      <dgm:t>
        <a:bodyPr/>
        <a:lstStyle/>
        <a:p>
          <a:r>
            <a:rPr lang="en-US" dirty="0" err="1" smtClean="0"/>
            <a:t>Pemilihan</a:t>
          </a:r>
          <a:r>
            <a:rPr lang="en-US" dirty="0" smtClean="0"/>
            <a:t> </a:t>
          </a:r>
          <a:r>
            <a:rPr lang="en-US" dirty="0" err="1" smtClean="0"/>
            <a:t>Solusi</a:t>
          </a:r>
          <a:endParaRPr lang="en-US" dirty="0"/>
        </a:p>
      </dgm:t>
    </dgm:pt>
    <dgm:pt modelId="{004BDBD8-795C-4B83-AFFC-193C0720C59D}" type="parTrans" cxnId="{2C8D3F72-B6FF-4EBE-821F-15145B7B8E48}">
      <dgm:prSet/>
      <dgm:spPr/>
      <dgm:t>
        <a:bodyPr/>
        <a:lstStyle/>
        <a:p>
          <a:endParaRPr lang="en-US"/>
        </a:p>
      </dgm:t>
    </dgm:pt>
    <dgm:pt modelId="{50E80CF2-1AA3-4DA2-AF4E-AA65126791F4}" type="sibTrans" cxnId="{2C8D3F72-B6FF-4EBE-821F-15145B7B8E48}">
      <dgm:prSet/>
      <dgm:spPr/>
      <dgm:t>
        <a:bodyPr/>
        <a:lstStyle/>
        <a:p>
          <a:endParaRPr lang="en-US"/>
        </a:p>
      </dgm:t>
    </dgm:pt>
    <dgm:pt modelId="{B342F4AD-C33D-41A6-8527-50E2A15C4242}">
      <dgm:prSet phldrT="[Text]"/>
      <dgm:spPr/>
      <dgm:t>
        <a:bodyPr/>
        <a:lstStyle/>
        <a:p>
          <a:r>
            <a:rPr lang="en-US" dirty="0" err="1" smtClean="0"/>
            <a:t>Implementasi</a:t>
          </a:r>
          <a:endParaRPr lang="en-US" dirty="0"/>
        </a:p>
      </dgm:t>
    </dgm:pt>
    <dgm:pt modelId="{FFF93F59-BBF9-46F0-8D50-6AB20F36F0E9}" type="parTrans" cxnId="{9ACB2F55-445A-4F6D-BDCE-E34474E2F03E}">
      <dgm:prSet/>
      <dgm:spPr/>
      <dgm:t>
        <a:bodyPr/>
        <a:lstStyle/>
        <a:p>
          <a:endParaRPr lang="en-US"/>
        </a:p>
      </dgm:t>
    </dgm:pt>
    <dgm:pt modelId="{527E8BD8-F704-407C-9B4C-14F30B079466}" type="sibTrans" cxnId="{9ACB2F55-445A-4F6D-BDCE-E34474E2F03E}">
      <dgm:prSet/>
      <dgm:spPr/>
      <dgm:t>
        <a:bodyPr/>
        <a:lstStyle/>
        <a:p>
          <a:endParaRPr lang="en-US"/>
        </a:p>
      </dgm:t>
    </dgm:pt>
    <dgm:pt modelId="{5186770D-AC22-413D-ACF1-4BD08DAD17C8}">
      <dgm:prSet phldrT="[Text]"/>
      <dgm:spPr/>
      <dgm:t>
        <a:bodyPr/>
        <a:lstStyle/>
        <a:p>
          <a:r>
            <a:rPr lang="en-US" dirty="0" err="1" smtClean="0"/>
            <a:t>Tindak</a:t>
          </a:r>
          <a:r>
            <a:rPr lang="en-US" dirty="0" smtClean="0"/>
            <a:t> </a:t>
          </a:r>
          <a:r>
            <a:rPr lang="en-US" dirty="0" err="1" smtClean="0"/>
            <a:t>lanjut</a:t>
          </a:r>
          <a:endParaRPr lang="en-US" dirty="0"/>
        </a:p>
      </dgm:t>
    </dgm:pt>
    <dgm:pt modelId="{03F2E462-A552-4795-8F47-86552EE348F8}" type="parTrans" cxnId="{27E56131-F4C4-4955-97DD-A635AD63D936}">
      <dgm:prSet/>
      <dgm:spPr/>
      <dgm:t>
        <a:bodyPr/>
        <a:lstStyle/>
        <a:p>
          <a:endParaRPr lang="en-US"/>
        </a:p>
      </dgm:t>
    </dgm:pt>
    <dgm:pt modelId="{ED89E797-59EF-44E8-8C0F-9BA88F9F316D}" type="sibTrans" cxnId="{27E56131-F4C4-4955-97DD-A635AD63D936}">
      <dgm:prSet/>
      <dgm:spPr/>
      <dgm:t>
        <a:bodyPr/>
        <a:lstStyle/>
        <a:p>
          <a:endParaRPr lang="en-US"/>
        </a:p>
      </dgm:t>
    </dgm:pt>
    <dgm:pt modelId="{CD8858C2-8A35-4288-9490-CA2CA2406118}" type="pres">
      <dgm:prSet presAssocID="{3A73E175-362C-4037-A8D1-FC15B60705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DD222A-6C1D-4F13-8CCE-050EB949A865}" type="pres">
      <dgm:prSet presAssocID="{5B03C388-180C-4E9D-844D-F5204BC4D4F3}" presName="node" presStyleLbl="node1" presStyleIdx="0" presStyleCnt="9" custScaleX="231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ACCED0-1924-4C1B-850D-A5C377B00D2E}" type="pres">
      <dgm:prSet presAssocID="{323A827F-F7E1-4B0F-BB21-E3F01D964FE8}" presName="sibTrans" presStyleLbl="sibTrans2D1" presStyleIdx="0" presStyleCnt="9"/>
      <dgm:spPr/>
      <dgm:t>
        <a:bodyPr/>
        <a:lstStyle/>
        <a:p>
          <a:endParaRPr lang="en-US"/>
        </a:p>
      </dgm:t>
    </dgm:pt>
    <dgm:pt modelId="{CA0F030D-B21A-46F3-9C30-0C66F0006308}" type="pres">
      <dgm:prSet presAssocID="{323A827F-F7E1-4B0F-BB21-E3F01D964FE8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7711C33A-B5C3-47F4-9583-21BDC48AA10F}" type="pres">
      <dgm:prSet presAssocID="{B6C29DD1-2ECE-4B3D-8DA1-AE105D26BB0E}" presName="node" presStyleLbl="node1" presStyleIdx="1" presStyleCnt="9" custScaleX="213963" custRadScaleRad="165119" custRadScaleInc="829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71EC3-6C15-4F6B-8178-5A2B3FA31633}" type="pres">
      <dgm:prSet presAssocID="{997A3673-D710-476C-B1E1-7122A360F815}" presName="sibTrans" presStyleLbl="sibTrans2D1" presStyleIdx="1" presStyleCnt="9"/>
      <dgm:spPr/>
      <dgm:t>
        <a:bodyPr/>
        <a:lstStyle/>
        <a:p>
          <a:endParaRPr lang="en-US"/>
        </a:p>
      </dgm:t>
    </dgm:pt>
    <dgm:pt modelId="{81B398F0-252E-4E7A-B160-285B460D8595}" type="pres">
      <dgm:prSet presAssocID="{997A3673-D710-476C-B1E1-7122A360F815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05D280C7-61A5-4C53-8AC9-19EFC3781136}" type="pres">
      <dgm:prSet presAssocID="{4ACFD4CE-042D-451A-898E-A603E1817C8D}" presName="node" presStyleLbl="node1" presStyleIdx="2" presStyleCnt="9" custScaleX="223774" custRadScaleRad="151389" custRadScaleInc="2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65322-9782-4CFA-8059-36489B448C1B}" type="pres">
      <dgm:prSet presAssocID="{5FCC3299-249F-4FCE-96C5-A8C3294F14DF}" presName="sibTrans" presStyleLbl="sibTrans2D1" presStyleIdx="2" presStyleCnt="9"/>
      <dgm:spPr/>
      <dgm:t>
        <a:bodyPr/>
        <a:lstStyle/>
        <a:p>
          <a:endParaRPr lang="en-US"/>
        </a:p>
      </dgm:t>
    </dgm:pt>
    <dgm:pt modelId="{1F0C132C-6C5E-4985-8B17-E767B2624BB6}" type="pres">
      <dgm:prSet presAssocID="{5FCC3299-249F-4FCE-96C5-A8C3294F14DF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9B658862-834E-4808-8673-DB8BE941866F}" type="pres">
      <dgm:prSet presAssocID="{63656E23-AB6B-4B8C-934D-65010074968A}" presName="node" presStyleLbl="node1" presStyleIdx="3" presStyleCnt="9" custScaleX="224088" custRadScaleRad="154693" custRadScaleInc="-73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1ACB4-B71B-490A-AA24-2420CC3D5E9E}" type="pres">
      <dgm:prSet presAssocID="{EFCC7E23-76FC-4EC5-A42B-6AA98DF7F709}" presName="sibTrans" presStyleLbl="sibTrans2D1" presStyleIdx="3" presStyleCnt="9"/>
      <dgm:spPr/>
      <dgm:t>
        <a:bodyPr/>
        <a:lstStyle/>
        <a:p>
          <a:endParaRPr lang="en-US"/>
        </a:p>
      </dgm:t>
    </dgm:pt>
    <dgm:pt modelId="{AE8A3AF7-D165-4300-B43D-BAA95C088735}" type="pres">
      <dgm:prSet presAssocID="{EFCC7E23-76FC-4EC5-A42B-6AA98DF7F709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358CDCBA-89F6-4549-929C-2553B6E15E41}" type="pres">
      <dgm:prSet presAssocID="{2544F817-5CF7-42D3-8995-0527BD0E254B}" presName="node" presStyleLbl="node1" presStyleIdx="4" presStyleCnt="9" custScaleX="219670" custRadScaleRad="119586" custRadScaleInc="-89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58764-72CD-4FC7-84EE-EB6EEAF7A347}" type="pres">
      <dgm:prSet presAssocID="{511F0988-1A9F-427E-9F6B-6487B0DC6463}" presName="sibTrans" presStyleLbl="sibTrans2D1" presStyleIdx="4" presStyleCnt="9"/>
      <dgm:spPr/>
      <dgm:t>
        <a:bodyPr/>
        <a:lstStyle/>
        <a:p>
          <a:endParaRPr lang="en-US"/>
        </a:p>
      </dgm:t>
    </dgm:pt>
    <dgm:pt modelId="{BEF7FADD-05FB-4BF4-BAC0-BAC4D60B7103}" type="pres">
      <dgm:prSet presAssocID="{511F0988-1A9F-427E-9F6B-6487B0DC6463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2EB73EAC-4AC7-419D-87A0-5F6BFE64AF54}" type="pres">
      <dgm:prSet presAssocID="{E50DAE66-D148-4CAA-B0CE-2582930A2E1E}" presName="node" presStyleLbl="node1" presStyleIdx="5" presStyleCnt="9" custScaleX="210505" custRadScaleRad="105728" custRadScaleInc="34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559F3A-4F91-4174-8E3F-7ED6D084E9A6}" type="pres">
      <dgm:prSet presAssocID="{1CFEAE83-A5BE-4C28-AA17-B3AEC534D6FF}" presName="sibTrans" presStyleLbl="sibTrans2D1" presStyleIdx="5" presStyleCnt="9"/>
      <dgm:spPr/>
      <dgm:t>
        <a:bodyPr/>
        <a:lstStyle/>
        <a:p>
          <a:endParaRPr lang="en-US"/>
        </a:p>
      </dgm:t>
    </dgm:pt>
    <dgm:pt modelId="{EDE01BBF-8B61-4AD0-A4A2-243A0B75677E}" type="pres">
      <dgm:prSet presAssocID="{1CFEAE83-A5BE-4C28-AA17-B3AEC534D6FF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7E198606-2DAE-4DAC-A232-2F34056FA86A}" type="pres">
      <dgm:prSet presAssocID="{E1345425-F049-4645-8353-A895B578A6AE}" presName="node" presStyleLbl="node1" presStyleIdx="6" presStyleCnt="9" custScaleX="210352" custRadScaleRad="164607" custRadScaleInc="55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74F3C-3E88-4D63-AC98-CEC2F9469B55}" type="pres">
      <dgm:prSet presAssocID="{50E80CF2-1AA3-4DA2-AF4E-AA65126791F4}" presName="sibTrans" presStyleLbl="sibTrans2D1" presStyleIdx="6" presStyleCnt="9"/>
      <dgm:spPr/>
      <dgm:t>
        <a:bodyPr/>
        <a:lstStyle/>
        <a:p>
          <a:endParaRPr lang="en-US"/>
        </a:p>
      </dgm:t>
    </dgm:pt>
    <dgm:pt modelId="{846D3DF4-6465-48CE-B3AB-BA292E768B04}" type="pres">
      <dgm:prSet presAssocID="{50E80CF2-1AA3-4DA2-AF4E-AA65126791F4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72C75DB3-30B8-4B83-BCA6-D31FF80B9B47}" type="pres">
      <dgm:prSet presAssocID="{B342F4AD-C33D-41A6-8527-50E2A15C4242}" presName="node" presStyleLbl="node1" presStyleIdx="7" presStyleCnt="9" custScaleX="209048" custRadScaleRad="150483" custRadScaleInc="-14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F0DD6-E357-44AA-BE5A-5CAF12BF5D02}" type="pres">
      <dgm:prSet presAssocID="{527E8BD8-F704-407C-9B4C-14F30B079466}" presName="sibTrans" presStyleLbl="sibTrans2D1" presStyleIdx="7" presStyleCnt="9"/>
      <dgm:spPr/>
      <dgm:t>
        <a:bodyPr/>
        <a:lstStyle/>
        <a:p>
          <a:endParaRPr lang="en-US"/>
        </a:p>
      </dgm:t>
    </dgm:pt>
    <dgm:pt modelId="{7C6200BF-3F90-4C97-8828-198D6169FA36}" type="pres">
      <dgm:prSet presAssocID="{527E8BD8-F704-407C-9B4C-14F30B079466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56979521-618A-49C1-AC5F-77236971D93D}" type="pres">
      <dgm:prSet presAssocID="{5186770D-AC22-413D-ACF1-4BD08DAD17C8}" presName="node" presStyleLbl="node1" presStyleIdx="8" presStyleCnt="9" custScaleX="217097" custRadScaleRad="157893" custRadScaleInc="-88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43F2C-0EED-421A-A830-0650D1265A79}" type="pres">
      <dgm:prSet presAssocID="{ED89E797-59EF-44E8-8C0F-9BA88F9F316D}" presName="sibTrans" presStyleLbl="sibTrans2D1" presStyleIdx="8" presStyleCnt="9"/>
      <dgm:spPr/>
      <dgm:t>
        <a:bodyPr/>
        <a:lstStyle/>
        <a:p>
          <a:endParaRPr lang="en-US"/>
        </a:p>
      </dgm:t>
    </dgm:pt>
    <dgm:pt modelId="{BF98F4EA-59F6-41F1-9569-0522DEE22C28}" type="pres">
      <dgm:prSet presAssocID="{ED89E797-59EF-44E8-8C0F-9BA88F9F316D}" presName="connectorText" presStyleLbl="sibTrans2D1" presStyleIdx="8" presStyleCnt="9"/>
      <dgm:spPr/>
      <dgm:t>
        <a:bodyPr/>
        <a:lstStyle/>
        <a:p>
          <a:endParaRPr lang="en-US"/>
        </a:p>
      </dgm:t>
    </dgm:pt>
  </dgm:ptLst>
  <dgm:cxnLst>
    <dgm:cxn modelId="{C357F16C-43C4-4475-B49C-B12307614E13}" type="presOf" srcId="{ED89E797-59EF-44E8-8C0F-9BA88F9F316D}" destId="{A5A43F2C-0EED-421A-A830-0650D1265A79}" srcOrd="0" destOrd="0" presId="urn:microsoft.com/office/officeart/2005/8/layout/cycle2"/>
    <dgm:cxn modelId="{B57DB26F-E6BD-47FD-9F22-932FB9BC2967}" srcId="{3A73E175-362C-4037-A8D1-FC15B60705D1}" destId="{5B03C388-180C-4E9D-844D-F5204BC4D4F3}" srcOrd="0" destOrd="0" parTransId="{2B2DB9B3-806B-44FE-934E-07460A411B0C}" sibTransId="{323A827F-F7E1-4B0F-BB21-E3F01D964FE8}"/>
    <dgm:cxn modelId="{A1D46300-E95C-48F0-B59E-A94FC8C79436}" type="presOf" srcId="{50E80CF2-1AA3-4DA2-AF4E-AA65126791F4}" destId="{3BE74F3C-3E88-4D63-AC98-CEC2F9469B55}" srcOrd="0" destOrd="0" presId="urn:microsoft.com/office/officeart/2005/8/layout/cycle2"/>
    <dgm:cxn modelId="{E726278F-2AE2-4248-B28D-BAF46CD6B2EE}" type="presOf" srcId="{E1345425-F049-4645-8353-A895B578A6AE}" destId="{7E198606-2DAE-4DAC-A232-2F34056FA86A}" srcOrd="0" destOrd="0" presId="urn:microsoft.com/office/officeart/2005/8/layout/cycle2"/>
    <dgm:cxn modelId="{4890E2C4-6A7F-432E-AB4D-CC5EEC38DAEF}" type="presOf" srcId="{2544F817-5CF7-42D3-8995-0527BD0E254B}" destId="{358CDCBA-89F6-4549-929C-2553B6E15E41}" srcOrd="0" destOrd="0" presId="urn:microsoft.com/office/officeart/2005/8/layout/cycle2"/>
    <dgm:cxn modelId="{15224637-8F6D-4FAC-8EB5-E4AFA1A1C937}" type="presOf" srcId="{B342F4AD-C33D-41A6-8527-50E2A15C4242}" destId="{72C75DB3-30B8-4B83-BCA6-D31FF80B9B47}" srcOrd="0" destOrd="0" presId="urn:microsoft.com/office/officeart/2005/8/layout/cycle2"/>
    <dgm:cxn modelId="{B88DE5DF-3252-418D-A0E1-8DE4CDD031A3}" type="presOf" srcId="{50E80CF2-1AA3-4DA2-AF4E-AA65126791F4}" destId="{846D3DF4-6465-48CE-B3AB-BA292E768B04}" srcOrd="1" destOrd="0" presId="urn:microsoft.com/office/officeart/2005/8/layout/cycle2"/>
    <dgm:cxn modelId="{759ECBAB-61D9-44ED-BB0E-71B47889986F}" type="presOf" srcId="{4ACFD4CE-042D-451A-898E-A603E1817C8D}" destId="{05D280C7-61A5-4C53-8AC9-19EFC3781136}" srcOrd="0" destOrd="0" presId="urn:microsoft.com/office/officeart/2005/8/layout/cycle2"/>
    <dgm:cxn modelId="{9ACB2F55-445A-4F6D-BDCE-E34474E2F03E}" srcId="{3A73E175-362C-4037-A8D1-FC15B60705D1}" destId="{B342F4AD-C33D-41A6-8527-50E2A15C4242}" srcOrd="7" destOrd="0" parTransId="{FFF93F59-BBF9-46F0-8D50-6AB20F36F0E9}" sibTransId="{527E8BD8-F704-407C-9B4C-14F30B079466}"/>
    <dgm:cxn modelId="{E0529553-8DFA-4F2D-9CD2-01FCECE8F4F0}" type="presOf" srcId="{B6C29DD1-2ECE-4B3D-8DA1-AE105D26BB0E}" destId="{7711C33A-B5C3-47F4-9583-21BDC48AA10F}" srcOrd="0" destOrd="0" presId="urn:microsoft.com/office/officeart/2005/8/layout/cycle2"/>
    <dgm:cxn modelId="{7B791B1E-26A3-4FD3-9648-021BE8AF246F}" type="presOf" srcId="{E50DAE66-D148-4CAA-B0CE-2582930A2E1E}" destId="{2EB73EAC-4AC7-419D-87A0-5F6BFE64AF54}" srcOrd="0" destOrd="0" presId="urn:microsoft.com/office/officeart/2005/8/layout/cycle2"/>
    <dgm:cxn modelId="{C1BBD597-0113-465D-A0B7-48FE5C273803}" type="presOf" srcId="{511F0988-1A9F-427E-9F6B-6487B0DC6463}" destId="{D5658764-72CD-4FC7-84EE-EB6EEAF7A347}" srcOrd="0" destOrd="0" presId="urn:microsoft.com/office/officeart/2005/8/layout/cycle2"/>
    <dgm:cxn modelId="{4DE9A686-8E75-4710-B6C7-ECC9658FF4D4}" type="presOf" srcId="{1CFEAE83-A5BE-4C28-AA17-B3AEC534D6FF}" destId="{EDE01BBF-8B61-4AD0-A4A2-243A0B75677E}" srcOrd="1" destOrd="0" presId="urn:microsoft.com/office/officeart/2005/8/layout/cycle2"/>
    <dgm:cxn modelId="{24611DD6-45C3-4B5E-98F3-4DE4F2012303}" type="presOf" srcId="{ED89E797-59EF-44E8-8C0F-9BA88F9F316D}" destId="{BF98F4EA-59F6-41F1-9569-0522DEE22C28}" srcOrd="1" destOrd="0" presId="urn:microsoft.com/office/officeart/2005/8/layout/cycle2"/>
    <dgm:cxn modelId="{B57E23D2-E1E5-48CD-B75B-9D212BBB432E}" type="presOf" srcId="{1CFEAE83-A5BE-4C28-AA17-B3AEC534D6FF}" destId="{4A559F3A-4F91-4174-8E3F-7ED6D084E9A6}" srcOrd="0" destOrd="0" presId="urn:microsoft.com/office/officeart/2005/8/layout/cycle2"/>
    <dgm:cxn modelId="{3641A9EF-5A68-4215-9AB6-CABF776D6889}" srcId="{3A73E175-362C-4037-A8D1-FC15B60705D1}" destId="{E50DAE66-D148-4CAA-B0CE-2582930A2E1E}" srcOrd="5" destOrd="0" parTransId="{DBB5C973-C11E-4C55-825E-95534965F192}" sibTransId="{1CFEAE83-A5BE-4C28-AA17-B3AEC534D6FF}"/>
    <dgm:cxn modelId="{28EDDDD5-AEA2-4EC2-9DA1-60758C4A930A}" type="presOf" srcId="{527E8BD8-F704-407C-9B4C-14F30B079466}" destId="{7C6200BF-3F90-4C97-8828-198D6169FA36}" srcOrd="1" destOrd="0" presId="urn:microsoft.com/office/officeart/2005/8/layout/cycle2"/>
    <dgm:cxn modelId="{F9E41B3E-8DC6-4105-996D-4923EC4A41C9}" type="presOf" srcId="{997A3673-D710-476C-B1E1-7122A360F815}" destId="{81B398F0-252E-4E7A-B160-285B460D8595}" srcOrd="1" destOrd="0" presId="urn:microsoft.com/office/officeart/2005/8/layout/cycle2"/>
    <dgm:cxn modelId="{8557506E-9B90-4660-B641-57C8689FADD2}" type="presOf" srcId="{5186770D-AC22-413D-ACF1-4BD08DAD17C8}" destId="{56979521-618A-49C1-AC5F-77236971D93D}" srcOrd="0" destOrd="0" presId="urn:microsoft.com/office/officeart/2005/8/layout/cycle2"/>
    <dgm:cxn modelId="{2C8D3F72-B6FF-4EBE-821F-15145B7B8E48}" srcId="{3A73E175-362C-4037-A8D1-FC15B60705D1}" destId="{E1345425-F049-4645-8353-A895B578A6AE}" srcOrd="6" destOrd="0" parTransId="{004BDBD8-795C-4B83-AFFC-193C0720C59D}" sibTransId="{50E80CF2-1AA3-4DA2-AF4E-AA65126791F4}"/>
    <dgm:cxn modelId="{257D402A-14CB-4974-A6C4-B09D6E626044}" type="presOf" srcId="{EFCC7E23-76FC-4EC5-A42B-6AA98DF7F709}" destId="{6391ACB4-B71B-490A-AA24-2420CC3D5E9E}" srcOrd="0" destOrd="0" presId="urn:microsoft.com/office/officeart/2005/8/layout/cycle2"/>
    <dgm:cxn modelId="{11C08C84-A1F6-4902-80CD-A6D6B04A47CE}" srcId="{3A73E175-362C-4037-A8D1-FC15B60705D1}" destId="{4ACFD4CE-042D-451A-898E-A603E1817C8D}" srcOrd="2" destOrd="0" parTransId="{A53C6380-C948-432C-8651-51E12396EA63}" sibTransId="{5FCC3299-249F-4FCE-96C5-A8C3294F14DF}"/>
    <dgm:cxn modelId="{0DE7092B-AE2A-4D8A-9185-A38E4049856D}" type="presOf" srcId="{997A3673-D710-476C-B1E1-7122A360F815}" destId="{0AE71EC3-6C15-4F6B-8178-5A2B3FA31633}" srcOrd="0" destOrd="0" presId="urn:microsoft.com/office/officeart/2005/8/layout/cycle2"/>
    <dgm:cxn modelId="{FB5CFCBA-6996-4A92-A8A9-C6815384413E}" type="presOf" srcId="{5B03C388-180C-4E9D-844D-F5204BC4D4F3}" destId="{38DD222A-6C1D-4F13-8CCE-050EB949A865}" srcOrd="0" destOrd="0" presId="urn:microsoft.com/office/officeart/2005/8/layout/cycle2"/>
    <dgm:cxn modelId="{3402AFAE-1B86-42D7-B491-687609ABC583}" type="presOf" srcId="{323A827F-F7E1-4B0F-BB21-E3F01D964FE8}" destId="{9FACCED0-1924-4C1B-850D-A5C377B00D2E}" srcOrd="0" destOrd="0" presId="urn:microsoft.com/office/officeart/2005/8/layout/cycle2"/>
    <dgm:cxn modelId="{2C73C957-4C8E-4309-99B9-13C2F2C70042}" srcId="{3A73E175-362C-4037-A8D1-FC15B60705D1}" destId="{63656E23-AB6B-4B8C-934D-65010074968A}" srcOrd="3" destOrd="0" parTransId="{55D31866-F54C-4A18-8464-AF4440032714}" sibTransId="{EFCC7E23-76FC-4EC5-A42B-6AA98DF7F709}"/>
    <dgm:cxn modelId="{B036E516-AF63-4101-BE6C-C18B10BF4F63}" type="presOf" srcId="{3A73E175-362C-4037-A8D1-FC15B60705D1}" destId="{CD8858C2-8A35-4288-9490-CA2CA2406118}" srcOrd="0" destOrd="0" presId="urn:microsoft.com/office/officeart/2005/8/layout/cycle2"/>
    <dgm:cxn modelId="{B8F7DA9D-31E5-4970-A2E4-6840CBBA76EA}" type="presOf" srcId="{323A827F-F7E1-4B0F-BB21-E3F01D964FE8}" destId="{CA0F030D-B21A-46F3-9C30-0C66F0006308}" srcOrd="1" destOrd="0" presId="urn:microsoft.com/office/officeart/2005/8/layout/cycle2"/>
    <dgm:cxn modelId="{400D2469-EBAB-4C65-86B6-2FC68BD156E6}" type="presOf" srcId="{511F0988-1A9F-427E-9F6B-6487B0DC6463}" destId="{BEF7FADD-05FB-4BF4-BAC0-BAC4D60B7103}" srcOrd="1" destOrd="0" presId="urn:microsoft.com/office/officeart/2005/8/layout/cycle2"/>
    <dgm:cxn modelId="{F0FDFD57-8626-4C64-8B5A-1B1BE99AC22C}" type="presOf" srcId="{527E8BD8-F704-407C-9B4C-14F30B079466}" destId="{FD7F0DD6-E357-44AA-BE5A-5CAF12BF5D02}" srcOrd="0" destOrd="0" presId="urn:microsoft.com/office/officeart/2005/8/layout/cycle2"/>
    <dgm:cxn modelId="{997DA8E7-E380-4281-B5F1-9CFDA587F35F}" type="presOf" srcId="{5FCC3299-249F-4FCE-96C5-A8C3294F14DF}" destId="{86C65322-9782-4CFA-8059-36489B448C1B}" srcOrd="0" destOrd="0" presId="urn:microsoft.com/office/officeart/2005/8/layout/cycle2"/>
    <dgm:cxn modelId="{EE16BF1C-9F0C-4267-83A5-FF13273E5F77}" type="presOf" srcId="{5FCC3299-249F-4FCE-96C5-A8C3294F14DF}" destId="{1F0C132C-6C5E-4985-8B17-E767B2624BB6}" srcOrd="1" destOrd="0" presId="urn:microsoft.com/office/officeart/2005/8/layout/cycle2"/>
    <dgm:cxn modelId="{8BE01176-F1F7-4811-BE7B-3CAD421E2EA4}" srcId="{3A73E175-362C-4037-A8D1-FC15B60705D1}" destId="{B6C29DD1-2ECE-4B3D-8DA1-AE105D26BB0E}" srcOrd="1" destOrd="0" parTransId="{6A7C1A7E-F9AA-4BB6-9685-37CFB47078A2}" sibTransId="{997A3673-D710-476C-B1E1-7122A360F815}"/>
    <dgm:cxn modelId="{7DDA2E96-28CB-4B33-AE88-C7A408433ACA}" type="presOf" srcId="{EFCC7E23-76FC-4EC5-A42B-6AA98DF7F709}" destId="{AE8A3AF7-D165-4300-B43D-BAA95C088735}" srcOrd="1" destOrd="0" presId="urn:microsoft.com/office/officeart/2005/8/layout/cycle2"/>
    <dgm:cxn modelId="{BD16AB8B-8D24-4147-8767-FF802C39A1A1}" srcId="{3A73E175-362C-4037-A8D1-FC15B60705D1}" destId="{2544F817-5CF7-42D3-8995-0527BD0E254B}" srcOrd="4" destOrd="0" parTransId="{B155D91E-22A5-4AA3-A0E3-317032B392DF}" sibTransId="{511F0988-1A9F-427E-9F6B-6487B0DC6463}"/>
    <dgm:cxn modelId="{27E56131-F4C4-4955-97DD-A635AD63D936}" srcId="{3A73E175-362C-4037-A8D1-FC15B60705D1}" destId="{5186770D-AC22-413D-ACF1-4BD08DAD17C8}" srcOrd="8" destOrd="0" parTransId="{03F2E462-A552-4795-8F47-86552EE348F8}" sibTransId="{ED89E797-59EF-44E8-8C0F-9BA88F9F316D}"/>
    <dgm:cxn modelId="{8AE5B2D9-CF80-422A-AD1B-D186234B05A9}" type="presOf" srcId="{63656E23-AB6B-4B8C-934D-65010074968A}" destId="{9B658862-834E-4808-8673-DB8BE941866F}" srcOrd="0" destOrd="0" presId="urn:microsoft.com/office/officeart/2005/8/layout/cycle2"/>
    <dgm:cxn modelId="{BEDDB33B-772D-4A58-91EE-0E3E6BB95F68}" type="presParOf" srcId="{CD8858C2-8A35-4288-9490-CA2CA2406118}" destId="{38DD222A-6C1D-4F13-8CCE-050EB949A865}" srcOrd="0" destOrd="0" presId="urn:microsoft.com/office/officeart/2005/8/layout/cycle2"/>
    <dgm:cxn modelId="{06F2A816-27B0-4B2C-920C-8F48D4FD7FA2}" type="presParOf" srcId="{CD8858C2-8A35-4288-9490-CA2CA2406118}" destId="{9FACCED0-1924-4C1B-850D-A5C377B00D2E}" srcOrd="1" destOrd="0" presId="urn:microsoft.com/office/officeart/2005/8/layout/cycle2"/>
    <dgm:cxn modelId="{8CAAC520-48DF-4740-B89E-B803F09B3688}" type="presParOf" srcId="{9FACCED0-1924-4C1B-850D-A5C377B00D2E}" destId="{CA0F030D-B21A-46F3-9C30-0C66F0006308}" srcOrd="0" destOrd="0" presId="urn:microsoft.com/office/officeart/2005/8/layout/cycle2"/>
    <dgm:cxn modelId="{4FB60689-F882-4D93-A4DE-089EB63B95AD}" type="presParOf" srcId="{CD8858C2-8A35-4288-9490-CA2CA2406118}" destId="{7711C33A-B5C3-47F4-9583-21BDC48AA10F}" srcOrd="2" destOrd="0" presId="urn:microsoft.com/office/officeart/2005/8/layout/cycle2"/>
    <dgm:cxn modelId="{A75B928B-DA0B-42ED-AEA3-6267F40968ED}" type="presParOf" srcId="{CD8858C2-8A35-4288-9490-CA2CA2406118}" destId="{0AE71EC3-6C15-4F6B-8178-5A2B3FA31633}" srcOrd="3" destOrd="0" presId="urn:microsoft.com/office/officeart/2005/8/layout/cycle2"/>
    <dgm:cxn modelId="{DD31448E-3C90-4705-A51D-AF15E6EF1B77}" type="presParOf" srcId="{0AE71EC3-6C15-4F6B-8178-5A2B3FA31633}" destId="{81B398F0-252E-4E7A-B160-285B460D8595}" srcOrd="0" destOrd="0" presId="urn:microsoft.com/office/officeart/2005/8/layout/cycle2"/>
    <dgm:cxn modelId="{328119CD-EAB2-4A82-A271-BA4E1BD52A0A}" type="presParOf" srcId="{CD8858C2-8A35-4288-9490-CA2CA2406118}" destId="{05D280C7-61A5-4C53-8AC9-19EFC3781136}" srcOrd="4" destOrd="0" presId="urn:microsoft.com/office/officeart/2005/8/layout/cycle2"/>
    <dgm:cxn modelId="{C6A814A8-1A11-4D3F-A3C6-9A0CB5E26268}" type="presParOf" srcId="{CD8858C2-8A35-4288-9490-CA2CA2406118}" destId="{86C65322-9782-4CFA-8059-36489B448C1B}" srcOrd="5" destOrd="0" presId="urn:microsoft.com/office/officeart/2005/8/layout/cycle2"/>
    <dgm:cxn modelId="{ABAA864F-4BFA-435D-BB80-5EDD395AB2D5}" type="presParOf" srcId="{86C65322-9782-4CFA-8059-36489B448C1B}" destId="{1F0C132C-6C5E-4985-8B17-E767B2624BB6}" srcOrd="0" destOrd="0" presId="urn:microsoft.com/office/officeart/2005/8/layout/cycle2"/>
    <dgm:cxn modelId="{0202B079-F56F-43F4-9A1D-5D4B61A73491}" type="presParOf" srcId="{CD8858C2-8A35-4288-9490-CA2CA2406118}" destId="{9B658862-834E-4808-8673-DB8BE941866F}" srcOrd="6" destOrd="0" presId="urn:microsoft.com/office/officeart/2005/8/layout/cycle2"/>
    <dgm:cxn modelId="{B926CFD9-22BC-4D25-9071-4CB2D9FE78DB}" type="presParOf" srcId="{CD8858C2-8A35-4288-9490-CA2CA2406118}" destId="{6391ACB4-B71B-490A-AA24-2420CC3D5E9E}" srcOrd="7" destOrd="0" presId="urn:microsoft.com/office/officeart/2005/8/layout/cycle2"/>
    <dgm:cxn modelId="{7337B9C9-DC8D-4672-8B9E-5EA03B67090C}" type="presParOf" srcId="{6391ACB4-B71B-490A-AA24-2420CC3D5E9E}" destId="{AE8A3AF7-D165-4300-B43D-BAA95C088735}" srcOrd="0" destOrd="0" presId="urn:microsoft.com/office/officeart/2005/8/layout/cycle2"/>
    <dgm:cxn modelId="{CB759C8C-ACA8-4D85-A6C9-9D3CECFC3A08}" type="presParOf" srcId="{CD8858C2-8A35-4288-9490-CA2CA2406118}" destId="{358CDCBA-89F6-4549-929C-2553B6E15E41}" srcOrd="8" destOrd="0" presId="urn:microsoft.com/office/officeart/2005/8/layout/cycle2"/>
    <dgm:cxn modelId="{F17EE48B-75F3-4539-8E0D-070643B977CF}" type="presParOf" srcId="{CD8858C2-8A35-4288-9490-CA2CA2406118}" destId="{D5658764-72CD-4FC7-84EE-EB6EEAF7A347}" srcOrd="9" destOrd="0" presId="urn:microsoft.com/office/officeart/2005/8/layout/cycle2"/>
    <dgm:cxn modelId="{C7982BE3-1F85-4E72-A0AB-310D0457FC8A}" type="presParOf" srcId="{D5658764-72CD-4FC7-84EE-EB6EEAF7A347}" destId="{BEF7FADD-05FB-4BF4-BAC0-BAC4D60B7103}" srcOrd="0" destOrd="0" presId="urn:microsoft.com/office/officeart/2005/8/layout/cycle2"/>
    <dgm:cxn modelId="{D1DF3B75-A5C8-4666-8E64-8E8F63CD49B8}" type="presParOf" srcId="{CD8858C2-8A35-4288-9490-CA2CA2406118}" destId="{2EB73EAC-4AC7-419D-87A0-5F6BFE64AF54}" srcOrd="10" destOrd="0" presId="urn:microsoft.com/office/officeart/2005/8/layout/cycle2"/>
    <dgm:cxn modelId="{7758F983-E144-4E4F-A156-E43BD9709273}" type="presParOf" srcId="{CD8858C2-8A35-4288-9490-CA2CA2406118}" destId="{4A559F3A-4F91-4174-8E3F-7ED6D084E9A6}" srcOrd="11" destOrd="0" presId="urn:microsoft.com/office/officeart/2005/8/layout/cycle2"/>
    <dgm:cxn modelId="{1F5CD124-3E55-4AB6-B0EA-F90F33CFDF29}" type="presParOf" srcId="{4A559F3A-4F91-4174-8E3F-7ED6D084E9A6}" destId="{EDE01BBF-8B61-4AD0-A4A2-243A0B75677E}" srcOrd="0" destOrd="0" presId="urn:microsoft.com/office/officeart/2005/8/layout/cycle2"/>
    <dgm:cxn modelId="{BC8D9547-A174-4AA5-943A-AD15D4082473}" type="presParOf" srcId="{CD8858C2-8A35-4288-9490-CA2CA2406118}" destId="{7E198606-2DAE-4DAC-A232-2F34056FA86A}" srcOrd="12" destOrd="0" presId="urn:microsoft.com/office/officeart/2005/8/layout/cycle2"/>
    <dgm:cxn modelId="{E42B31D0-475A-4242-BC15-817CDD2503AA}" type="presParOf" srcId="{CD8858C2-8A35-4288-9490-CA2CA2406118}" destId="{3BE74F3C-3E88-4D63-AC98-CEC2F9469B55}" srcOrd="13" destOrd="0" presId="urn:microsoft.com/office/officeart/2005/8/layout/cycle2"/>
    <dgm:cxn modelId="{2439B509-A3A4-4AFF-BD77-69F77F7E8C02}" type="presParOf" srcId="{3BE74F3C-3E88-4D63-AC98-CEC2F9469B55}" destId="{846D3DF4-6465-48CE-B3AB-BA292E768B04}" srcOrd="0" destOrd="0" presId="urn:microsoft.com/office/officeart/2005/8/layout/cycle2"/>
    <dgm:cxn modelId="{7447A077-B7C4-43D0-9D0E-F2B867B51407}" type="presParOf" srcId="{CD8858C2-8A35-4288-9490-CA2CA2406118}" destId="{72C75DB3-30B8-4B83-BCA6-D31FF80B9B47}" srcOrd="14" destOrd="0" presId="urn:microsoft.com/office/officeart/2005/8/layout/cycle2"/>
    <dgm:cxn modelId="{7AE807F2-24AA-497B-BD32-BD94B8D99871}" type="presParOf" srcId="{CD8858C2-8A35-4288-9490-CA2CA2406118}" destId="{FD7F0DD6-E357-44AA-BE5A-5CAF12BF5D02}" srcOrd="15" destOrd="0" presId="urn:microsoft.com/office/officeart/2005/8/layout/cycle2"/>
    <dgm:cxn modelId="{BA154183-C38D-4F9A-A0D4-D31F3B5F0C01}" type="presParOf" srcId="{FD7F0DD6-E357-44AA-BE5A-5CAF12BF5D02}" destId="{7C6200BF-3F90-4C97-8828-198D6169FA36}" srcOrd="0" destOrd="0" presId="urn:microsoft.com/office/officeart/2005/8/layout/cycle2"/>
    <dgm:cxn modelId="{EE03C5A8-DAA5-4B88-9AC1-D1F62235CAC6}" type="presParOf" srcId="{CD8858C2-8A35-4288-9490-CA2CA2406118}" destId="{56979521-618A-49C1-AC5F-77236971D93D}" srcOrd="16" destOrd="0" presId="urn:microsoft.com/office/officeart/2005/8/layout/cycle2"/>
    <dgm:cxn modelId="{BC69A35B-C02A-4F6C-BC38-C17B0CD32B5A}" type="presParOf" srcId="{CD8858C2-8A35-4288-9490-CA2CA2406118}" destId="{A5A43F2C-0EED-421A-A830-0650D1265A79}" srcOrd="17" destOrd="0" presId="urn:microsoft.com/office/officeart/2005/8/layout/cycle2"/>
    <dgm:cxn modelId="{F13CF3D2-02F3-47D4-BB44-21CBA4977093}" type="presParOf" srcId="{A5A43F2C-0EED-421A-A830-0650D1265A79}" destId="{BF98F4EA-59F6-41F1-9569-0522DEE22C2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D222A-6C1D-4F13-8CCE-050EB949A865}">
      <dsp:nvSpPr>
        <dsp:cNvPr id="0" name=""/>
        <dsp:cNvSpPr/>
      </dsp:nvSpPr>
      <dsp:spPr>
        <a:xfrm>
          <a:off x="3316764" y="1736"/>
          <a:ext cx="2433215" cy="1049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Mentapkan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tujuan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target </a:t>
          </a:r>
          <a:r>
            <a:rPr lang="en-US" sz="1300" kern="1200" dirty="0" err="1" smtClean="0"/>
            <a:t>spesifik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pengukuran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hasil</a:t>
          </a:r>
          <a:endParaRPr lang="en-US" sz="1300" kern="1200" dirty="0"/>
        </a:p>
      </dsp:txBody>
      <dsp:txXfrm>
        <a:off x="3673100" y="155393"/>
        <a:ext cx="1720543" cy="741924"/>
      </dsp:txXfrm>
    </dsp:sp>
    <dsp:sp modelId="{9FACCED0-1924-4C1B-850D-A5C377B00D2E}">
      <dsp:nvSpPr>
        <dsp:cNvPr id="0" name=""/>
        <dsp:cNvSpPr/>
      </dsp:nvSpPr>
      <dsp:spPr>
        <a:xfrm rot="225974">
          <a:off x="5924346" y="455864"/>
          <a:ext cx="455800" cy="354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924461" y="523198"/>
        <a:ext cx="349565" cy="212471"/>
      </dsp:txXfrm>
    </dsp:sp>
    <dsp:sp modelId="{7711C33A-B5C3-47F4-9583-21BDC48AA10F}">
      <dsp:nvSpPr>
        <dsp:cNvPr id="0" name=""/>
        <dsp:cNvSpPr/>
      </dsp:nvSpPr>
      <dsp:spPr>
        <a:xfrm>
          <a:off x="6583218" y="210565"/>
          <a:ext cx="2244981" cy="1049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Identifikasi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dandefinisi</a:t>
          </a:r>
          <a:r>
            <a:rPr lang="en-US" sz="1300" kern="1200" dirty="0" smtClean="0"/>
            <a:t> program</a:t>
          </a:r>
          <a:endParaRPr lang="en-US" sz="1300" kern="1200" dirty="0"/>
        </a:p>
      </dsp:txBody>
      <dsp:txXfrm>
        <a:off x="6911988" y="364222"/>
        <a:ext cx="1587441" cy="741924"/>
      </dsp:txXfrm>
    </dsp:sp>
    <dsp:sp modelId="{0AE71EC3-6C15-4F6B-8178-5A2B3FA31633}">
      <dsp:nvSpPr>
        <dsp:cNvPr id="0" name=""/>
        <dsp:cNvSpPr/>
      </dsp:nvSpPr>
      <dsp:spPr>
        <a:xfrm rot="4807197">
          <a:off x="7709744" y="1309788"/>
          <a:ext cx="253763" cy="354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7741277" y="1343111"/>
        <a:ext cx="177634" cy="212471"/>
      </dsp:txXfrm>
    </dsp:sp>
    <dsp:sp modelId="{05D280C7-61A5-4C53-8AC9-19EFC3781136}">
      <dsp:nvSpPr>
        <dsp:cNvPr id="0" name=""/>
        <dsp:cNvSpPr/>
      </dsp:nvSpPr>
      <dsp:spPr>
        <a:xfrm>
          <a:off x="6796071" y="1728190"/>
          <a:ext cx="2347922" cy="1049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Menetapkan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prioritas</a:t>
          </a:r>
          <a:endParaRPr lang="en-US" sz="1300" kern="1200" dirty="0"/>
        </a:p>
      </dsp:txBody>
      <dsp:txXfrm>
        <a:off x="7139916" y="1881847"/>
        <a:ext cx="1660232" cy="741924"/>
      </dsp:txXfrm>
    </dsp:sp>
    <dsp:sp modelId="{86C65322-9782-4CFA-8059-36489B448C1B}">
      <dsp:nvSpPr>
        <dsp:cNvPr id="0" name=""/>
        <dsp:cNvSpPr/>
      </dsp:nvSpPr>
      <dsp:spPr>
        <a:xfrm rot="5403732">
          <a:off x="7846543" y="2824890"/>
          <a:ext cx="245353" cy="354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7883386" y="2858910"/>
        <a:ext cx="171747" cy="212471"/>
      </dsp:txXfrm>
    </dsp:sp>
    <dsp:sp modelId="{9B658862-834E-4808-8673-DB8BE941866F}">
      <dsp:nvSpPr>
        <dsp:cNvPr id="0" name=""/>
        <dsp:cNvSpPr/>
      </dsp:nvSpPr>
      <dsp:spPr>
        <a:xfrm>
          <a:off x="6792782" y="3240358"/>
          <a:ext cx="2351217" cy="1049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Mencari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Penyebab</a:t>
          </a:r>
          <a:endParaRPr lang="en-US" sz="1300" kern="1200" dirty="0"/>
        </a:p>
      </dsp:txBody>
      <dsp:txXfrm>
        <a:off x="7137110" y="3394015"/>
        <a:ext cx="1662561" cy="741924"/>
      </dsp:txXfrm>
    </dsp:sp>
    <dsp:sp modelId="{6391ACB4-B71B-490A-AA24-2420CC3D5E9E}">
      <dsp:nvSpPr>
        <dsp:cNvPr id="0" name=""/>
        <dsp:cNvSpPr/>
      </dsp:nvSpPr>
      <dsp:spPr>
        <a:xfrm rot="8694417">
          <a:off x="6941527" y="4197851"/>
          <a:ext cx="317589" cy="354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7028144" y="4241286"/>
        <a:ext cx="222312" cy="212471"/>
      </dsp:txXfrm>
    </dsp:sp>
    <dsp:sp modelId="{358CDCBA-89F6-4549-929C-2553B6E15E41}">
      <dsp:nvSpPr>
        <dsp:cNvPr id="0" name=""/>
        <dsp:cNvSpPr/>
      </dsp:nvSpPr>
      <dsp:spPr>
        <a:xfrm>
          <a:off x="5068760" y="4467994"/>
          <a:ext cx="2304861" cy="1049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Pengembangan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solusi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Alternatif</a:t>
          </a:r>
          <a:endParaRPr lang="en-US" sz="1300" kern="1200" dirty="0"/>
        </a:p>
      </dsp:txBody>
      <dsp:txXfrm>
        <a:off x="5406299" y="4621651"/>
        <a:ext cx="1629783" cy="741924"/>
      </dsp:txXfrm>
    </dsp:sp>
    <dsp:sp modelId="{D5658764-72CD-4FC7-84EE-EB6EEAF7A347}">
      <dsp:nvSpPr>
        <dsp:cNvPr id="0" name=""/>
        <dsp:cNvSpPr/>
      </dsp:nvSpPr>
      <dsp:spPr>
        <a:xfrm rot="10800000">
          <a:off x="4670202" y="4815554"/>
          <a:ext cx="281648" cy="354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4754696" y="4886377"/>
        <a:ext cx="197154" cy="212471"/>
      </dsp:txXfrm>
    </dsp:sp>
    <dsp:sp modelId="{2EB73EAC-4AC7-419D-87A0-5F6BFE64AF54}">
      <dsp:nvSpPr>
        <dsp:cNvPr id="0" name=""/>
        <dsp:cNvSpPr/>
      </dsp:nvSpPr>
      <dsp:spPr>
        <a:xfrm>
          <a:off x="2328650" y="4467994"/>
          <a:ext cx="2208699" cy="1049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Evaluasi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solusi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Alternatif</a:t>
          </a:r>
          <a:endParaRPr lang="en-US" sz="1300" kern="1200" dirty="0"/>
        </a:p>
      </dsp:txBody>
      <dsp:txXfrm>
        <a:off x="2652106" y="4621651"/>
        <a:ext cx="1561787" cy="741924"/>
      </dsp:txXfrm>
    </dsp:sp>
    <dsp:sp modelId="{4A559F3A-4F91-4174-8E3F-7ED6D084E9A6}">
      <dsp:nvSpPr>
        <dsp:cNvPr id="0" name=""/>
        <dsp:cNvSpPr/>
      </dsp:nvSpPr>
      <dsp:spPr>
        <a:xfrm rot="12118030">
          <a:off x="2093150" y="4349588"/>
          <a:ext cx="369274" cy="354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195529" y="4440281"/>
        <a:ext cx="263039" cy="212471"/>
      </dsp:txXfrm>
    </dsp:sp>
    <dsp:sp modelId="{7E198606-2DAE-4DAC-A232-2F34056FA86A}">
      <dsp:nvSpPr>
        <dsp:cNvPr id="0" name=""/>
        <dsp:cNvSpPr/>
      </dsp:nvSpPr>
      <dsp:spPr>
        <a:xfrm>
          <a:off x="0" y="3528387"/>
          <a:ext cx="2207093" cy="1049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Pemilihan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Solusi</a:t>
          </a:r>
          <a:endParaRPr lang="en-US" sz="1300" kern="1200" dirty="0"/>
        </a:p>
      </dsp:txBody>
      <dsp:txXfrm>
        <a:off x="323221" y="3682044"/>
        <a:ext cx="1560651" cy="741924"/>
      </dsp:txXfrm>
    </dsp:sp>
    <dsp:sp modelId="{3BE74F3C-3E88-4D63-AC98-CEC2F9469B55}">
      <dsp:nvSpPr>
        <dsp:cNvPr id="0" name=""/>
        <dsp:cNvSpPr/>
      </dsp:nvSpPr>
      <dsp:spPr>
        <a:xfrm rot="16185800">
          <a:off x="939323" y="3056962"/>
          <a:ext cx="321681" cy="354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987774" y="3176037"/>
        <a:ext cx="225177" cy="212471"/>
      </dsp:txXfrm>
    </dsp:sp>
    <dsp:sp modelId="{72C75DB3-30B8-4B83-BCA6-D31FF80B9B47}">
      <dsp:nvSpPr>
        <dsp:cNvPr id="0" name=""/>
        <dsp:cNvSpPr/>
      </dsp:nvSpPr>
      <dsp:spPr>
        <a:xfrm>
          <a:off x="0" y="1872210"/>
          <a:ext cx="2193411" cy="1049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Implementasi</a:t>
          </a:r>
          <a:endParaRPr lang="en-US" sz="1300" kern="1200" dirty="0"/>
        </a:p>
      </dsp:txBody>
      <dsp:txXfrm>
        <a:off x="321218" y="2025867"/>
        <a:ext cx="1550975" cy="741924"/>
      </dsp:txXfrm>
    </dsp:sp>
    <dsp:sp modelId="{FD7F0DD6-E357-44AA-BE5A-5CAF12BF5D02}">
      <dsp:nvSpPr>
        <dsp:cNvPr id="0" name=""/>
        <dsp:cNvSpPr/>
      </dsp:nvSpPr>
      <dsp:spPr>
        <a:xfrm rot="17015829">
          <a:off x="1149805" y="1470854"/>
          <a:ext cx="256084" cy="354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179187" y="1579013"/>
        <a:ext cx="179259" cy="212471"/>
      </dsp:txXfrm>
    </dsp:sp>
    <dsp:sp modelId="{56979521-618A-49C1-AC5F-77236971D93D}">
      <dsp:nvSpPr>
        <dsp:cNvPr id="0" name=""/>
        <dsp:cNvSpPr/>
      </dsp:nvSpPr>
      <dsp:spPr>
        <a:xfrm>
          <a:off x="323526" y="360038"/>
          <a:ext cx="2277864" cy="1049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Tindak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lanjut</a:t>
          </a:r>
          <a:endParaRPr lang="en-US" sz="1300" kern="1200" dirty="0"/>
        </a:p>
      </dsp:txBody>
      <dsp:txXfrm>
        <a:off x="657111" y="513695"/>
        <a:ext cx="1610694" cy="741924"/>
      </dsp:txXfrm>
    </dsp:sp>
    <dsp:sp modelId="{A5A43F2C-0EED-421A-A830-0650D1265A79}">
      <dsp:nvSpPr>
        <dsp:cNvPr id="0" name=""/>
        <dsp:cNvSpPr/>
      </dsp:nvSpPr>
      <dsp:spPr>
        <a:xfrm rot="21200703">
          <a:off x="2739441" y="533937"/>
          <a:ext cx="422859" cy="354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39799" y="610916"/>
        <a:ext cx="316624" cy="212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58CA-B59E-4991-BC53-A98A0CA1C1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B3A505-CF08-42EA-9D85-CC3E3C667D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58CA-B59E-4991-BC53-A98A0CA1C1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A505-CF08-42EA-9D85-CC3E3C66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58CA-B59E-4991-BC53-A98A0CA1C1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A505-CF08-42EA-9D85-CC3E3C66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58CA-B59E-4991-BC53-A98A0CA1C1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A505-CF08-42EA-9D85-CC3E3C66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58CA-B59E-4991-BC53-A98A0CA1C1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A505-CF08-42EA-9D85-CC3E3C667D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58CA-B59E-4991-BC53-A98A0CA1C1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A505-CF08-42EA-9D85-CC3E3C667D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58CA-B59E-4991-BC53-A98A0CA1C1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A505-CF08-42EA-9D85-CC3E3C667D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58CA-B59E-4991-BC53-A98A0CA1C1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A505-CF08-42EA-9D85-CC3E3C66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58CA-B59E-4991-BC53-A98A0CA1C1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A505-CF08-42EA-9D85-CC3E3C66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58CA-B59E-4991-BC53-A98A0CA1C1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A505-CF08-42EA-9D85-CC3E3C66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58CA-B59E-4991-BC53-A98A0CA1C1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A505-CF08-42EA-9D85-CC3E3C66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8758CA-B59E-4991-BC53-A98A0CA1C1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B3A505-CF08-42EA-9D85-CC3E3C667D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8bN1iylCYRY/VE-iKzbzfsI/AAAAAAAAAvM/4R_vft6tBvo/s300/organisa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3" y="0"/>
            <a:ext cx="91222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941168"/>
            <a:ext cx="7772400" cy="1470025"/>
          </a:xfrm>
        </p:spPr>
        <p:txBody>
          <a:bodyPr/>
          <a:lstStyle/>
          <a:p>
            <a:pPr algn="r"/>
            <a:r>
              <a:rPr lang="en-US" sz="4400" b="1" dirty="0" smtClean="0">
                <a:solidFill>
                  <a:schemeClr val="bg1"/>
                </a:solidFill>
              </a:rPr>
              <a:t>PENGAMBILAN KEPUTUSAN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13-14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5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1.bp.blogspot.com/-VBOcSvxlA7U/UY--w5m6oFI/AAAAAAAAAg8/vEh8EZjieHo/s1600/Are-you-a-good-decision-ma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-7973"/>
            <a:ext cx="4257620" cy="455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43408"/>
            <a:ext cx="8388424" cy="1600200"/>
          </a:xfrm>
        </p:spPr>
        <p:txBody>
          <a:bodyPr/>
          <a:lstStyle/>
          <a:p>
            <a:pPr algn="l"/>
            <a:r>
              <a:rPr lang="en-US" sz="4000" b="1" dirty="0" smtClean="0"/>
              <a:t>7. </a:t>
            </a:r>
            <a:r>
              <a:rPr lang="en-US" sz="4000" b="1" dirty="0" err="1" smtClean="0"/>
              <a:t>Memilih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Solusi</a:t>
            </a:r>
            <a:endParaRPr lang="en-US" sz="40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704" y="4365104"/>
            <a:ext cx="806388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9</a:t>
            </a:r>
            <a:r>
              <a:rPr lang="en-US" sz="4000" b="1" dirty="0" smtClean="0"/>
              <a:t>. </a:t>
            </a:r>
            <a:r>
              <a:rPr lang="en-US" sz="4000" b="1" dirty="0" err="1" smtClean="0"/>
              <a:t>Tindak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Lanjut</a:t>
            </a:r>
            <a:endParaRPr lang="en-US" sz="40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72189" y="2261303"/>
            <a:ext cx="781236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/>
              <a:t>8</a:t>
            </a:r>
            <a:r>
              <a:rPr lang="en-US" sz="4000" b="1" dirty="0" smtClean="0"/>
              <a:t>. </a:t>
            </a:r>
            <a:r>
              <a:rPr lang="en-US" sz="4000" b="1" dirty="0" err="1" smtClean="0"/>
              <a:t>Implementasi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55060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4000" b="1" dirty="0" err="1" smtClean="0"/>
              <a:t>Alternatif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Pengambilan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err="1" smtClean="0"/>
              <a:t>Keputusan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Rasional</a:t>
            </a:r>
            <a:endParaRPr lang="en-US" sz="4000" b="1" dirty="0"/>
          </a:p>
        </p:txBody>
      </p:sp>
      <p:sp>
        <p:nvSpPr>
          <p:cNvPr id="4" name="Right Arrow 3"/>
          <p:cNvSpPr/>
          <p:nvPr/>
        </p:nvSpPr>
        <p:spPr>
          <a:xfrm>
            <a:off x="345766" y="1844824"/>
            <a:ext cx="4010210" cy="201622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Administratif</a:t>
            </a:r>
            <a:endParaRPr lang="en-US" sz="2400" dirty="0"/>
          </a:p>
        </p:txBody>
      </p:sp>
      <p:sp>
        <p:nvSpPr>
          <p:cNvPr id="5" name="Left Arrow 4"/>
          <p:cNvSpPr/>
          <p:nvPr/>
        </p:nvSpPr>
        <p:spPr>
          <a:xfrm>
            <a:off x="4638930" y="1844824"/>
            <a:ext cx="4181542" cy="2016224"/>
          </a:xfrm>
          <a:prstGeom prst="lef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intuitif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7738" y="3830687"/>
            <a:ext cx="439101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</a:p>
          <a:p>
            <a:r>
              <a:rPr lang="en-US" dirty="0" err="1" smtClean="0"/>
              <a:t>Butuhkan</a:t>
            </a:r>
            <a:r>
              <a:rPr lang="en-US" dirty="0" smtClean="0"/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endParaRPr lang="en-US" dirty="0" smtClean="0"/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Dan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paling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keterbatasn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berkonflik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52990" y="3861048"/>
            <a:ext cx="44566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tisak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Tenggat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67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media.tumblr.com/426c973e33c55274f77aeb3148a4cf62/tumblr_inline_mkprmbrNyj1qz4rg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4026713"/>
            <a:ext cx="3779912" cy="283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/>
              <a:t>Pengaruh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Perilaku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dalam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Pengambilan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Keputusan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tx1"/>
                </a:solidFill>
              </a:rPr>
              <a:t>Nilai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tx1"/>
                </a:solidFill>
              </a:rPr>
              <a:t>Kecenderungan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terhadap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Resiko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tx1"/>
                </a:solidFill>
              </a:rPr>
              <a:t>Potensi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timbulnya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Disonansi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tx1"/>
                </a:solidFill>
              </a:rPr>
              <a:t>Peningkatan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Komitmen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47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/>
              <a:t>Pengambilan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Keputusan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dalam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Kelompok</a:t>
            </a:r>
            <a:endParaRPr lang="en-US" sz="4000" b="1" dirty="0"/>
          </a:p>
        </p:txBody>
      </p:sp>
      <p:pic>
        <p:nvPicPr>
          <p:cNvPr id="10242" name="Picture 2" descr="http://i1157.photobucket.com/albums/p595/SatriaBajaHikam/manaje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8525"/>
            <a:ext cx="4552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38150" y="1853565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Pengambilan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Keputusan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Individu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versus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Kelompok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harumiyuki.files.wordpress.com/2013/06/keputus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69861"/>
            <a:ext cx="4117132" cy="288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Kreativitas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dalam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Pengambilan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keputusan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Kelompok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>
                <a:solidFill>
                  <a:schemeClr val="tx1"/>
                </a:solidFill>
              </a:rPr>
              <a:t>Teknik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merangsang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Kreativitas</a:t>
            </a:r>
            <a:r>
              <a:rPr lang="en-US" sz="3200" b="1" dirty="0" smtClean="0">
                <a:solidFill>
                  <a:schemeClr val="tx1"/>
                </a:solidFill>
              </a:rPr>
              <a:t> :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Brainstorming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tx1"/>
                </a:solidFill>
              </a:rPr>
              <a:t>Teknik</a:t>
            </a:r>
            <a:r>
              <a:rPr lang="en-US" sz="3200" dirty="0" smtClean="0">
                <a:solidFill>
                  <a:schemeClr val="tx1"/>
                </a:solidFill>
              </a:rPr>
              <a:t> Delphi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tx1"/>
                </a:solidFill>
              </a:rPr>
              <a:t>Teknik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Kelompok</a:t>
            </a:r>
            <a:r>
              <a:rPr lang="en-US" sz="3200" dirty="0" smtClean="0">
                <a:solidFill>
                  <a:schemeClr val="tx1"/>
                </a:solidFill>
              </a:rPr>
              <a:t> Nominal (NGT)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8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531440"/>
            <a:ext cx="8229600" cy="1600200"/>
          </a:xfrm>
        </p:spPr>
        <p:txBody>
          <a:bodyPr/>
          <a:lstStyle/>
          <a:p>
            <a:r>
              <a:rPr lang="en-US" b="1" dirty="0" smtClean="0"/>
              <a:t>Let’s Discuss it !</a:t>
            </a:r>
            <a:endParaRPr lang="en-US" b="1" dirty="0"/>
          </a:p>
        </p:txBody>
      </p:sp>
      <p:pic>
        <p:nvPicPr>
          <p:cNvPr id="12290" name="Picture 2" descr="https://img.okezone.com/content/2008/05/12/198/108536/gnzm45zkM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84" y="1401820"/>
            <a:ext cx="9137144" cy="545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82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img.carapedia.com/images/article/teori-pengambilan-keputusa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" t="7957" r="7259" b="21853"/>
          <a:stretch/>
        </p:blipFill>
        <p:spPr bwMode="auto">
          <a:xfrm>
            <a:off x="-1" y="2996952"/>
            <a:ext cx="9210189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124" y="-531440"/>
            <a:ext cx="9144000" cy="140364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 err="1" smtClean="0"/>
              <a:t>Pengambilan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Keputusan</a:t>
            </a:r>
            <a:r>
              <a:rPr lang="en-US" sz="4800" b="1" dirty="0" smtClean="0"/>
              <a:t> 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29152" cy="216024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Proses </a:t>
            </a:r>
            <a:r>
              <a:rPr lang="en-US" sz="3600" dirty="0" err="1" smtClean="0"/>
              <a:t>memilih</a:t>
            </a:r>
            <a:r>
              <a:rPr lang="en-US" sz="3600" dirty="0" smtClean="0"/>
              <a:t> </a:t>
            </a:r>
            <a:r>
              <a:rPr lang="en-US" sz="3600" dirty="0" err="1" smtClean="0"/>
              <a:t>tindakan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menghadapi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menangani</a:t>
            </a:r>
            <a:r>
              <a:rPr lang="en-US" sz="3600" dirty="0" smtClean="0"/>
              <a:t> </a:t>
            </a:r>
            <a:r>
              <a:rPr lang="en-US" sz="3600" dirty="0" err="1" smtClean="0"/>
              <a:t>kesempatan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ada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982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yejr54V45YU/UWJ8vAdnJPI/AAAAAAAAABo/7jLAQP3_z5s/s1600/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242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1124744"/>
            <a:ext cx="5570709" cy="1143000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Jenis-jenis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Keputusan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menurut</a:t>
            </a:r>
            <a:r>
              <a:rPr lang="en-US" sz="4000" b="1" dirty="0" smtClean="0"/>
              <a:t> Simon 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4203" y="2636912"/>
            <a:ext cx="4562597" cy="29089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err="1" smtClean="0">
                <a:solidFill>
                  <a:schemeClr val="tx1"/>
                </a:solidFill>
              </a:rPr>
              <a:t>Keputusan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terprogram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>
                <a:solidFill>
                  <a:schemeClr val="tx1"/>
                </a:solidFill>
              </a:rPr>
              <a:t>Keputusan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tidak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terprogram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10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Perbedaan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antara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Keputusan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terprogram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keputusan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terprogram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500969"/>
              </p:ext>
            </p:extLst>
          </p:nvPr>
        </p:nvGraphicFramePr>
        <p:xfrm>
          <a:off x="0" y="1700808"/>
          <a:ext cx="9144000" cy="5157192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571778"/>
                <a:gridCol w="3200355"/>
                <a:gridCol w="3371867"/>
              </a:tblGrid>
              <a:tr h="4017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Keputusan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Keputusan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Terprogram</a:t>
                      </a:r>
                      <a:endParaRPr lang="en-US" dirty="0"/>
                    </a:p>
                  </a:txBody>
                  <a:tcPr/>
                </a:tc>
              </a:tr>
              <a:tr h="990709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Jenis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masalah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Sering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Repetitif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Rutin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adanya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kepastian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hubungan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sebab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akibat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Baru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terstuktur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ketidakpastian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mengenai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hubungan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sebab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akibat</a:t>
                      </a:r>
                      <a:endParaRPr lang="en-US" dirty="0"/>
                    </a:p>
                  </a:txBody>
                  <a:tcPr/>
                </a:tc>
              </a:tr>
              <a:tr h="1287922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Prosedur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Tergantung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kebijakan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peraturan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prosedur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pasti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Memerlukan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kreativitas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intuisi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toleransi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terhadap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abiguitas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pemecahan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masalah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kreatif</a:t>
                      </a:r>
                      <a:endParaRPr lang="en-US" dirty="0"/>
                    </a:p>
                  </a:txBody>
                  <a:tcPr/>
                </a:tc>
              </a:tr>
              <a:tr h="2476773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Contoh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Perusahaan : </a:t>
                      </a:r>
                      <a:r>
                        <a:rPr lang="en-US" dirty="0" err="1" smtClean="0"/>
                        <a:t>Pengaturan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inventaris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periodik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Univ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Penentuan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standar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kelulusan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RS : SOP </a:t>
                      </a:r>
                      <a:r>
                        <a:rPr lang="en-US" baseline="0" dirty="0" err="1" smtClean="0"/>
                        <a:t>penerimaan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Pasien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Pemda</a:t>
                      </a:r>
                      <a:r>
                        <a:rPr lang="en-US" baseline="0" dirty="0" smtClean="0"/>
                        <a:t> : </a:t>
                      </a:r>
                      <a:r>
                        <a:rPr lang="en-US" baseline="0" dirty="0" err="1" smtClean="0"/>
                        <a:t>Sistem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promosi</a:t>
                      </a:r>
                      <a:r>
                        <a:rPr lang="en-US" baseline="0" dirty="0" smtClean="0"/>
                        <a:t> PNS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Perusahaan : </a:t>
                      </a:r>
                      <a:r>
                        <a:rPr lang="en-US" dirty="0" err="1" smtClean="0"/>
                        <a:t>Menentukan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baru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dipasarkan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Univ</a:t>
                      </a:r>
                      <a:r>
                        <a:rPr lang="en-US" dirty="0" smtClean="0"/>
                        <a:t> : Pembangunan </a:t>
                      </a:r>
                      <a:r>
                        <a:rPr lang="en-US" dirty="0" err="1" smtClean="0"/>
                        <a:t>ruangan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baru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RS : </a:t>
                      </a:r>
                      <a:r>
                        <a:rPr lang="en-US" baseline="0" dirty="0" err="1" smtClean="0"/>
                        <a:t>Pembelian</a:t>
                      </a:r>
                      <a:r>
                        <a:rPr lang="en-US" baseline="0" dirty="0" smtClean="0"/>
                        <a:t> alat2 </a:t>
                      </a:r>
                      <a:r>
                        <a:rPr lang="en-US" baseline="0" dirty="0" err="1" smtClean="0"/>
                        <a:t>eksperimental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Pemda</a:t>
                      </a:r>
                      <a:r>
                        <a:rPr lang="en-US" baseline="0" dirty="0" smtClean="0"/>
                        <a:t> : </a:t>
                      </a:r>
                      <a:r>
                        <a:rPr lang="en-US" baseline="0" dirty="0" err="1" smtClean="0"/>
                        <a:t>Reorganisasi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16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982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Proses </a:t>
            </a:r>
            <a:r>
              <a:rPr lang="en-US" sz="3600" dirty="0" err="1" smtClean="0"/>
              <a:t>pengambilan</a:t>
            </a:r>
            <a:r>
              <a:rPr lang="en-US" sz="3600" dirty="0" smtClean="0"/>
              <a:t> </a:t>
            </a:r>
            <a:r>
              <a:rPr lang="en-US" sz="3600" dirty="0" err="1" smtClean="0"/>
              <a:t>keputusan</a:t>
            </a:r>
            <a:r>
              <a:rPr lang="en-US" sz="3600" dirty="0" smtClean="0"/>
              <a:t> </a:t>
            </a:r>
            <a:r>
              <a:rPr lang="en-US" sz="3600" dirty="0" err="1" smtClean="0"/>
              <a:t>Rasional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079363"/>
              </p:ext>
            </p:extLst>
          </p:nvPr>
        </p:nvGraphicFramePr>
        <p:xfrm>
          <a:off x="0" y="1340768"/>
          <a:ext cx="9144000" cy="5517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7496" y="3219270"/>
            <a:ext cx="48029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/>
              <a:t>Keputusan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alat</a:t>
            </a:r>
            <a:r>
              <a:rPr lang="en-US" sz="2800" b="1" dirty="0" smtClean="0"/>
              <a:t> </a:t>
            </a:r>
          </a:p>
          <a:p>
            <a:pPr algn="ctr"/>
            <a:r>
              <a:rPr lang="en-US" sz="2800" b="1" dirty="0" err="1" smtClean="0"/>
              <a:t>bukan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sebuah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akhir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9433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4.bp.blogspot.com/-h9uBj7fy6ss/TwPLzTIwxfI/AAAAAAAAAdU/EaBfpTasLn0/s1600/rapat-organisa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8" y="3114675"/>
            <a:ext cx="9129112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1. </a:t>
            </a:r>
            <a:r>
              <a:rPr lang="en-US" sz="4000" b="1" dirty="0" err="1" smtClean="0"/>
              <a:t>Penetapan</a:t>
            </a:r>
            <a:r>
              <a:rPr lang="en-US" sz="4000" b="1" dirty="0" smtClean="0"/>
              <a:t> Target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tujuan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spesifik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serta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pengukuran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hasil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44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Adanya</a:t>
            </a:r>
            <a:r>
              <a:rPr lang="en-US" sz="2800" dirty="0" smtClean="0">
                <a:solidFill>
                  <a:schemeClr val="tx1"/>
                </a:solidFill>
              </a:rPr>
              <a:t> target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tujuan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jelas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dapat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ditentukan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hasil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apa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ingin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dicapai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indikator-indikator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mengukur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pencapaian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tersebut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78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22" y="0"/>
            <a:ext cx="8229600" cy="1600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2. </a:t>
            </a:r>
            <a:r>
              <a:rPr lang="en-US" sz="4000" b="1" dirty="0" err="1" smtClean="0"/>
              <a:t>Identifikasi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definisi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Masalah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err="1" smtClean="0">
                <a:solidFill>
                  <a:schemeClr val="tx1"/>
                </a:solidFill>
              </a:rPr>
              <a:t>Faktor</a:t>
            </a:r>
            <a:r>
              <a:rPr lang="en-US" sz="2700" b="1" dirty="0" smtClean="0">
                <a:solidFill>
                  <a:schemeClr val="tx1"/>
                </a:solidFill>
              </a:rPr>
              <a:t> yang </a:t>
            </a:r>
            <a:r>
              <a:rPr lang="en-US" sz="2700" b="1" dirty="0" err="1" smtClean="0">
                <a:solidFill>
                  <a:schemeClr val="tx1"/>
                </a:solidFill>
              </a:rPr>
              <a:t>menghambat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identifikasi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masalah</a:t>
            </a:r>
            <a:r>
              <a:rPr lang="en-US" sz="2700" b="1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err="1" smtClean="0">
                <a:solidFill>
                  <a:schemeClr val="tx1"/>
                </a:solidFill>
              </a:rPr>
              <a:t>Masalah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Persepsi</a:t>
            </a:r>
            <a:endParaRPr lang="en-US" sz="27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700" dirty="0" err="1" smtClean="0">
                <a:solidFill>
                  <a:schemeClr val="tx1"/>
                </a:solidFill>
              </a:rPr>
              <a:t>Mencampuradukan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masalah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dengan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solusi</a:t>
            </a:r>
            <a:endParaRPr lang="en-US" sz="27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700" dirty="0" err="1" smtClean="0">
                <a:solidFill>
                  <a:schemeClr val="tx1"/>
                </a:solidFill>
              </a:rPr>
              <a:t>Mengidentifikasi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simtom</a:t>
            </a:r>
            <a:r>
              <a:rPr lang="en-US" sz="2700" dirty="0" smtClean="0">
                <a:solidFill>
                  <a:schemeClr val="tx1"/>
                </a:solidFill>
              </a:rPr>
              <a:t> (</a:t>
            </a:r>
            <a:r>
              <a:rPr lang="en-US" sz="2700" dirty="0" err="1" smtClean="0">
                <a:solidFill>
                  <a:schemeClr val="tx1"/>
                </a:solidFill>
              </a:rPr>
              <a:t>gejala</a:t>
            </a:r>
            <a:r>
              <a:rPr lang="en-US" sz="2700" dirty="0" smtClean="0">
                <a:solidFill>
                  <a:schemeClr val="tx1"/>
                </a:solidFill>
              </a:rPr>
              <a:t>) </a:t>
            </a:r>
            <a:r>
              <a:rPr lang="en-US" sz="2700" dirty="0" err="1" smtClean="0">
                <a:solidFill>
                  <a:schemeClr val="tx1"/>
                </a:solidFill>
              </a:rPr>
              <a:t>sebagai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masalah</a:t>
            </a: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s://nurhadimuhammadmp.files.wordpress.com/2012/01/pengambilan-keputus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" y="4375061"/>
            <a:ext cx="9139556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274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rariefmusthofa.files.wordpress.com/2014/05/075d6-as14256985a.jpg?w=625&amp;h=3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301" y="3284984"/>
            <a:ext cx="5592071" cy="352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531440"/>
            <a:ext cx="8229600" cy="1600200"/>
          </a:xfrm>
        </p:spPr>
        <p:txBody>
          <a:bodyPr/>
          <a:lstStyle/>
          <a:p>
            <a:r>
              <a:rPr lang="en-US" sz="4000" b="1" dirty="0" smtClean="0"/>
              <a:t>3. </a:t>
            </a:r>
            <a:r>
              <a:rPr lang="en-US" sz="4000" b="1" dirty="0" err="1" smtClean="0"/>
              <a:t>Penetapan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Prioritas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menetapkan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seberapa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tingkat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signifikasi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masalah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perlu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mempertimbangakan</a:t>
            </a:r>
            <a:r>
              <a:rPr lang="en-US" sz="2800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Urgensi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Dampak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Kecenderungan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pertumbuhan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(growth </a:t>
            </a:r>
            <a:r>
              <a:rPr lang="en-US" sz="2800" i="1" dirty="0" err="1" smtClean="0">
                <a:solidFill>
                  <a:schemeClr val="tx1"/>
                </a:solidFill>
              </a:rPr>
              <a:t>tedency</a:t>
            </a:r>
            <a:r>
              <a:rPr lang="en-US" sz="2800" i="1" dirty="0" smtClean="0">
                <a:solidFill>
                  <a:schemeClr val="tx1"/>
                </a:solidFill>
              </a:rPr>
              <a:t>)</a:t>
            </a:r>
            <a:endParaRPr lang="en-US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299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4000" b="1" dirty="0" smtClean="0"/>
              <a:t>4. </a:t>
            </a:r>
            <a:r>
              <a:rPr lang="en-US" sz="4000" b="1" dirty="0" err="1" smtClean="0"/>
              <a:t>Mempertimbangkan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Penyebab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Masalah</a:t>
            </a:r>
            <a:endParaRPr lang="en-US" sz="4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6368" y="90872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5. </a:t>
            </a:r>
            <a:r>
              <a:rPr lang="en-US" sz="4000" b="1" dirty="0" err="1" smtClean="0"/>
              <a:t>Pengembangan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Alternatif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Solusi</a:t>
            </a:r>
            <a:endParaRPr lang="en-US" sz="40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587784"/>
            <a:ext cx="9117632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6</a:t>
            </a:r>
            <a:r>
              <a:rPr lang="en-US" sz="4000" b="1" dirty="0" smtClean="0"/>
              <a:t>. </a:t>
            </a:r>
            <a:r>
              <a:rPr lang="en-US" sz="4000" b="1" dirty="0" err="1" smtClean="0"/>
              <a:t>Evaluasi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terhadap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seluruh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alternatif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solusi</a:t>
            </a:r>
            <a:endParaRPr lang="en-US" sz="40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4193704"/>
            <a:ext cx="9117632" cy="266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err="1" smtClean="0">
                <a:solidFill>
                  <a:schemeClr val="tx1"/>
                </a:solidFill>
              </a:rPr>
              <a:t>Hubungan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antara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alternatif-hasil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ini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ditentukan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oleh</a:t>
            </a:r>
            <a:r>
              <a:rPr lang="en-US" sz="2700" b="1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err="1" smtClean="0">
                <a:solidFill>
                  <a:schemeClr val="tx1"/>
                </a:solidFill>
              </a:rPr>
              <a:t>Kepastian</a:t>
            </a:r>
            <a:endParaRPr lang="en-US" sz="27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700" i="1" dirty="0" err="1" smtClean="0">
                <a:solidFill>
                  <a:schemeClr val="tx1"/>
                </a:solidFill>
              </a:rPr>
              <a:t>Ketidakpastian</a:t>
            </a:r>
            <a:endParaRPr lang="en-US" sz="2700" i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700" i="1" dirty="0" err="1" smtClean="0">
                <a:solidFill>
                  <a:schemeClr val="tx1"/>
                </a:solidFill>
              </a:rPr>
              <a:t>Resiko</a:t>
            </a:r>
            <a:endParaRPr lang="en-US" sz="2700" i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://share.its.ac.id/pluginfile.php/38672/course/section/14437/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71138"/>
            <a:ext cx="2915816" cy="218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36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225</TotalTime>
  <Words>409</Words>
  <Application>Microsoft Office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PENGAMBILAN KEPUTUSAN Pertemuan 13-14</vt:lpstr>
      <vt:lpstr>Pengambilan Keputusan ?</vt:lpstr>
      <vt:lpstr>Jenis-jenis Keputusan menurut Simon :</vt:lpstr>
      <vt:lpstr>Perbedaan antara Keputusan terprogram dan keputusan tidak terprogram</vt:lpstr>
      <vt:lpstr>Proses pengambilan keputusan Rasional</vt:lpstr>
      <vt:lpstr>1. Penetapan Target dan tujuan spesifik serta pengukuran hasil</vt:lpstr>
      <vt:lpstr>2. Identifikasi dan definisi Masalah</vt:lpstr>
      <vt:lpstr>3. Penetapan Prioritas</vt:lpstr>
      <vt:lpstr>4. Mempertimbangkan Penyebab Masalah</vt:lpstr>
      <vt:lpstr>7. Memilih Solusi</vt:lpstr>
      <vt:lpstr>Alternatif Pengambilan  Keputusan Rasional</vt:lpstr>
      <vt:lpstr>Pengaruh Perilaku dalam Pengambilan Keputusan</vt:lpstr>
      <vt:lpstr>Pengambilan Keputusan dalam Kelompok</vt:lpstr>
      <vt:lpstr>2. Kreativitas dalam Pengambilan keputusan Kelompok</vt:lpstr>
      <vt:lpstr>Let’s Discuss it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PENGAMBILAN KEPUTUSAN Pertemuan 13-14</dc:title>
  <dc:creator>HP</dc:creator>
  <cp:lastModifiedBy>HP</cp:lastModifiedBy>
  <cp:revision>16</cp:revision>
  <dcterms:created xsi:type="dcterms:W3CDTF">2015-12-12T14:40:52Z</dcterms:created>
  <dcterms:modified xsi:type="dcterms:W3CDTF">2015-12-14T08:53:56Z</dcterms:modified>
</cp:coreProperties>
</file>