
<file path=[Content_Types].xml><?xml version="1.0" encoding="utf-8"?>
<Types xmlns="http://schemas.openxmlformats.org/package/2006/content-types">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4" r:id="rId12"/>
    <p:sldId id="267" r:id="rId13"/>
    <p:sldId id="266" r:id="rId14"/>
    <p:sldId id="268" r:id="rId15"/>
    <p:sldId id="269" r:id="rId16"/>
    <p:sldId id="270" r:id="rId17"/>
    <p:sldId id="271" r:id="rId18"/>
    <p:sldId id="272" r:id="rId19"/>
    <p:sldId id="273"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2A06E2-8965-4915-A571-087166D70048}"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id-ID"/>
        </a:p>
      </dgm:t>
    </dgm:pt>
    <dgm:pt modelId="{71DB90AE-1AC3-42D4-8284-9D001F7045DC}">
      <dgm:prSet phldrT="[Text]"/>
      <dgm:spPr/>
      <dgm:t>
        <a:bodyPr/>
        <a:lstStyle/>
        <a:p>
          <a:r>
            <a:rPr lang="id-ID" dirty="0" smtClean="0"/>
            <a:t>TUMPENG </a:t>
          </a:r>
          <a:endParaRPr lang="id-ID" dirty="0"/>
        </a:p>
      </dgm:t>
    </dgm:pt>
    <dgm:pt modelId="{DB8AEF9E-90CE-48EE-AEFF-B19B13586015}" type="parTrans" cxnId="{071AB45F-2C16-48CC-B225-BFC091B9C16D}">
      <dgm:prSet/>
      <dgm:spPr/>
      <dgm:t>
        <a:bodyPr/>
        <a:lstStyle/>
        <a:p>
          <a:endParaRPr lang="id-ID"/>
        </a:p>
      </dgm:t>
    </dgm:pt>
    <dgm:pt modelId="{EFD9079E-2E06-4742-9028-780DDCFBF7ED}" type="sibTrans" cxnId="{071AB45F-2C16-48CC-B225-BFC091B9C16D}">
      <dgm:prSet/>
      <dgm:spPr/>
      <dgm:t>
        <a:bodyPr/>
        <a:lstStyle/>
        <a:p>
          <a:endParaRPr lang="id-ID"/>
        </a:p>
      </dgm:t>
    </dgm:pt>
    <dgm:pt modelId="{1E5DE664-4585-49AA-82A1-5CB15C931B5B}">
      <dgm:prSet phldrT="[Text]"/>
      <dgm:spPr/>
      <dgm:t>
        <a:bodyPr/>
        <a:lstStyle/>
        <a:p>
          <a:r>
            <a:rPr lang="id-ID" dirty="0" smtClean="0"/>
            <a:t>Robyong </a:t>
          </a:r>
          <a:endParaRPr lang="id-ID" dirty="0"/>
        </a:p>
      </dgm:t>
    </dgm:pt>
    <dgm:pt modelId="{AC8545E3-0405-46EE-B73F-FB0209CA6192}" type="parTrans" cxnId="{03A6F000-D2A1-43DA-94B7-5A70CC093D25}">
      <dgm:prSet/>
      <dgm:spPr/>
      <dgm:t>
        <a:bodyPr/>
        <a:lstStyle/>
        <a:p>
          <a:endParaRPr lang="id-ID"/>
        </a:p>
      </dgm:t>
    </dgm:pt>
    <dgm:pt modelId="{21EA804F-64B1-4237-B5A5-6FA65B2ADB7F}" type="sibTrans" cxnId="{03A6F000-D2A1-43DA-94B7-5A70CC093D25}">
      <dgm:prSet/>
      <dgm:spPr/>
      <dgm:t>
        <a:bodyPr/>
        <a:lstStyle/>
        <a:p>
          <a:endParaRPr lang="id-ID"/>
        </a:p>
      </dgm:t>
    </dgm:pt>
    <dgm:pt modelId="{E0614A3A-7871-4FD4-B049-10949B2327CE}">
      <dgm:prSet phldrT="[Text]"/>
      <dgm:spPr/>
      <dgm:t>
        <a:bodyPr/>
        <a:lstStyle/>
        <a:p>
          <a:r>
            <a:rPr lang="id-ID" dirty="0" smtClean="0"/>
            <a:t>Urubing Damar</a:t>
          </a:r>
          <a:endParaRPr lang="id-ID" dirty="0"/>
        </a:p>
      </dgm:t>
    </dgm:pt>
    <dgm:pt modelId="{FA9CE0AE-91F9-4241-84E7-1D88A7E805CC}" type="parTrans" cxnId="{B509DAC8-161C-46CE-8AF0-8710898394C4}">
      <dgm:prSet/>
      <dgm:spPr/>
      <dgm:t>
        <a:bodyPr/>
        <a:lstStyle/>
        <a:p>
          <a:endParaRPr lang="id-ID"/>
        </a:p>
      </dgm:t>
    </dgm:pt>
    <dgm:pt modelId="{B19382CA-E164-4090-8A95-578A9983161A}" type="sibTrans" cxnId="{B509DAC8-161C-46CE-8AF0-8710898394C4}">
      <dgm:prSet/>
      <dgm:spPr/>
      <dgm:t>
        <a:bodyPr/>
        <a:lstStyle/>
        <a:p>
          <a:endParaRPr lang="id-ID"/>
        </a:p>
      </dgm:t>
    </dgm:pt>
    <dgm:pt modelId="{D82A0542-2766-4BE4-9520-86BCA8D44032}">
      <dgm:prSet phldrT="[Text]"/>
      <dgm:spPr/>
      <dgm:t>
        <a:bodyPr/>
        <a:lstStyle/>
        <a:p>
          <a:r>
            <a:rPr lang="id-ID" dirty="0" smtClean="0"/>
            <a:t>Kresna </a:t>
          </a:r>
          <a:endParaRPr lang="id-ID" dirty="0"/>
        </a:p>
      </dgm:t>
    </dgm:pt>
    <dgm:pt modelId="{61A8A143-A826-42E2-9717-5B7F615D071C}" type="parTrans" cxnId="{38FFB19C-9ECA-49B7-B0C8-9A21FA3641C2}">
      <dgm:prSet/>
      <dgm:spPr/>
      <dgm:t>
        <a:bodyPr/>
        <a:lstStyle/>
        <a:p>
          <a:endParaRPr lang="id-ID"/>
        </a:p>
      </dgm:t>
    </dgm:pt>
    <dgm:pt modelId="{3C7448CD-C7C7-418D-9BB9-C61FA0A89CAD}" type="sibTrans" cxnId="{38FFB19C-9ECA-49B7-B0C8-9A21FA3641C2}">
      <dgm:prSet/>
      <dgm:spPr/>
      <dgm:t>
        <a:bodyPr/>
        <a:lstStyle/>
        <a:p>
          <a:endParaRPr lang="id-ID"/>
        </a:p>
      </dgm:t>
    </dgm:pt>
    <dgm:pt modelId="{7A51DBBF-A553-42A5-97B9-1749FE7EBA82}">
      <dgm:prSet phldrT="[Text]"/>
      <dgm:spPr/>
      <dgm:t>
        <a:bodyPr/>
        <a:lstStyle/>
        <a:p>
          <a:r>
            <a:rPr lang="id-ID" dirty="0" smtClean="0"/>
            <a:t>Sangga Buwana</a:t>
          </a:r>
          <a:endParaRPr lang="id-ID" dirty="0"/>
        </a:p>
      </dgm:t>
    </dgm:pt>
    <dgm:pt modelId="{A0EE7724-09D9-43AF-869E-CEC742F8F1FC}" type="parTrans" cxnId="{D49560DA-BC8A-4857-A84F-2864FEED41E0}">
      <dgm:prSet/>
      <dgm:spPr/>
      <dgm:t>
        <a:bodyPr/>
        <a:lstStyle/>
        <a:p>
          <a:endParaRPr lang="id-ID"/>
        </a:p>
      </dgm:t>
    </dgm:pt>
    <dgm:pt modelId="{C9E47866-6760-43F3-B9E2-4973CD95F089}" type="sibTrans" cxnId="{D49560DA-BC8A-4857-A84F-2864FEED41E0}">
      <dgm:prSet/>
      <dgm:spPr/>
      <dgm:t>
        <a:bodyPr/>
        <a:lstStyle/>
        <a:p>
          <a:endParaRPr lang="id-ID"/>
        </a:p>
      </dgm:t>
    </dgm:pt>
    <dgm:pt modelId="{F8902147-6628-447C-978B-9124281EF24F}">
      <dgm:prSet phldrT="[Text]"/>
      <dgm:spPr/>
      <dgm:t>
        <a:bodyPr/>
        <a:lstStyle/>
        <a:p>
          <a:r>
            <a:rPr lang="id-ID" dirty="0" smtClean="0"/>
            <a:t>Kendhit </a:t>
          </a:r>
          <a:endParaRPr lang="id-ID" dirty="0"/>
        </a:p>
      </dgm:t>
    </dgm:pt>
    <dgm:pt modelId="{E7FC91AE-5ABE-4848-8287-EEAFA48DEECA}" type="parTrans" cxnId="{C05ABD64-ECA3-4C30-A861-A44BE3A3B35F}">
      <dgm:prSet/>
      <dgm:spPr/>
      <dgm:t>
        <a:bodyPr/>
        <a:lstStyle/>
        <a:p>
          <a:endParaRPr lang="id-ID"/>
        </a:p>
      </dgm:t>
    </dgm:pt>
    <dgm:pt modelId="{9BC39F28-22B4-499F-B8D2-9657E268B732}" type="sibTrans" cxnId="{C05ABD64-ECA3-4C30-A861-A44BE3A3B35F}">
      <dgm:prSet/>
      <dgm:spPr/>
      <dgm:t>
        <a:bodyPr/>
        <a:lstStyle/>
        <a:p>
          <a:endParaRPr lang="id-ID"/>
        </a:p>
      </dgm:t>
    </dgm:pt>
    <dgm:pt modelId="{C62915ED-5260-4856-8E8A-668E9B430A47}">
      <dgm:prSet phldrT="[Text]"/>
      <dgm:spPr/>
      <dgm:t>
        <a:bodyPr/>
        <a:lstStyle/>
        <a:p>
          <a:r>
            <a:rPr lang="id-ID" dirty="0" smtClean="0"/>
            <a:t>Kukuh </a:t>
          </a:r>
          <a:endParaRPr lang="id-ID" dirty="0"/>
        </a:p>
      </dgm:t>
    </dgm:pt>
    <dgm:pt modelId="{A7344A15-15D0-48DE-A6F7-5EEAB0FBFAFE}" type="parTrans" cxnId="{8A15C0BE-6C2A-447D-8B06-80BFD474C885}">
      <dgm:prSet/>
      <dgm:spPr/>
      <dgm:t>
        <a:bodyPr/>
        <a:lstStyle/>
        <a:p>
          <a:endParaRPr lang="id-ID"/>
        </a:p>
      </dgm:t>
    </dgm:pt>
    <dgm:pt modelId="{73A15FCB-A7FB-4C1B-AEB1-AE0344712DE7}" type="sibTrans" cxnId="{8A15C0BE-6C2A-447D-8B06-80BFD474C885}">
      <dgm:prSet/>
      <dgm:spPr/>
      <dgm:t>
        <a:bodyPr/>
        <a:lstStyle/>
        <a:p>
          <a:endParaRPr lang="id-ID"/>
        </a:p>
      </dgm:t>
    </dgm:pt>
    <dgm:pt modelId="{DB23DBBD-7103-43BA-9A33-7AF07A5CA39D}">
      <dgm:prSet phldrT="[Text]"/>
      <dgm:spPr/>
      <dgm:t>
        <a:bodyPr/>
        <a:lstStyle/>
        <a:p>
          <a:r>
            <a:rPr lang="id-ID" dirty="0" smtClean="0"/>
            <a:t>Megana</a:t>
          </a:r>
          <a:endParaRPr lang="id-ID" dirty="0"/>
        </a:p>
      </dgm:t>
    </dgm:pt>
    <dgm:pt modelId="{7B6E31F4-0B8E-4F3F-A9DA-91F31D8E3D22}" type="parTrans" cxnId="{D7874BA9-5A00-4F9B-8E98-5E3564BC39AB}">
      <dgm:prSet/>
      <dgm:spPr/>
      <dgm:t>
        <a:bodyPr/>
        <a:lstStyle/>
        <a:p>
          <a:endParaRPr lang="id-ID"/>
        </a:p>
      </dgm:t>
    </dgm:pt>
    <dgm:pt modelId="{B08B97B6-488F-47A8-9B90-3A3A77FFED64}" type="sibTrans" cxnId="{D7874BA9-5A00-4F9B-8E98-5E3564BC39AB}">
      <dgm:prSet/>
      <dgm:spPr/>
      <dgm:t>
        <a:bodyPr/>
        <a:lstStyle/>
        <a:p>
          <a:endParaRPr lang="id-ID"/>
        </a:p>
      </dgm:t>
    </dgm:pt>
    <dgm:pt modelId="{3F031FFE-D62D-497B-8CDC-7332F42BBF19}">
      <dgm:prSet phldrT="[Text]"/>
      <dgm:spPr/>
      <dgm:t>
        <a:bodyPr/>
        <a:lstStyle/>
        <a:p>
          <a:r>
            <a:rPr lang="id-ID" dirty="0" smtClean="0"/>
            <a:t>Gingsul </a:t>
          </a:r>
          <a:endParaRPr lang="id-ID" dirty="0"/>
        </a:p>
      </dgm:t>
    </dgm:pt>
    <dgm:pt modelId="{D4AA28A9-2A85-42B1-9D11-F6E995830CFB}" type="parTrans" cxnId="{1F4139F5-D420-475A-A1A7-392A94020C9E}">
      <dgm:prSet/>
      <dgm:spPr/>
      <dgm:t>
        <a:bodyPr/>
        <a:lstStyle/>
        <a:p>
          <a:endParaRPr lang="id-ID"/>
        </a:p>
      </dgm:t>
    </dgm:pt>
    <dgm:pt modelId="{D389DB48-EF99-4C15-BE59-857E46B55ABF}" type="sibTrans" cxnId="{1F4139F5-D420-475A-A1A7-392A94020C9E}">
      <dgm:prSet/>
      <dgm:spPr/>
      <dgm:t>
        <a:bodyPr/>
        <a:lstStyle/>
        <a:p>
          <a:endParaRPr lang="id-ID"/>
        </a:p>
      </dgm:t>
    </dgm:pt>
    <dgm:pt modelId="{2C30D4BB-68B6-43CC-A23C-764FF7DC6648}" type="pres">
      <dgm:prSet presAssocID="{EB2A06E2-8965-4915-A571-087166D70048}" presName="Name0" presStyleCnt="0">
        <dgm:presLayoutVars>
          <dgm:chMax val="1"/>
          <dgm:dir/>
          <dgm:animLvl val="ctr"/>
          <dgm:resizeHandles val="exact"/>
        </dgm:presLayoutVars>
      </dgm:prSet>
      <dgm:spPr/>
    </dgm:pt>
    <dgm:pt modelId="{78A3F27F-2396-4B83-960B-540D18DC5BD5}" type="pres">
      <dgm:prSet presAssocID="{71DB90AE-1AC3-42D4-8284-9D001F7045DC}" presName="centerShape" presStyleLbl="node0" presStyleIdx="0" presStyleCnt="1"/>
      <dgm:spPr/>
    </dgm:pt>
    <dgm:pt modelId="{C2D645E3-D825-4038-B48A-F22747E45A99}" type="pres">
      <dgm:prSet presAssocID="{1E5DE664-4585-49AA-82A1-5CB15C931B5B}" presName="node" presStyleLbl="node1" presStyleIdx="0" presStyleCnt="8">
        <dgm:presLayoutVars>
          <dgm:bulletEnabled val="1"/>
        </dgm:presLayoutVars>
      </dgm:prSet>
      <dgm:spPr/>
    </dgm:pt>
    <dgm:pt modelId="{6D9FDAB3-119F-4294-BCF8-F3109D230B7E}" type="pres">
      <dgm:prSet presAssocID="{1E5DE664-4585-49AA-82A1-5CB15C931B5B}" presName="dummy" presStyleCnt="0"/>
      <dgm:spPr/>
    </dgm:pt>
    <dgm:pt modelId="{13C9A23A-0103-42E2-A759-0D31D35B9063}" type="pres">
      <dgm:prSet presAssocID="{21EA804F-64B1-4237-B5A5-6FA65B2ADB7F}" presName="sibTrans" presStyleLbl="sibTrans2D1" presStyleIdx="0" presStyleCnt="8"/>
      <dgm:spPr/>
    </dgm:pt>
    <dgm:pt modelId="{2C76CB83-6EA6-4F58-93AE-A552A4E53504}" type="pres">
      <dgm:prSet presAssocID="{E0614A3A-7871-4FD4-B049-10949B2327CE}" presName="node" presStyleLbl="node1" presStyleIdx="1" presStyleCnt="8">
        <dgm:presLayoutVars>
          <dgm:bulletEnabled val="1"/>
        </dgm:presLayoutVars>
      </dgm:prSet>
      <dgm:spPr/>
    </dgm:pt>
    <dgm:pt modelId="{6474CF35-A029-46F2-9708-7CFB2C79296B}" type="pres">
      <dgm:prSet presAssocID="{E0614A3A-7871-4FD4-B049-10949B2327CE}" presName="dummy" presStyleCnt="0"/>
      <dgm:spPr/>
    </dgm:pt>
    <dgm:pt modelId="{FFD62B76-C8F5-4BA6-AD70-D80E594F48BB}" type="pres">
      <dgm:prSet presAssocID="{B19382CA-E164-4090-8A95-578A9983161A}" presName="sibTrans" presStyleLbl="sibTrans2D1" presStyleIdx="1" presStyleCnt="8"/>
      <dgm:spPr/>
    </dgm:pt>
    <dgm:pt modelId="{74733D6D-A35D-4636-AE07-8F9531ECF683}" type="pres">
      <dgm:prSet presAssocID="{D82A0542-2766-4BE4-9520-86BCA8D44032}" presName="node" presStyleLbl="node1" presStyleIdx="2" presStyleCnt="8">
        <dgm:presLayoutVars>
          <dgm:bulletEnabled val="1"/>
        </dgm:presLayoutVars>
      </dgm:prSet>
      <dgm:spPr/>
    </dgm:pt>
    <dgm:pt modelId="{3383CC64-3DC6-4F3D-AEB8-740466055167}" type="pres">
      <dgm:prSet presAssocID="{D82A0542-2766-4BE4-9520-86BCA8D44032}" presName="dummy" presStyleCnt="0"/>
      <dgm:spPr/>
    </dgm:pt>
    <dgm:pt modelId="{F304A688-E913-41BE-93F0-30AAB1685CFA}" type="pres">
      <dgm:prSet presAssocID="{3C7448CD-C7C7-418D-9BB9-C61FA0A89CAD}" presName="sibTrans" presStyleLbl="sibTrans2D1" presStyleIdx="2" presStyleCnt="8"/>
      <dgm:spPr/>
    </dgm:pt>
    <dgm:pt modelId="{A37CF464-8085-4951-A1CE-EA5B16CE3FDA}" type="pres">
      <dgm:prSet presAssocID="{7A51DBBF-A553-42A5-97B9-1749FE7EBA82}" presName="node" presStyleLbl="node1" presStyleIdx="3" presStyleCnt="8">
        <dgm:presLayoutVars>
          <dgm:bulletEnabled val="1"/>
        </dgm:presLayoutVars>
      </dgm:prSet>
      <dgm:spPr/>
    </dgm:pt>
    <dgm:pt modelId="{B526C598-B881-4337-B3B3-BEA7211DE513}" type="pres">
      <dgm:prSet presAssocID="{7A51DBBF-A553-42A5-97B9-1749FE7EBA82}" presName="dummy" presStyleCnt="0"/>
      <dgm:spPr/>
    </dgm:pt>
    <dgm:pt modelId="{F3C11D15-22A1-48AA-9CF8-CE29DCE7F5A6}" type="pres">
      <dgm:prSet presAssocID="{C9E47866-6760-43F3-B9E2-4973CD95F089}" presName="sibTrans" presStyleLbl="sibTrans2D1" presStyleIdx="3" presStyleCnt="8"/>
      <dgm:spPr/>
    </dgm:pt>
    <dgm:pt modelId="{354DC10B-3837-4B64-A554-29C16CD1BE02}" type="pres">
      <dgm:prSet presAssocID="{F8902147-6628-447C-978B-9124281EF24F}" presName="node" presStyleLbl="node1" presStyleIdx="4" presStyleCnt="8">
        <dgm:presLayoutVars>
          <dgm:bulletEnabled val="1"/>
        </dgm:presLayoutVars>
      </dgm:prSet>
      <dgm:spPr/>
    </dgm:pt>
    <dgm:pt modelId="{91C93BF7-AE89-4D39-8649-F9861DF205D7}" type="pres">
      <dgm:prSet presAssocID="{F8902147-6628-447C-978B-9124281EF24F}" presName="dummy" presStyleCnt="0"/>
      <dgm:spPr/>
    </dgm:pt>
    <dgm:pt modelId="{3D24249F-F949-4950-84F4-5EC795B8045F}" type="pres">
      <dgm:prSet presAssocID="{9BC39F28-22B4-499F-B8D2-9657E268B732}" presName="sibTrans" presStyleLbl="sibTrans2D1" presStyleIdx="4" presStyleCnt="8"/>
      <dgm:spPr/>
    </dgm:pt>
    <dgm:pt modelId="{A429FB5E-8145-437B-A2FA-E7B15A35060A}" type="pres">
      <dgm:prSet presAssocID="{C62915ED-5260-4856-8E8A-668E9B430A47}" presName="node" presStyleLbl="node1" presStyleIdx="5" presStyleCnt="8">
        <dgm:presLayoutVars>
          <dgm:bulletEnabled val="1"/>
        </dgm:presLayoutVars>
      </dgm:prSet>
      <dgm:spPr/>
    </dgm:pt>
    <dgm:pt modelId="{23192353-DF4D-46D6-9002-B0D6DA6F4DBB}" type="pres">
      <dgm:prSet presAssocID="{C62915ED-5260-4856-8E8A-668E9B430A47}" presName="dummy" presStyleCnt="0"/>
      <dgm:spPr/>
    </dgm:pt>
    <dgm:pt modelId="{17510EE3-E867-4992-85D6-3566CBFF034B}" type="pres">
      <dgm:prSet presAssocID="{73A15FCB-A7FB-4C1B-AEB1-AE0344712DE7}" presName="sibTrans" presStyleLbl="sibTrans2D1" presStyleIdx="5" presStyleCnt="8"/>
      <dgm:spPr/>
    </dgm:pt>
    <dgm:pt modelId="{BA0051ED-DE30-4B43-A2CB-A1C2D772B1BF}" type="pres">
      <dgm:prSet presAssocID="{DB23DBBD-7103-43BA-9A33-7AF07A5CA39D}" presName="node" presStyleLbl="node1" presStyleIdx="6" presStyleCnt="8">
        <dgm:presLayoutVars>
          <dgm:bulletEnabled val="1"/>
        </dgm:presLayoutVars>
      </dgm:prSet>
      <dgm:spPr/>
    </dgm:pt>
    <dgm:pt modelId="{849784FC-580F-4C13-A22B-A2F8E5A582E1}" type="pres">
      <dgm:prSet presAssocID="{DB23DBBD-7103-43BA-9A33-7AF07A5CA39D}" presName="dummy" presStyleCnt="0"/>
      <dgm:spPr/>
    </dgm:pt>
    <dgm:pt modelId="{82BDA02D-4CE4-44DE-A2B2-31EDE458B119}" type="pres">
      <dgm:prSet presAssocID="{B08B97B6-488F-47A8-9B90-3A3A77FFED64}" presName="sibTrans" presStyleLbl="sibTrans2D1" presStyleIdx="6" presStyleCnt="8"/>
      <dgm:spPr/>
    </dgm:pt>
    <dgm:pt modelId="{55FF718F-8D8E-4793-A281-C2CBC10FFEFA}" type="pres">
      <dgm:prSet presAssocID="{3F031FFE-D62D-497B-8CDC-7332F42BBF19}" presName="node" presStyleLbl="node1" presStyleIdx="7" presStyleCnt="8">
        <dgm:presLayoutVars>
          <dgm:bulletEnabled val="1"/>
        </dgm:presLayoutVars>
      </dgm:prSet>
      <dgm:spPr/>
      <dgm:t>
        <a:bodyPr/>
        <a:lstStyle/>
        <a:p>
          <a:endParaRPr lang="id-ID"/>
        </a:p>
      </dgm:t>
    </dgm:pt>
    <dgm:pt modelId="{D5093321-B843-4F33-892B-9D81D38999EC}" type="pres">
      <dgm:prSet presAssocID="{3F031FFE-D62D-497B-8CDC-7332F42BBF19}" presName="dummy" presStyleCnt="0"/>
      <dgm:spPr/>
    </dgm:pt>
    <dgm:pt modelId="{D4A8556C-517C-4D75-AC17-45330D79E5A4}" type="pres">
      <dgm:prSet presAssocID="{D389DB48-EF99-4C15-BE59-857E46B55ABF}" presName="sibTrans" presStyleLbl="sibTrans2D1" presStyleIdx="7" presStyleCnt="8"/>
      <dgm:spPr/>
    </dgm:pt>
  </dgm:ptLst>
  <dgm:cxnLst>
    <dgm:cxn modelId="{071AB45F-2C16-48CC-B225-BFC091B9C16D}" srcId="{EB2A06E2-8965-4915-A571-087166D70048}" destId="{71DB90AE-1AC3-42D4-8284-9D001F7045DC}" srcOrd="0" destOrd="0" parTransId="{DB8AEF9E-90CE-48EE-AEFF-B19B13586015}" sibTransId="{EFD9079E-2E06-4742-9028-780DDCFBF7ED}"/>
    <dgm:cxn modelId="{D7874BA9-5A00-4F9B-8E98-5E3564BC39AB}" srcId="{71DB90AE-1AC3-42D4-8284-9D001F7045DC}" destId="{DB23DBBD-7103-43BA-9A33-7AF07A5CA39D}" srcOrd="6" destOrd="0" parTransId="{7B6E31F4-0B8E-4F3F-A9DA-91F31D8E3D22}" sibTransId="{B08B97B6-488F-47A8-9B90-3A3A77FFED64}"/>
    <dgm:cxn modelId="{597DA0D8-7839-4DAD-9D6B-FB49CC8BE057}" type="presOf" srcId="{71DB90AE-1AC3-42D4-8284-9D001F7045DC}" destId="{78A3F27F-2396-4B83-960B-540D18DC5BD5}" srcOrd="0" destOrd="0" presId="urn:microsoft.com/office/officeart/2005/8/layout/radial6"/>
    <dgm:cxn modelId="{D49560DA-BC8A-4857-A84F-2864FEED41E0}" srcId="{71DB90AE-1AC3-42D4-8284-9D001F7045DC}" destId="{7A51DBBF-A553-42A5-97B9-1749FE7EBA82}" srcOrd="3" destOrd="0" parTransId="{A0EE7724-09D9-43AF-869E-CEC742F8F1FC}" sibTransId="{C9E47866-6760-43F3-B9E2-4973CD95F089}"/>
    <dgm:cxn modelId="{4AFD8D84-8F3E-4390-B093-EE9BD99E7D45}" type="presOf" srcId="{D82A0542-2766-4BE4-9520-86BCA8D44032}" destId="{74733D6D-A35D-4636-AE07-8F9531ECF683}" srcOrd="0" destOrd="0" presId="urn:microsoft.com/office/officeart/2005/8/layout/radial6"/>
    <dgm:cxn modelId="{AE1D51E7-234F-4CD4-BE97-5EE3FD28BD51}" type="presOf" srcId="{F8902147-6628-447C-978B-9124281EF24F}" destId="{354DC10B-3837-4B64-A554-29C16CD1BE02}" srcOrd="0" destOrd="0" presId="urn:microsoft.com/office/officeart/2005/8/layout/radial6"/>
    <dgm:cxn modelId="{FA6F98E2-0D7F-472F-B4CF-46710C0368CE}" type="presOf" srcId="{D389DB48-EF99-4C15-BE59-857E46B55ABF}" destId="{D4A8556C-517C-4D75-AC17-45330D79E5A4}" srcOrd="0" destOrd="0" presId="urn:microsoft.com/office/officeart/2005/8/layout/radial6"/>
    <dgm:cxn modelId="{1162E20C-5DC2-4BF5-B8F7-29B4DD962942}" type="presOf" srcId="{73A15FCB-A7FB-4C1B-AEB1-AE0344712DE7}" destId="{17510EE3-E867-4992-85D6-3566CBFF034B}" srcOrd="0" destOrd="0" presId="urn:microsoft.com/office/officeart/2005/8/layout/radial6"/>
    <dgm:cxn modelId="{3B7A6A86-CE81-4A3D-9978-7846C7CEF961}" type="presOf" srcId="{3C7448CD-C7C7-418D-9BB9-C61FA0A89CAD}" destId="{F304A688-E913-41BE-93F0-30AAB1685CFA}" srcOrd="0" destOrd="0" presId="urn:microsoft.com/office/officeart/2005/8/layout/radial6"/>
    <dgm:cxn modelId="{135DFDE0-4954-4DFB-9B5A-4AD1E3963C97}" type="presOf" srcId="{E0614A3A-7871-4FD4-B049-10949B2327CE}" destId="{2C76CB83-6EA6-4F58-93AE-A552A4E53504}" srcOrd="0" destOrd="0" presId="urn:microsoft.com/office/officeart/2005/8/layout/radial6"/>
    <dgm:cxn modelId="{F083AF5A-467C-4775-8A60-68E8CA0DAE2C}" type="presOf" srcId="{7A51DBBF-A553-42A5-97B9-1749FE7EBA82}" destId="{A37CF464-8085-4951-A1CE-EA5B16CE3FDA}" srcOrd="0" destOrd="0" presId="urn:microsoft.com/office/officeart/2005/8/layout/radial6"/>
    <dgm:cxn modelId="{E292B75C-F76D-4AE4-8961-77F3BF996E19}" type="presOf" srcId="{C9E47866-6760-43F3-B9E2-4973CD95F089}" destId="{F3C11D15-22A1-48AA-9CF8-CE29DCE7F5A6}" srcOrd="0" destOrd="0" presId="urn:microsoft.com/office/officeart/2005/8/layout/radial6"/>
    <dgm:cxn modelId="{8A15C0BE-6C2A-447D-8B06-80BFD474C885}" srcId="{71DB90AE-1AC3-42D4-8284-9D001F7045DC}" destId="{C62915ED-5260-4856-8E8A-668E9B430A47}" srcOrd="5" destOrd="0" parTransId="{A7344A15-15D0-48DE-A6F7-5EEAB0FBFAFE}" sibTransId="{73A15FCB-A7FB-4C1B-AEB1-AE0344712DE7}"/>
    <dgm:cxn modelId="{1F4139F5-D420-475A-A1A7-392A94020C9E}" srcId="{71DB90AE-1AC3-42D4-8284-9D001F7045DC}" destId="{3F031FFE-D62D-497B-8CDC-7332F42BBF19}" srcOrd="7" destOrd="0" parTransId="{D4AA28A9-2A85-42B1-9D11-F6E995830CFB}" sibTransId="{D389DB48-EF99-4C15-BE59-857E46B55ABF}"/>
    <dgm:cxn modelId="{03A6F000-D2A1-43DA-94B7-5A70CC093D25}" srcId="{71DB90AE-1AC3-42D4-8284-9D001F7045DC}" destId="{1E5DE664-4585-49AA-82A1-5CB15C931B5B}" srcOrd="0" destOrd="0" parTransId="{AC8545E3-0405-46EE-B73F-FB0209CA6192}" sibTransId="{21EA804F-64B1-4237-B5A5-6FA65B2ADB7F}"/>
    <dgm:cxn modelId="{D17DC813-4ADC-457F-8B3E-DB4BE7BA9790}" type="presOf" srcId="{1E5DE664-4585-49AA-82A1-5CB15C931B5B}" destId="{C2D645E3-D825-4038-B48A-F22747E45A99}" srcOrd="0" destOrd="0" presId="urn:microsoft.com/office/officeart/2005/8/layout/radial6"/>
    <dgm:cxn modelId="{C80C4336-46F0-4F2D-8478-F8D45C0CF53D}" type="presOf" srcId="{9BC39F28-22B4-499F-B8D2-9657E268B732}" destId="{3D24249F-F949-4950-84F4-5EC795B8045F}" srcOrd="0" destOrd="0" presId="urn:microsoft.com/office/officeart/2005/8/layout/radial6"/>
    <dgm:cxn modelId="{7DB8B38C-3251-4E94-B195-00D86D575405}" type="presOf" srcId="{C62915ED-5260-4856-8E8A-668E9B430A47}" destId="{A429FB5E-8145-437B-A2FA-E7B15A35060A}" srcOrd="0" destOrd="0" presId="urn:microsoft.com/office/officeart/2005/8/layout/radial6"/>
    <dgm:cxn modelId="{B509DAC8-161C-46CE-8AF0-8710898394C4}" srcId="{71DB90AE-1AC3-42D4-8284-9D001F7045DC}" destId="{E0614A3A-7871-4FD4-B049-10949B2327CE}" srcOrd="1" destOrd="0" parTransId="{FA9CE0AE-91F9-4241-84E7-1D88A7E805CC}" sibTransId="{B19382CA-E164-4090-8A95-578A9983161A}"/>
    <dgm:cxn modelId="{38FFB19C-9ECA-49B7-B0C8-9A21FA3641C2}" srcId="{71DB90AE-1AC3-42D4-8284-9D001F7045DC}" destId="{D82A0542-2766-4BE4-9520-86BCA8D44032}" srcOrd="2" destOrd="0" parTransId="{61A8A143-A826-42E2-9717-5B7F615D071C}" sibTransId="{3C7448CD-C7C7-418D-9BB9-C61FA0A89CAD}"/>
    <dgm:cxn modelId="{BB3BE9A3-4CA2-4CD7-8FF7-F8EF35A21B10}" type="presOf" srcId="{B19382CA-E164-4090-8A95-578A9983161A}" destId="{FFD62B76-C8F5-4BA6-AD70-D80E594F48BB}" srcOrd="0" destOrd="0" presId="urn:microsoft.com/office/officeart/2005/8/layout/radial6"/>
    <dgm:cxn modelId="{A9C74362-2101-4D9F-9138-68928341A21D}" type="presOf" srcId="{21EA804F-64B1-4237-B5A5-6FA65B2ADB7F}" destId="{13C9A23A-0103-42E2-A759-0D31D35B9063}" srcOrd="0" destOrd="0" presId="urn:microsoft.com/office/officeart/2005/8/layout/radial6"/>
    <dgm:cxn modelId="{CFC44A7B-BA16-4148-86A0-DB76836A87D6}" type="presOf" srcId="{DB23DBBD-7103-43BA-9A33-7AF07A5CA39D}" destId="{BA0051ED-DE30-4B43-A2CB-A1C2D772B1BF}" srcOrd="0" destOrd="0" presId="urn:microsoft.com/office/officeart/2005/8/layout/radial6"/>
    <dgm:cxn modelId="{26440349-2838-4E1A-9AA2-A9419E2F3FF0}" type="presOf" srcId="{B08B97B6-488F-47A8-9B90-3A3A77FFED64}" destId="{82BDA02D-4CE4-44DE-A2B2-31EDE458B119}" srcOrd="0" destOrd="0" presId="urn:microsoft.com/office/officeart/2005/8/layout/radial6"/>
    <dgm:cxn modelId="{C05ABD64-ECA3-4C30-A861-A44BE3A3B35F}" srcId="{71DB90AE-1AC3-42D4-8284-9D001F7045DC}" destId="{F8902147-6628-447C-978B-9124281EF24F}" srcOrd="4" destOrd="0" parTransId="{E7FC91AE-5ABE-4848-8287-EEAFA48DEECA}" sibTransId="{9BC39F28-22B4-499F-B8D2-9657E268B732}"/>
    <dgm:cxn modelId="{2A8E3CAA-2032-4961-AD5E-4A723C77022A}" type="presOf" srcId="{3F031FFE-D62D-497B-8CDC-7332F42BBF19}" destId="{55FF718F-8D8E-4793-A281-C2CBC10FFEFA}" srcOrd="0" destOrd="0" presId="urn:microsoft.com/office/officeart/2005/8/layout/radial6"/>
    <dgm:cxn modelId="{DFE66F65-539B-47E4-8EF4-CDA7A16D4FF5}" type="presOf" srcId="{EB2A06E2-8965-4915-A571-087166D70048}" destId="{2C30D4BB-68B6-43CC-A23C-764FF7DC6648}" srcOrd="0" destOrd="0" presId="urn:microsoft.com/office/officeart/2005/8/layout/radial6"/>
    <dgm:cxn modelId="{C7E0E7DA-8C60-4EB9-B75B-4FDF20E558E3}" type="presParOf" srcId="{2C30D4BB-68B6-43CC-A23C-764FF7DC6648}" destId="{78A3F27F-2396-4B83-960B-540D18DC5BD5}" srcOrd="0" destOrd="0" presId="urn:microsoft.com/office/officeart/2005/8/layout/radial6"/>
    <dgm:cxn modelId="{335C1031-5FDD-402F-BBED-F192CD7768D2}" type="presParOf" srcId="{2C30D4BB-68B6-43CC-A23C-764FF7DC6648}" destId="{C2D645E3-D825-4038-B48A-F22747E45A99}" srcOrd="1" destOrd="0" presId="urn:microsoft.com/office/officeart/2005/8/layout/radial6"/>
    <dgm:cxn modelId="{A27CAED1-6459-4156-A569-E71E4A2C4196}" type="presParOf" srcId="{2C30D4BB-68B6-43CC-A23C-764FF7DC6648}" destId="{6D9FDAB3-119F-4294-BCF8-F3109D230B7E}" srcOrd="2" destOrd="0" presId="urn:microsoft.com/office/officeart/2005/8/layout/radial6"/>
    <dgm:cxn modelId="{4869D70C-CF09-438F-951B-34BAECA95F25}" type="presParOf" srcId="{2C30D4BB-68B6-43CC-A23C-764FF7DC6648}" destId="{13C9A23A-0103-42E2-A759-0D31D35B9063}" srcOrd="3" destOrd="0" presId="urn:microsoft.com/office/officeart/2005/8/layout/radial6"/>
    <dgm:cxn modelId="{DCEE427A-7215-46CD-B22C-39B76C30927F}" type="presParOf" srcId="{2C30D4BB-68B6-43CC-A23C-764FF7DC6648}" destId="{2C76CB83-6EA6-4F58-93AE-A552A4E53504}" srcOrd="4" destOrd="0" presId="urn:microsoft.com/office/officeart/2005/8/layout/radial6"/>
    <dgm:cxn modelId="{D23F75CE-B44C-4492-918F-70745AA54C52}" type="presParOf" srcId="{2C30D4BB-68B6-43CC-A23C-764FF7DC6648}" destId="{6474CF35-A029-46F2-9708-7CFB2C79296B}" srcOrd="5" destOrd="0" presId="urn:microsoft.com/office/officeart/2005/8/layout/radial6"/>
    <dgm:cxn modelId="{3BE3C9EC-46F9-478A-82A2-13CAD49EF7C8}" type="presParOf" srcId="{2C30D4BB-68B6-43CC-A23C-764FF7DC6648}" destId="{FFD62B76-C8F5-4BA6-AD70-D80E594F48BB}" srcOrd="6" destOrd="0" presId="urn:microsoft.com/office/officeart/2005/8/layout/radial6"/>
    <dgm:cxn modelId="{2CE69477-2BB6-4CCB-9663-79D7249EF789}" type="presParOf" srcId="{2C30D4BB-68B6-43CC-A23C-764FF7DC6648}" destId="{74733D6D-A35D-4636-AE07-8F9531ECF683}" srcOrd="7" destOrd="0" presId="urn:microsoft.com/office/officeart/2005/8/layout/radial6"/>
    <dgm:cxn modelId="{5C42C7AA-49F1-4760-983D-66B1AD159360}" type="presParOf" srcId="{2C30D4BB-68B6-43CC-A23C-764FF7DC6648}" destId="{3383CC64-3DC6-4F3D-AEB8-740466055167}" srcOrd="8" destOrd="0" presId="urn:microsoft.com/office/officeart/2005/8/layout/radial6"/>
    <dgm:cxn modelId="{9882EEDA-3C37-426E-8ABC-EEB9014BF046}" type="presParOf" srcId="{2C30D4BB-68B6-43CC-A23C-764FF7DC6648}" destId="{F304A688-E913-41BE-93F0-30AAB1685CFA}" srcOrd="9" destOrd="0" presId="urn:microsoft.com/office/officeart/2005/8/layout/radial6"/>
    <dgm:cxn modelId="{880742DB-2FEC-4FAF-90E1-7C218E3B7569}" type="presParOf" srcId="{2C30D4BB-68B6-43CC-A23C-764FF7DC6648}" destId="{A37CF464-8085-4951-A1CE-EA5B16CE3FDA}" srcOrd="10" destOrd="0" presId="urn:microsoft.com/office/officeart/2005/8/layout/radial6"/>
    <dgm:cxn modelId="{87FDC2A6-CBF6-4F6A-9541-E68C06B00C63}" type="presParOf" srcId="{2C30D4BB-68B6-43CC-A23C-764FF7DC6648}" destId="{B526C598-B881-4337-B3B3-BEA7211DE513}" srcOrd="11" destOrd="0" presId="urn:microsoft.com/office/officeart/2005/8/layout/radial6"/>
    <dgm:cxn modelId="{1677AB21-AEE0-4A50-AF95-A137B17EA2A8}" type="presParOf" srcId="{2C30D4BB-68B6-43CC-A23C-764FF7DC6648}" destId="{F3C11D15-22A1-48AA-9CF8-CE29DCE7F5A6}" srcOrd="12" destOrd="0" presId="urn:microsoft.com/office/officeart/2005/8/layout/radial6"/>
    <dgm:cxn modelId="{31F4BC6E-367D-4902-A781-B06DC26C16B6}" type="presParOf" srcId="{2C30D4BB-68B6-43CC-A23C-764FF7DC6648}" destId="{354DC10B-3837-4B64-A554-29C16CD1BE02}" srcOrd="13" destOrd="0" presId="urn:microsoft.com/office/officeart/2005/8/layout/radial6"/>
    <dgm:cxn modelId="{8EC110D6-6F03-4B0E-9A05-AD2A699844A2}" type="presParOf" srcId="{2C30D4BB-68B6-43CC-A23C-764FF7DC6648}" destId="{91C93BF7-AE89-4D39-8649-F9861DF205D7}" srcOrd="14" destOrd="0" presId="urn:microsoft.com/office/officeart/2005/8/layout/radial6"/>
    <dgm:cxn modelId="{0F827F8E-FF3F-47EB-A1F4-AC5EB4B2F9ED}" type="presParOf" srcId="{2C30D4BB-68B6-43CC-A23C-764FF7DC6648}" destId="{3D24249F-F949-4950-84F4-5EC795B8045F}" srcOrd="15" destOrd="0" presId="urn:microsoft.com/office/officeart/2005/8/layout/radial6"/>
    <dgm:cxn modelId="{129616BB-0C98-4CBA-88BC-261D9F26D6F0}" type="presParOf" srcId="{2C30D4BB-68B6-43CC-A23C-764FF7DC6648}" destId="{A429FB5E-8145-437B-A2FA-E7B15A35060A}" srcOrd="16" destOrd="0" presId="urn:microsoft.com/office/officeart/2005/8/layout/radial6"/>
    <dgm:cxn modelId="{B97B57A7-E9C1-480A-85A1-3F483C4292AE}" type="presParOf" srcId="{2C30D4BB-68B6-43CC-A23C-764FF7DC6648}" destId="{23192353-DF4D-46D6-9002-B0D6DA6F4DBB}" srcOrd="17" destOrd="0" presId="urn:microsoft.com/office/officeart/2005/8/layout/radial6"/>
    <dgm:cxn modelId="{714DE88A-38E8-4430-B319-AADA932FA065}" type="presParOf" srcId="{2C30D4BB-68B6-43CC-A23C-764FF7DC6648}" destId="{17510EE3-E867-4992-85D6-3566CBFF034B}" srcOrd="18" destOrd="0" presId="urn:microsoft.com/office/officeart/2005/8/layout/radial6"/>
    <dgm:cxn modelId="{626B503A-0BF2-4B8A-B88F-819AF30C4347}" type="presParOf" srcId="{2C30D4BB-68B6-43CC-A23C-764FF7DC6648}" destId="{BA0051ED-DE30-4B43-A2CB-A1C2D772B1BF}" srcOrd="19" destOrd="0" presId="urn:microsoft.com/office/officeart/2005/8/layout/radial6"/>
    <dgm:cxn modelId="{743189C8-AA41-4317-B549-414C70C390E8}" type="presParOf" srcId="{2C30D4BB-68B6-43CC-A23C-764FF7DC6648}" destId="{849784FC-580F-4C13-A22B-A2F8E5A582E1}" srcOrd="20" destOrd="0" presId="urn:microsoft.com/office/officeart/2005/8/layout/radial6"/>
    <dgm:cxn modelId="{91353F9D-03D9-4F53-A30A-D36579CFE700}" type="presParOf" srcId="{2C30D4BB-68B6-43CC-A23C-764FF7DC6648}" destId="{82BDA02D-4CE4-44DE-A2B2-31EDE458B119}" srcOrd="21" destOrd="0" presId="urn:microsoft.com/office/officeart/2005/8/layout/radial6"/>
    <dgm:cxn modelId="{0BD74A5E-B993-477C-93C0-591B526E7ED3}" type="presParOf" srcId="{2C30D4BB-68B6-43CC-A23C-764FF7DC6648}" destId="{55FF718F-8D8E-4793-A281-C2CBC10FFEFA}" srcOrd="22" destOrd="0" presId="urn:microsoft.com/office/officeart/2005/8/layout/radial6"/>
    <dgm:cxn modelId="{67D4D3FD-F5E5-41BA-A7E9-1D8F9369F92D}" type="presParOf" srcId="{2C30D4BB-68B6-43CC-A23C-764FF7DC6648}" destId="{D5093321-B843-4F33-892B-9D81D38999EC}" srcOrd="23" destOrd="0" presId="urn:microsoft.com/office/officeart/2005/8/layout/radial6"/>
    <dgm:cxn modelId="{EEC25F9D-AFC5-4185-BEDE-BCEF381BD01F}" type="presParOf" srcId="{2C30D4BB-68B6-43CC-A23C-764FF7DC6648}" destId="{D4A8556C-517C-4D75-AC17-45330D79E5A4}" srcOrd="24" destOrd="0" presId="urn:microsoft.com/office/officeart/2005/8/layout/radial6"/>
  </dgm:cxnLst>
  <dgm:bg/>
  <dgm:whole/>
</dgm:dataModel>
</file>

<file path=ppt/diagrams/data10.xml><?xml version="1.0" encoding="utf-8"?>
<dgm:dataModel xmlns:dgm="http://schemas.openxmlformats.org/drawingml/2006/diagram" xmlns:a="http://schemas.openxmlformats.org/drawingml/2006/main">
  <dgm:ptLst>
    <dgm:pt modelId="{EA601AB5-A2BF-49C3-A51C-559833DCB753}"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1956DE44-0F9C-4C12-96EB-6E7EC9900D75}">
      <dgm:prSet phldrT="[Text]"/>
      <dgm:spPr/>
      <dgm:t>
        <a:bodyPr/>
        <a:lstStyle/>
        <a:p>
          <a:r>
            <a:rPr lang="en-US" dirty="0" err="1" smtClean="0"/>
            <a:t>Tumpeng</a:t>
          </a:r>
          <a:r>
            <a:rPr lang="en-US" dirty="0" smtClean="0"/>
            <a:t> </a:t>
          </a:r>
          <a:r>
            <a:rPr lang="en-US" dirty="0" err="1" smtClean="0"/>
            <a:t>Robyong</a:t>
          </a:r>
          <a:endParaRPr lang="id-ID" dirty="0"/>
        </a:p>
      </dgm:t>
    </dgm:pt>
    <dgm:pt modelId="{CAE48BAF-3D83-427F-8C21-B83FBFDCCB5E}" type="parTrans" cxnId="{9D9FC22E-650F-4DFE-BF02-87DB39FDA5ED}">
      <dgm:prSet/>
      <dgm:spPr/>
      <dgm:t>
        <a:bodyPr/>
        <a:lstStyle/>
        <a:p>
          <a:endParaRPr lang="id-ID"/>
        </a:p>
      </dgm:t>
    </dgm:pt>
    <dgm:pt modelId="{B9382DC0-B816-4C0A-84B6-8A7CABD499CD}" type="sibTrans" cxnId="{9D9FC22E-650F-4DFE-BF02-87DB39FDA5ED}">
      <dgm:prSet/>
      <dgm:spPr/>
      <dgm:t>
        <a:bodyPr/>
        <a:lstStyle/>
        <a:p>
          <a:endParaRPr lang="id-ID"/>
        </a:p>
      </dgm:t>
    </dgm:pt>
    <dgm:pt modelId="{78847971-EB02-42EE-B635-E870D7C3EEB5}">
      <dgm:prSet/>
      <dgm:spPr/>
      <dgm:t>
        <a:bodyPr/>
        <a:lstStyle/>
        <a:p>
          <a:r>
            <a:rPr lang="en-US" smtClean="0"/>
            <a:t>Variasi sayur yang menjadi hiasan tumpeng </a:t>
          </a:r>
          <a:r>
            <a:rPr lang="en-US" i="1" smtClean="0"/>
            <a:t>robyong</a:t>
          </a:r>
          <a:r>
            <a:rPr lang="en-US" smtClean="0"/>
            <a:t> menyimbolkan variasi manusia yang bermacam-macam bentuk maupun kepribadiannya. Variasi manusia tersebut menjadikan banyak perbedaan yang harus disikapi jika manusia berhubungan satu sama lain. Jika tidak menghargai perbedaan maka yang terjadi adalah adanya konflik. Filsafat hidup orang Jawa adalah menghindari konflik, maksudnya adalah bagaimana cara manusia saling menghargai adanya perbedaan sehingga masing-masing individu diharapkan dapat bersikap </a:t>
          </a:r>
          <a:r>
            <a:rPr lang="en-US" i="1" smtClean="0"/>
            <a:t>ngrumangsani</a:t>
          </a:r>
          <a:r>
            <a:rPr lang="en-US" smtClean="0"/>
            <a:t>, sehingga tercipta kehidupan yang harmonis dalam masyarakat.</a:t>
          </a:r>
          <a:endParaRPr lang="id-ID"/>
        </a:p>
      </dgm:t>
    </dgm:pt>
    <dgm:pt modelId="{259E5512-6319-44D0-A721-D48DBE7D0A86}" type="parTrans" cxnId="{FDD75BF0-59A4-41C8-AB2E-049872248C3F}">
      <dgm:prSet/>
      <dgm:spPr/>
      <dgm:t>
        <a:bodyPr/>
        <a:lstStyle/>
        <a:p>
          <a:endParaRPr lang="id-ID"/>
        </a:p>
      </dgm:t>
    </dgm:pt>
    <dgm:pt modelId="{4C4C0901-1905-4FFD-B83A-2FA9EDCCCBFE}" type="sibTrans" cxnId="{FDD75BF0-59A4-41C8-AB2E-049872248C3F}">
      <dgm:prSet/>
      <dgm:spPr/>
      <dgm:t>
        <a:bodyPr/>
        <a:lstStyle/>
        <a:p>
          <a:endParaRPr lang="id-ID"/>
        </a:p>
      </dgm:t>
    </dgm:pt>
    <dgm:pt modelId="{D0CD6ED1-B0AF-4EAF-9A8B-D6980BA973B8}" type="pres">
      <dgm:prSet presAssocID="{EA601AB5-A2BF-49C3-A51C-559833DCB753}" presName="theList" presStyleCnt="0">
        <dgm:presLayoutVars>
          <dgm:dir/>
          <dgm:animLvl val="lvl"/>
          <dgm:resizeHandles val="exact"/>
        </dgm:presLayoutVars>
      </dgm:prSet>
      <dgm:spPr/>
    </dgm:pt>
    <dgm:pt modelId="{1E5FAD28-093B-4AD6-A589-76451C0C5ED2}" type="pres">
      <dgm:prSet presAssocID="{1956DE44-0F9C-4C12-96EB-6E7EC9900D75}" presName="compNode" presStyleCnt="0"/>
      <dgm:spPr/>
    </dgm:pt>
    <dgm:pt modelId="{42BC8ADD-9EB8-458E-B065-7876BEA72150}" type="pres">
      <dgm:prSet presAssocID="{1956DE44-0F9C-4C12-96EB-6E7EC9900D75}" presName="aNode" presStyleLbl="bgShp" presStyleIdx="0" presStyleCnt="1"/>
      <dgm:spPr/>
      <dgm:t>
        <a:bodyPr/>
        <a:lstStyle/>
        <a:p>
          <a:endParaRPr lang="id-ID"/>
        </a:p>
      </dgm:t>
    </dgm:pt>
    <dgm:pt modelId="{641B124B-C5DB-4F5E-A976-DB043305D263}" type="pres">
      <dgm:prSet presAssocID="{1956DE44-0F9C-4C12-96EB-6E7EC9900D75}" presName="textNode" presStyleLbl="bgShp" presStyleIdx="0" presStyleCnt="1"/>
      <dgm:spPr/>
      <dgm:t>
        <a:bodyPr/>
        <a:lstStyle/>
        <a:p>
          <a:endParaRPr lang="id-ID"/>
        </a:p>
      </dgm:t>
    </dgm:pt>
    <dgm:pt modelId="{6863288E-46B4-4D90-92B5-44BA733872E4}" type="pres">
      <dgm:prSet presAssocID="{1956DE44-0F9C-4C12-96EB-6E7EC9900D75}" presName="compChildNode" presStyleCnt="0"/>
      <dgm:spPr/>
    </dgm:pt>
    <dgm:pt modelId="{87D505A5-6EB0-458B-B824-36870E1E19B2}" type="pres">
      <dgm:prSet presAssocID="{1956DE44-0F9C-4C12-96EB-6E7EC9900D75}" presName="theInnerList" presStyleCnt="0"/>
      <dgm:spPr/>
    </dgm:pt>
    <dgm:pt modelId="{D2C91E89-6645-49D6-90EE-3B5AADA7C01D}" type="pres">
      <dgm:prSet presAssocID="{78847971-EB02-42EE-B635-E870D7C3EEB5}" presName="childNode" presStyleLbl="node1" presStyleIdx="0" presStyleCnt="1">
        <dgm:presLayoutVars>
          <dgm:bulletEnabled val="1"/>
        </dgm:presLayoutVars>
      </dgm:prSet>
      <dgm:spPr/>
    </dgm:pt>
  </dgm:ptLst>
  <dgm:cxnLst>
    <dgm:cxn modelId="{09B80974-B803-4D01-848D-5D553F507555}" type="presOf" srcId="{EA601AB5-A2BF-49C3-A51C-559833DCB753}" destId="{D0CD6ED1-B0AF-4EAF-9A8B-D6980BA973B8}" srcOrd="0" destOrd="0" presId="urn:microsoft.com/office/officeart/2005/8/layout/lProcess2"/>
    <dgm:cxn modelId="{9D9FC22E-650F-4DFE-BF02-87DB39FDA5ED}" srcId="{EA601AB5-A2BF-49C3-A51C-559833DCB753}" destId="{1956DE44-0F9C-4C12-96EB-6E7EC9900D75}" srcOrd="0" destOrd="0" parTransId="{CAE48BAF-3D83-427F-8C21-B83FBFDCCB5E}" sibTransId="{B9382DC0-B816-4C0A-84B6-8A7CABD499CD}"/>
    <dgm:cxn modelId="{041624BD-D9AA-478F-ADB2-49626BABCC86}" type="presOf" srcId="{78847971-EB02-42EE-B635-E870D7C3EEB5}" destId="{D2C91E89-6645-49D6-90EE-3B5AADA7C01D}" srcOrd="0" destOrd="0" presId="urn:microsoft.com/office/officeart/2005/8/layout/lProcess2"/>
    <dgm:cxn modelId="{B9AB796D-DFD6-4E6C-A95A-2C9AAC9A299B}" type="presOf" srcId="{1956DE44-0F9C-4C12-96EB-6E7EC9900D75}" destId="{641B124B-C5DB-4F5E-A976-DB043305D263}" srcOrd="1" destOrd="0" presId="urn:microsoft.com/office/officeart/2005/8/layout/lProcess2"/>
    <dgm:cxn modelId="{FDD75BF0-59A4-41C8-AB2E-049872248C3F}" srcId="{1956DE44-0F9C-4C12-96EB-6E7EC9900D75}" destId="{78847971-EB02-42EE-B635-E870D7C3EEB5}" srcOrd="0" destOrd="0" parTransId="{259E5512-6319-44D0-A721-D48DBE7D0A86}" sibTransId="{4C4C0901-1905-4FFD-B83A-2FA9EDCCCBFE}"/>
    <dgm:cxn modelId="{B7A4BBD3-6258-41C1-AC90-B8A6FFB3A77D}" type="presOf" srcId="{1956DE44-0F9C-4C12-96EB-6E7EC9900D75}" destId="{42BC8ADD-9EB8-458E-B065-7876BEA72150}" srcOrd="0" destOrd="0" presId="urn:microsoft.com/office/officeart/2005/8/layout/lProcess2"/>
    <dgm:cxn modelId="{E4654245-B1C0-4F9E-95A3-022C99EB3CF1}" type="presParOf" srcId="{D0CD6ED1-B0AF-4EAF-9A8B-D6980BA973B8}" destId="{1E5FAD28-093B-4AD6-A589-76451C0C5ED2}" srcOrd="0" destOrd="0" presId="urn:microsoft.com/office/officeart/2005/8/layout/lProcess2"/>
    <dgm:cxn modelId="{1FE86EE2-C20E-4C2E-B3AD-421F8875082C}" type="presParOf" srcId="{1E5FAD28-093B-4AD6-A589-76451C0C5ED2}" destId="{42BC8ADD-9EB8-458E-B065-7876BEA72150}" srcOrd="0" destOrd="0" presId="urn:microsoft.com/office/officeart/2005/8/layout/lProcess2"/>
    <dgm:cxn modelId="{52A275C9-E0F6-4F9E-8748-541950682904}" type="presParOf" srcId="{1E5FAD28-093B-4AD6-A589-76451C0C5ED2}" destId="{641B124B-C5DB-4F5E-A976-DB043305D263}" srcOrd="1" destOrd="0" presId="urn:microsoft.com/office/officeart/2005/8/layout/lProcess2"/>
    <dgm:cxn modelId="{026892C2-786B-43AE-B780-D97F1A189C43}" type="presParOf" srcId="{1E5FAD28-093B-4AD6-A589-76451C0C5ED2}" destId="{6863288E-46B4-4D90-92B5-44BA733872E4}" srcOrd="2" destOrd="0" presId="urn:microsoft.com/office/officeart/2005/8/layout/lProcess2"/>
    <dgm:cxn modelId="{383CC0C2-844E-4B89-A948-6A5A54062002}" type="presParOf" srcId="{6863288E-46B4-4D90-92B5-44BA733872E4}" destId="{87D505A5-6EB0-458B-B824-36870E1E19B2}" srcOrd="0" destOrd="0" presId="urn:microsoft.com/office/officeart/2005/8/layout/lProcess2"/>
    <dgm:cxn modelId="{139FF1C3-BA1F-47C3-9243-1B6DA4949092}" type="presParOf" srcId="{87D505A5-6EB0-458B-B824-36870E1E19B2}" destId="{D2C91E89-6645-49D6-90EE-3B5AADA7C01D}" srcOrd="0" destOrd="0" presId="urn:microsoft.com/office/officeart/2005/8/layout/lProcess2"/>
  </dgm:cxnLst>
  <dgm:bg/>
  <dgm:whole/>
</dgm:dataModel>
</file>

<file path=ppt/diagrams/data11.xml><?xml version="1.0" encoding="utf-8"?>
<dgm:dataModel xmlns:dgm="http://schemas.openxmlformats.org/drawingml/2006/diagram" xmlns:a="http://schemas.openxmlformats.org/drawingml/2006/main">
  <dgm:ptLst>
    <dgm:pt modelId="{02373DAF-40B3-4687-82C6-B9DE726BA19D}"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3E346631-9286-4360-8424-8757BD5E8771}">
      <dgm:prSet phldrT="[Text]"/>
      <dgm:spPr/>
      <dgm:t>
        <a:bodyPr/>
        <a:lstStyle/>
        <a:p>
          <a:r>
            <a:rPr lang="en-US" dirty="0" err="1" smtClean="0"/>
            <a:t>Tumpeng</a:t>
          </a:r>
          <a:r>
            <a:rPr lang="en-US" dirty="0" smtClean="0"/>
            <a:t> </a:t>
          </a:r>
          <a:r>
            <a:rPr lang="en-US" i="1" dirty="0" err="1" smtClean="0"/>
            <a:t>Kresna</a:t>
          </a:r>
          <a:endParaRPr lang="id-ID" dirty="0"/>
        </a:p>
      </dgm:t>
    </dgm:pt>
    <dgm:pt modelId="{AB313869-0FAD-41D3-B168-FACF52A2E207}" type="parTrans" cxnId="{7B641B26-5514-41EA-9881-BB9E8942CD52}">
      <dgm:prSet/>
      <dgm:spPr/>
      <dgm:t>
        <a:bodyPr/>
        <a:lstStyle/>
        <a:p>
          <a:endParaRPr lang="id-ID"/>
        </a:p>
      </dgm:t>
    </dgm:pt>
    <dgm:pt modelId="{6A228258-3E28-49C7-B4A4-2AAE3507539E}" type="sibTrans" cxnId="{7B641B26-5514-41EA-9881-BB9E8942CD52}">
      <dgm:prSet/>
      <dgm:spPr/>
      <dgm:t>
        <a:bodyPr/>
        <a:lstStyle/>
        <a:p>
          <a:endParaRPr lang="id-ID"/>
        </a:p>
      </dgm:t>
    </dgm:pt>
    <dgm:pt modelId="{01C5282C-1F81-4F84-B4C1-DF3A566DF2F8}">
      <dgm:prSet phldrT="[Text]"/>
      <dgm:spPr/>
      <dgm:t>
        <a:bodyPr/>
        <a:lstStyle/>
        <a:p>
          <a:r>
            <a:rPr lang="en-US" dirty="0" err="1" smtClean="0"/>
            <a:t>Tumpeng</a:t>
          </a:r>
          <a:r>
            <a:rPr lang="en-US" dirty="0" smtClean="0"/>
            <a:t> </a:t>
          </a:r>
          <a:r>
            <a:rPr lang="en-US" i="1" dirty="0" err="1" smtClean="0"/>
            <a:t>kresna</a:t>
          </a:r>
          <a:r>
            <a:rPr lang="en-US" dirty="0" smtClean="0"/>
            <a:t> </a:t>
          </a:r>
          <a:r>
            <a:rPr lang="en-US" dirty="0" err="1" smtClean="0"/>
            <a:t>merupakan</a:t>
          </a:r>
          <a:r>
            <a:rPr lang="en-US" dirty="0" smtClean="0"/>
            <a:t> </a:t>
          </a:r>
          <a:r>
            <a:rPr lang="en-US" dirty="0" err="1" smtClean="0"/>
            <a:t>simbol</a:t>
          </a:r>
          <a:r>
            <a:rPr lang="en-US" dirty="0" smtClean="0"/>
            <a:t> </a:t>
          </a:r>
          <a:r>
            <a:rPr lang="en-US" dirty="0" err="1" smtClean="0"/>
            <a:t>warna</a:t>
          </a:r>
          <a:r>
            <a:rPr lang="en-US" dirty="0" smtClean="0"/>
            <a:t> </a:t>
          </a:r>
          <a:r>
            <a:rPr lang="en-US" dirty="0" err="1" smtClean="0"/>
            <a:t>hitam</a:t>
          </a:r>
          <a:r>
            <a:rPr lang="en-US" dirty="0" smtClean="0"/>
            <a:t> yang </a:t>
          </a:r>
          <a:r>
            <a:rPr lang="en-US" dirty="0" err="1" smtClean="0"/>
            <a:t>dalam</a:t>
          </a:r>
          <a:r>
            <a:rPr lang="en-US" dirty="0" smtClean="0"/>
            <a:t> </a:t>
          </a:r>
          <a:r>
            <a:rPr lang="en-US" dirty="0" err="1" smtClean="0"/>
            <a:t>kepercayaan</a:t>
          </a:r>
          <a:r>
            <a:rPr lang="en-US" dirty="0" smtClean="0"/>
            <a:t> </a:t>
          </a:r>
          <a:r>
            <a:rPr lang="en-US" dirty="0" err="1" smtClean="0"/>
            <a:t>Jawa</a:t>
          </a:r>
          <a:r>
            <a:rPr lang="en-US" dirty="0" smtClean="0"/>
            <a:t> </a:t>
          </a:r>
          <a:r>
            <a:rPr lang="en-US" dirty="0" err="1" smtClean="0"/>
            <a:t>merupakan</a:t>
          </a:r>
          <a:r>
            <a:rPr lang="en-US" dirty="0" smtClean="0"/>
            <a:t> </a:t>
          </a:r>
          <a:r>
            <a:rPr lang="en-US" dirty="0" err="1" smtClean="0"/>
            <a:t>perwujudan</a:t>
          </a:r>
          <a:r>
            <a:rPr lang="en-US" dirty="0" smtClean="0"/>
            <a:t> </a:t>
          </a:r>
          <a:r>
            <a:rPr lang="en-US" dirty="0" err="1" smtClean="0"/>
            <a:t>dari</a:t>
          </a:r>
          <a:r>
            <a:rPr lang="en-US" dirty="0" smtClean="0"/>
            <a:t> </a:t>
          </a:r>
          <a:r>
            <a:rPr lang="en-US" i="1" dirty="0" err="1" smtClean="0"/>
            <a:t>arinta</a:t>
          </a:r>
          <a:r>
            <a:rPr lang="en-US" i="1" dirty="0" smtClean="0"/>
            <a:t> </a:t>
          </a:r>
          <a:r>
            <a:rPr lang="en-US" i="1" dirty="0" err="1" smtClean="0"/>
            <a:t>puse</a:t>
          </a:r>
          <a:r>
            <a:rPr lang="en-US" dirty="0" err="1" smtClean="0"/>
            <a:t>r</a:t>
          </a:r>
          <a:r>
            <a:rPr lang="en-US" dirty="0" smtClean="0"/>
            <a:t> (</a:t>
          </a:r>
          <a:r>
            <a:rPr lang="en-US" dirty="0" err="1" smtClean="0"/>
            <a:t>Partahadiningrat</a:t>
          </a:r>
          <a:r>
            <a:rPr lang="en-US" dirty="0" smtClean="0"/>
            <a:t>). </a:t>
          </a:r>
          <a:r>
            <a:rPr lang="en-US" i="1" dirty="0" err="1" smtClean="0"/>
            <a:t>Arinta</a:t>
          </a:r>
          <a:r>
            <a:rPr lang="en-US" i="1" dirty="0" smtClean="0"/>
            <a:t> </a:t>
          </a:r>
          <a:r>
            <a:rPr lang="en-US" i="1" dirty="0" err="1" smtClean="0"/>
            <a:t>puser</a:t>
          </a:r>
          <a:r>
            <a:rPr lang="en-US" i="1" dirty="0" smtClean="0"/>
            <a:t>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dari</a:t>
          </a:r>
          <a:r>
            <a:rPr lang="en-US" dirty="0" smtClean="0"/>
            <a:t> </a:t>
          </a:r>
          <a:r>
            <a:rPr lang="en-US" dirty="0" err="1" smtClean="0"/>
            <a:t>empat</a:t>
          </a:r>
          <a:r>
            <a:rPr lang="en-US" dirty="0" smtClean="0"/>
            <a:t> </a:t>
          </a:r>
          <a:r>
            <a:rPr lang="en-US" dirty="0" err="1" smtClean="0"/>
            <a:t>saudara</a:t>
          </a:r>
          <a:r>
            <a:rPr lang="en-US" dirty="0" smtClean="0"/>
            <a:t> yang </a:t>
          </a:r>
          <a:r>
            <a:rPr lang="en-US" dirty="0" err="1" smtClean="0"/>
            <a:t>menyertai</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manusia</a:t>
          </a:r>
          <a:r>
            <a:rPr lang="en-US" dirty="0" smtClean="0"/>
            <a:t> yang </a:t>
          </a:r>
          <a:r>
            <a:rPr lang="en-US" dirty="0" err="1" smtClean="0"/>
            <a:t>bertugas</a:t>
          </a:r>
          <a:r>
            <a:rPr lang="en-US" dirty="0" smtClean="0"/>
            <a:t> </a:t>
          </a:r>
          <a:r>
            <a:rPr lang="en-US" dirty="0" err="1" smtClean="0"/>
            <a:t>menjaga</a:t>
          </a:r>
          <a:r>
            <a:rPr lang="en-US" dirty="0" smtClean="0"/>
            <a:t> </a:t>
          </a:r>
          <a:r>
            <a:rPr lang="en-US" dirty="0" err="1" smtClean="0"/>
            <a:t>suara</a:t>
          </a:r>
          <a:r>
            <a:rPr lang="en-US" dirty="0" smtClean="0"/>
            <a:t>. </a:t>
          </a:r>
          <a:r>
            <a:rPr lang="en-US" dirty="0" err="1" smtClean="0"/>
            <a:t>Empat</a:t>
          </a:r>
          <a:r>
            <a:rPr lang="en-US" dirty="0" smtClean="0"/>
            <a:t> </a:t>
          </a:r>
          <a:r>
            <a:rPr lang="en-US" dirty="0" err="1" smtClean="0"/>
            <a:t>saudara</a:t>
          </a:r>
          <a:r>
            <a:rPr lang="en-US" dirty="0" smtClean="0"/>
            <a:t> yang </a:t>
          </a:r>
          <a:r>
            <a:rPr lang="en-US" dirty="0" err="1" smtClean="0"/>
            <a:t>dimaksud</a:t>
          </a:r>
          <a:r>
            <a:rPr lang="en-US" dirty="0" smtClean="0"/>
            <a:t> </a:t>
          </a:r>
          <a:r>
            <a:rPr lang="en-US" dirty="0" err="1" smtClean="0"/>
            <a:t>adalah</a:t>
          </a:r>
          <a:r>
            <a:rPr lang="en-US" dirty="0" smtClean="0"/>
            <a:t> </a:t>
          </a:r>
          <a:r>
            <a:rPr lang="en-US" i="1" dirty="0" err="1" smtClean="0"/>
            <a:t>keblat</a:t>
          </a:r>
          <a:r>
            <a:rPr lang="en-US" i="1" dirty="0" smtClean="0"/>
            <a:t> </a:t>
          </a:r>
          <a:r>
            <a:rPr lang="en-US" i="1" dirty="0" err="1" smtClean="0"/>
            <a:t>papat</a:t>
          </a:r>
          <a:r>
            <a:rPr lang="en-US" i="1" dirty="0" smtClean="0"/>
            <a:t> </a:t>
          </a:r>
          <a:r>
            <a:rPr lang="en-US" dirty="0" smtClean="0"/>
            <a:t> yang </a:t>
          </a:r>
          <a:r>
            <a:rPr lang="en-US" dirty="0" err="1" smtClean="0"/>
            <a:t>terdiri</a:t>
          </a:r>
          <a:r>
            <a:rPr lang="en-US" dirty="0" smtClean="0"/>
            <a:t> </a:t>
          </a:r>
          <a:r>
            <a:rPr lang="en-US" dirty="0" err="1" smtClean="0"/>
            <a:t>dari</a:t>
          </a:r>
          <a:r>
            <a:rPr lang="en-US" dirty="0" smtClean="0"/>
            <a:t> </a:t>
          </a:r>
          <a:r>
            <a:rPr lang="en-US" i="1" dirty="0" err="1" smtClean="0"/>
            <a:t>kakang</a:t>
          </a:r>
          <a:r>
            <a:rPr lang="en-US" i="1" dirty="0" smtClean="0"/>
            <a:t> </a:t>
          </a:r>
          <a:r>
            <a:rPr lang="en-US" i="1" dirty="0" err="1" smtClean="0"/>
            <a:t>kawah</a:t>
          </a:r>
          <a:r>
            <a:rPr lang="en-US" i="1" dirty="0" smtClean="0"/>
            <a:t>, </a:t>
          </a:r>
          <a:r>
            <a:rPr lang="en-US" i="1" dirty="0" err="1" smtClean="0"/>
            <a:t>adhi</a:t>
          </a:r>
          <a:r>
            <a:rPr lang="en-US" i="1" dirty="0" smtClean="0"/>
            <a:t> </a:t>
          </a:r>
          <a:r>
            <a:rPr lang="en-US" i="1" dirty="0" err="1" smtClean="0"/>
            <a:t>ari-ari</a:t>
          </a:r>
          <a:r>
            <a:rPr lang="en-US" i="1" dirty="0" smtClean="0"/>
            <a:t>, </a:t>
          </a:r>
          <a:r>
            <a:rPr lang="en-US" i="1" dirty="0" err="1" smtClean="0"/>
            <a:t>arinta</a:t>
          </a:r>
          <a:r>
            <a:rPr lang="en-US" i="1" dirty="0" smtClean="0"/>
            <a:t> rah, </a:t>
          </a:r>
          <a:r>
            <a:rPr lang="en-US" i="1" dirty="0" err="1" smtClean="0"/>
            <a:t>arinta</a:t>
          </a:r>
          <a:r>
            <a:rPr lang="en-US" i="1" dirty="0" smtClean="0"/>
            <a:t> </a:t>
          </a:r>
          <a:r>
            <a:rPr lang="en-US" i="1" dirty="0" err="1" smtClean="0"/>
            <a:t>puser</a:t>
          </a:r>
          <a:r>
            <a:rPr lang="en-US" dirty="0" smtClean="0"/>
            <a:t>, </a:t>
          </a:r>
          <a:r>
            <a:rPr lang="en-US" dirty="0" err="1" smtClean="0"/>
            <a:t>kelima</a:t>
          </a:r>
          <a:r>
            <a:rPr lang="en-US" dirty="0" smtClean="0"/>
            <a:t> </a:t>
          </a:r>
          <a:r>
            <a:rPr lang="en-US" dirty="0" err="1" smtClean="0"/>
            <a:t>adalah</a:t>
          </a:r>
          <a:r>
            <a:rPr lang="en-US" dirty="0" smtClean="0"/>
            <a:t> </a:t>
          </a:r>
          <a:r>
            <a:rPr lang="en-US" dirty="0" err="1" smtClean="0"/>
            <a:t>pusat</a:t>
          </a:r>
          <a:r>
            <a:rPr lang="en-US" dirty="0" smtClean="0"/>
            <a:t>, </a:t>
          </a:r>
          <a:r>
            <a:rPr lang="en-US" dirty="0" err="1" smtClean="0"/>
            <a:t>yaitu</a:t>
          </a:r>
          <a:r>
            <a:rPr lang="en-US" dirty="0" smtClean="0"/>
            <a:t> </a:t>
          </a:r>
          <a:r>
            <a:rPr lang="en-US" dirty="0" err="1" smtClean="0"/>
            <a:t>diri</a:t>
          </a:r>
          <a:r>
            <a:rPr lang="en-US" dirty="0" smtClean="0"/>
            <a:t> </a:t>
          </a:r>
          <a:r>
            <a:rPr lang="en-US" dirty="0" err="1" smtClean="0"/>
            <a:t>manusia</a:t>
          </a:r>
          <a:r>
            <a:rPr lang="en-US" dirty="0" smtClean="0"/>
            <a:t> </a:t>
          </a:r>
          <a:r>
            <a:rPr lang="en-US" dirty="0" err="1" smtClean="0"/>
            <a:t>sendiri</a:t>
          </a:r>
          <a:r>
            <a:rPr lang="en-US" dirty="0" smtClean="0"/>
            <a:t> </a:t>
          </a:r>
          <a:r>
            <a:rPr lang="en-US" dirty="0" err="1" smtClean="0"/>
            <a:t>sebagai</a:t>
          </a:r>
          <a:r>
            <a:rPr lang="en-US" dirty="0" smtClean="0"/>
            <a:t> </a:t>
          </a:r>
          <a:r>
            <a:rPr lang="en-US" dirty="0" err="1" smtClean="0"/>
            <a:t>pelaku</a:t>
          </a:r>
          <a:r>
            <a:rPr lang="en-US" dirty="0" smtClean="0"/>
            <a:t> </a:t>
          </a:r>
          <a:r>
            <a:rPr lang="en-US" dirty="0" err="1" smtClean="0"/>
            <a:t>kehidupan</a:t>
          </a:r>
          <a:r>
            <a:rPr lang="en-US" dirty="0" smtClean="0"/>
            <a:t> (</a:t>
          </a:r>
          <a:r>
            <a:rPr lang="en-US" dirty="0" err="1" smtClean="0"/>
            <a:t>Hariwijaya</a:t>
          </a:r>
          <a:r>
            <a:rPr lang="en-US" dirty="0" smtClean="0"/>
            <a:t>, 2006: 98). </a:t>
          </a:r>
          <a:endParaRPr lang="id-ID" dirty="0"/>
        </a:p>
      </dgm:t>
    </dgm:pt>
    <dgm:pt modelId="{6738949B-0A66-48D3-BEF8-BD848B550D87}" type="parTrans" cxnId="{C75A4E32-3333-4629-BD9B-17BC681A8710}">
      <dgm:prSet/>
      <dgm:spPr/>
      <dgm:t>
        <a:bodyPr/>
        <a:lstStyle/>
        <a:p>
          <a:endParaRPr lang="id-ID"/>
        </a:p>
      </dgm:t>
    </dgm:pt>
    <dgm:pt modelId="{BEBABF31-CDDE-4127-863F-6558F10A00DC}" type="sibTrans" cxnId="{C75A4E32-3333-4629-BD9B-17BC681A8710}">
      <dgm:prSet/>
      <dgm:spPr/>
      <dgm:t>
        <a:bodyPr/>
        <a:lstStyle/>
        <a:p>
          <a:endParaRPr lang="id-ID"/>
        </a:p>
      </dgm:t>
    </dgm:pt>
    <dgm:pt modelId="{285279C1-944F-4AB5-AB49-2C395EF8BAA8}" type="pres">
      <dgm:prSet presAssocID="{02373DAF-40B3-4687-82C6-B9DE726BA19D}" presName="theList" presStyleCnt="0">
        <dgm:presLayoutVars>
          <dgm:dir/>
          <dgm:animLvl val="lvl"/>
          <dgm:resizeHandles val="exact"/>
        </dgm:presLayoutVars>
      </dgm:prSet>
      <dgm:spPr/>
    </dgm:pt>
    <dgm:pt modelId="{97D922EC-95E4-44E4-9FE1-30567217EA9B}" type="pres">
      <dgm:prSet presAssocID="{3E346631-9286-4360-8424-8757BD5E8771}" presName="compNode" presStyleCnt="0"/>
      <dgm:spPr/>
    </dgm:pt>
    <dgm:pt modelId="{9D422947-8888-4A56-B27B-6F9DEDEA5429}" type="pres">
      <dgm:prSet presAssocID="{3E346631-9286-4360-8424-8757BD5E8771}" presName="aNode" presStyleLbl="bgShp" presStyleIdx="0" presStyleCnt="1"/>
      <dgm:spPr/>
      <dgm:t>
        <a:bodyPr/>
        <a:lstStyle/>
        <a:p>
          <a:endParaRPr lang="id-ID"/>
        </a:p>
      </dgm:t>
    </dgm:pt>
    <dgm:pt modelId="{B8ECAE42-E1AD-490A-BD3A-AF2E641643BD}" type="pres">
      <dgm:prSet presAssocID="{3E346631-9286-4360-8424-8757BD5E8771}" presName="textNode" presStyleLbl="bgShp" presStyleIdx="0" presStyleCnt="1"/>
      <dgm:spPr/>
      <dgm:t>
        <a:bodyPr/>
        <a:lstStyle/>
        <a:p>
          <a:endParaRPr lang="id-ID"/>
        </a:p>
      </dgm:t>
    </dgm:pt>
    <dgm:pt modelId="{A4F08AAA-CF5C-40E7-BE84-E5114C75A716}" type="pres">
      <dgm:prSet presAssocID="{3E346631-9286-4360-8424-8757BD5E8771}" presName="compChildNode" presStyleCnt="0"/>
      <dgm:spPr/>
    </dgm:pt>
    <dgm:pt modelId="{C7E4B76E-C8DC-43BA-9214-259CAF18415F}" type="pres">
      <dgm:prSet presAssocID="{3E346631-9286-4360-8424-8757BD5E8771}" presName="theInnerList" presStyleCnt="0"/>
      <dgm:spPr/>
    </dgm:pt>
    <dgm:pt modelId="{49447181-22D0-4779-A8EE-F847F2AB1BBD}" type="pres">
      <dgm:prSet presAssocID="{01C5282C-1F81-4F84-B4C1-DF3A566DF2F8}" presName="childNode" presStyleLbl="node1" presStyleIdx="0" presStyleCnt="1">
        <dgm:presLayoutVars>
          <dgm:bulletEnabled val="1"/>
        </dgm:presLayoutVars>
      </dgm:prSet>
      <dgm:spPr/>
      <dgm:t>
        <a:bodyPr/>
        <a:lstStyle/>
        <a:p>
          <a:endParaRPr lang="id-ID"/>
        </a:p>
      </dgm:t>
    </dgm:pt>
  </dgm:ptLst>
  <dgm:cxnLst>
    <dgm:cxn modelId="{AABE2770-BE38-4F68-B224-5843DC68F530}" type="presOf" srcId="{3E346631-9286-4360-8424-8757BD5E8771}" destId="{B8ECAE42-E1AD-490A-BD3A-AF2E641643BD}" srcOrd="1" destOrd="0" presId="urn:microsoft.com/office/officeart/2005/8/layout/lProcess2"/>
    <dgm:cxn modelId="{20FF88A9-E8B2-477A-ADE7-4E6D53D24FCF}" type="presOf" srcId="{02373DAF-40B3-4687-82C6-B9DE726BA19D}" destId="{285279C1-944F-4AB5-AB49-2C395EF8BAA8}" srcOrd="0" destOrd="0" presId="urn:microsoft.com/office/officeart/2005/8/layout/lProcess2"/>
    <dgm:cxn modelId="{7B641B26-5514-41EA-9881-BB9E8942CD52}" srcId="{02373DAF-40B3-4687-82C6-B9DE726BA19D}" destId="{3E346631-9286-4360-8424-8757BD5E8771}" srcOrd="0" destOrd="0" parTransId="{AB313869-0FAD-41D3-B168-FACF52A2E207}" sibTransId="{6A228258-3E28-49C7-B4A4-2AAE3507539E}"/>
    <dgm:cxn modelId="{217CAEEE-2C9D-48F0-AFFA-F4E533A48144}" type="presOf" srcId="{01C5282C-1F81-4F84-B4C1-DF3A566DF2F8}" destId="{49447181-22D0-4779-A8EE-F847F2AB1BBD}" srcOrd="0" destOrd="0" presId="urn:microsoft.com/office/officeart/2005/8/layout/lProcess2"/>
    <dgm:cxn modelId="{C75A4E32-3333-4629-BD9B-17BC681A8710}" srcId="{3E346631-9286-4360-8424-8757BD5E8771}" destId="{01C5282C-1F81-4F84-B4C1-DF3A566DF2F8}" srcOrd="0" destOrd="0" parTransId="{6738949B-0A66-48D3-BEF8-BD848B550D87}" sibTransId="{BEBABF31-CDDE-4127-863F-6558F10A00DC}"/>
    <dgm:cxn modelId="{12E9560F-340D-4145-B1FF-CA992974F30E}" type="presOf" srcId="{3E346631-9286-4360-8424-8757BD5E8771}" destId="{9D422947-8888-4A56-B27B-6F9DEDEA5429}" srcOrd="0" destOrd="0" presId="urn:microsoft.com/office/officeart/2005/8/layout/lProcess2"/>
    <dgm:cxn modelId="{865CCB8B-69A9-4023-AEDA-08207881FDAE}" type="presParOf" srcId="{285279C1-944F-4AB5-AB49-2C395EF8BAA8}" destId="{97D922EC-95E4-44E4-9FE1-30567217EA9B}" srcOrd="0" destOrd="0" presId="urn:microsoft.com/office/officeart/2005/8/layout/lProcess2"/>
    <dgm:cxn modelId="{D469D4A3-04ED-4D81-A39D-6CC28311FDE6}" type="presParOf" srcId="{97D922EC-95E4-44E4-9FE1-30567217EA9B}" destId="{9D422947-8888-4A56-B27B-6F9DEDEA5429}" srcOrd="0" destOrd="0" presId="urn:microsoft.com/office/officeart/2005/8/layout/lProcess2"/>
    <dgm:cxn modelId="{CFF43508-8CC6-4B23-858C-7470BAB32F7B}" type="presParOf" srcId="{97D922EC-95E4-44E4-9FE1-30567217EA9B}" destId="{B8ECAE42-E1AD-490A-BD3A-AF2E641643BD}" srcOrd="1" destOrd="0" presId="urn:microsoft.com/office/officeart/2005/8/layout/lProcess2"/>
    <dgm:cxn modelId="{DB274321-7D89-459E-A591-1FB07067AF13}" type="presParOf" srcId="{97D922EC-95E4-44E4-9FE1-30567217EA9B}" destId="{A4F08AAA-CF5C-40E7-BE84-E5114C75A716}" srcOrd="2" destOrd="0" presId="urn:microsoft.com/office/officeart/2005/8/layout/lProcess2"/>
    <dgm:cxn modelId="{16736D37-5649-4157-999F-B7293A5A8064}" type="presParOf" srcId="{A4F08AAA-CF5C-40E7-BE84-E5114C75A716}" destId="{C7E4B76E-C8DC-43BA-9214-259CAF18415F}" srcOrd="0" destOrd="0" presId="urn:microsoft.com/office/officeart/2005/8/layout/lProcess2"/>
    <dgm:cxn modelId="{7010C169-7BDB-4537-BB4C-BE3311296FBD}" type="presParOf" srcId="{C7E4B76E-C8DC-43BA-9214-259CAF18415F}" destId="{49447181-22D0-4779-A8EE-F847F2AB1BBD}" srcOrd="0" destOrd="0" presId="urn:microsoft.com/office/officeart/2005/8/layout/lProcess2"/>
  </dgm:cxnLst>
  <dgm:bg/>
  <dgm:whole/>
</dgm:dataModel>
</file>

<file path=ppt/diagrams/data12.xml><?xml version="1.0" encoding="utf-8"?>
<dgm:dataModel xmlns:dgm="http://schemas.openxmlformats.org/drawingml/2006/diagram" xmlns:a="http://schemas.openxmlformats.org/drawingml/2006/main">
  <dgm:ptLst>
    <dgm:pt modelId="{91D621B7-0468-4F0A-B9EC-D754AA3E8974}"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42242DBF-A43F-4698-B322-8A776C2D0854}">
      <dgm:prSet phldrT="[Text]"/>
      <dgm:spPr/>
      <dgm:t>
        <a:bodyPr/>
        <a:lstStyle/>
        <a:p>
          <a:r>
            <a:rPr lang="en-US" smtClean="0"/>
            <a:t>Tumpeng</a:t>
          </a:r>
          <a:r>
            <a:rPr lang="en-US" b="1" smtClean="0"/>
            <a:t> </a:t>
          </a:r>
          <a:r>
            <a:rPr lang="en-US" i="1" smtClean="0"/>
            <a:t>Kendhit</a:t>
          </a:r>
          <a:endParaRPr lang="id-ID"/>
        </a:p>
      </dgm:t>
    </dgm:pt>
    <dgm:pt modelId="{EF56D980-4FCB-4633-8CC5-0CF3883C31C6}" type="parTrans" cxnId="{08AC60CB-D611-4824-A82C-04BE7A592E2D}">
      <dgm:prSet/>
      <dgm:spPr/>
      <dgm:t>
        <a:bodyPr/>
        <a:lstStyle/>
        <a:p>
          <a:endParaRPr lang="id-ID"/>
        </a:p>
      </dgm:t>
    </dgm:pt>
    <dgm:pt modelId="{049C76BA-05C3-49EB-B100-7321E2C71585}" type="sibTrans" cxnId="{08AC60CB-D611-4824-A82C-04BE7A592E2D}">
      <dgm:prSet/>
      <dgm:spPr/>
      <dgm:t>
        <a:bodyPr/>
        <a:lstStyle/>
        <a:p>
          <a:endParaRPr lang="id-ID"/>
        </a:p>
      </dgm:t>
    </dgm:pt>
    <dgm:pt modelId="{9922F786-3F83-4869-8C98-CE35A4F9BD0D}">
      <dgm:prSet/>
      <dgm:spPr/>
      <dgm:t>
        <a:bodyPr/>
        <a:lstStyle/>
        <a:p>
          <a:r>
            <a:rPr lang="en-US" i="1" dirty="0" err="1" smtClean="0"/>
            <a:t>Kendhit</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batas</a:t>
          </a:r>
          <a:r>
            <a:rPr lang="en-US" dirty="0" smtClean="0"/>
            <a:t> mega </a:t>
          </a:r>
          <a:r>
            <a:rPr lang="en-US" dirty="0" err="1" smtClean="0"/>
            <a:t>di</a:t>
          </a:r>
          <a:r>
            <a:rPr lang="en-US" dirty="0" smtClean="0"/>
            <a:t> </a:t>
          </a:r>
          <a:r>
            <a:rPr lang="en-US" dirty="0" err="1" smtClean="0"/>
            <a:t>gunung</a:t>
          </a:r>
          <a:r>
            <a:rPr lang="en-US" dirty="0" smtClean="0"/>
            <a:t>. </a:t>
          </a:r>
          <a:r>
            <a:rPr lang="en-US" dirty="0" err="1" smtClean="0"/>
            <a:t>Gunung</a:t>
          </a:r>
          <a:r>
            <a:rPr lang="en-US" dirty="0" smtClean="0"/>
            <a:t> </a:t>
          </a:r>
          <a:r>
            <a:rPr lang="en-US" dirty="0" err="1" smtClean="0"/>
            <a:t>merupakan</a:t>
          </a:r>
          <a:r>
            <a:rPr lang="en-US" dirty="0" smtClean="0"/>
            <a:t> </a:t>
          </a:r>
          <a:r>
            <a:rPr lang="en-US" dirty="0" err="1" smtClean="0"/>
            <a:t>simbol</a:t>
          </a:r>
          <a:r>
            <a:rPr lang="en-US" dirty="0" smtClean="0"/>
            <a:t> </a:t>
          </a:r>
          <a:r>
            <a:rPr lang="en-US" dirty="0" err="1" smtClean="0"/>
            <a:t>tempat</a:t>
          </a:r>
          <a:r>
            <a:rPr lang="en-US" dirty="0" smtClean="0"/>
            <a:t> </a:t>
          </a:r>
          <a:r>
            <a:rPr lang="en-US" dirty="0" err="1" smtClean="0"/>
            <a:t>dewa</a:t>
          </a:r>
          <a:r>
            <a:rPr lang="en-US" dirty="0" smtClean="0"/>
            <a:t> </a:t>
          </a:r>
          <a:r>
            <a:rPr lang="en-US" dirty="0" err="1" smtClean="0"/>
            <a:t>bersemayam</a:t>
          </a:r>
          <a:r>
            <a:rPr lang="en-US" dirty="0" smtClean="0"/>
            <a:t>, yang </a:t>
          </a:r>
          <a:r>
            <a:rPr lang="en-US" dirty="0" err="1" smtClean="0"/>
            <a:t>biasa</a:t>
          </a:r>
          <a:r>
            <a:rPr lang="en-US" dirty="0" smtClean="0"/>
            <a:t> </a:t>
          </a:r>
          <a:r>
            <a:rPr lang="en-US" dirty="0" err="1" smtClean="0"/>
            <a:t>disebut</a:t>
          </a:r>
          <a:r>
            <a:rPr lang="en-US" dirty="0" smtClean="0"/>
            <a:t> </a:t>
          </a:r>
          <a:r>
            <a:rPr lang="en-US" dirty="0" err="1" smtClean="0"/>
            <a:t>sebagai</a:t>
          </a:r>
          <a:r>
            <a:rPr lang="en-US" dirty="0" smtClean="0"/>
            <a:t> </a:t>
          </a:r>
          <a:r>
            <a:rPr lang="en-US" i="1" dirty="0" err="1" smtClean="0"/>
            <a:t>meru</a:t>
          </a:r>
          <a:r>
            <a:rPr lang="en-US" dirty="0" smtClean="0"/>
            <a:t>. </a:t>
          </a:r>
          <a:r>
            <a:rPr lang="en-US" dirty="0" err="1" smtClean="0"/>
            <a:t>Adanya</a:t>
          </a:r>
          <a:r>
            <a:rPr lang="en-US" dirty="0" smtClean="0"/>
            <a:t> </a:t>
          </a:r>
          <a:r>
            <a:rPr lang="en-US" dirty="0" err="1" smtClean="0"/>
            <a:t>batas</a:t>
          </a:r>
          <a:r>
            <a:rPr lang="en-US" dirty="0" smtClean="0"/>
            <a:t> </a:t>
          </a:r>
          <a:r>
            <a:rPr lang="en-US" dirty="0" err="1" smtClean="0"/>
            <a:t>di</a:t>
          </a:r>
          <a:r>
            <a:rPr lang="en-US" dirty="0" smtClean="0"/>
            <a:t> </a:t>
          </a:r>
          <a:r>
            <a:rPr lang="en-US" dirty="0" err="1" smtClean="0"/>
            <a:t>bagian</a:t>
          </a:r>
          <a:r>
            <a:rPr lang="en-US" dirty="0" smtClean="0"/>
            <a:t> </a:t>
          </a:r>
          <a:r>
            <a:rPr lang="en-US" dirty="0" err="1" smtClean="0"/>
            <a:t>atas</a:t>
          </a:r>
          <a:r>
            <a:rPr lang="en-US" dirty="0" smtClean="0"/>
            <a:t> </a:t>
          </a:r>
          <a:r>
            <a:rPr lang="en-US" dirty="0" err="1" smtClean="0"/>
            <a:t>tersebut</a:t>
          </a:r>
          <a:r>
            <a:rPr lang="en-US" dirty="0" smtClean="0"/>
            <a:t> </a:t>
          </a:r>
          <a:r>
            <a:rPr lang="en-US" dirty="0" err="1" smtClean="0"/>
            <a:t>menandakan</a:t>
          </a:r>
          <a:r>
            <a:rPr lang="en-US" dirty="0" smtClean="0"/>
            <a:t> </a:t>
          </a:r>
          <a:r>
            <a:rPr lang="en-US" dirty="0" err="1" smtClean="0"/>
            <a:t>tahap</a:t>
          </a:r>
          <a:r>
            <a:rPr lang="en-US" dirty="0" smtClean="0"/>
            <a:t> </a:t>
          </a:r>
          <a:r>
            <a:rPr lang="en-US" dirty="0" err="1" smtClean="0"/>
            <a:t>atas</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pencarian</a:t>
          </a:r>
          <a:r>
            <a:rPr lang="en-US" dirty="0" smtClean="0"/>
            <a:t> </a:t>
          </a:r>
          <a:r>
            <a:rPr lang="en-US" dirty="0" err="1" smtClean="0"/>
            <a:t>ilmu</a:t>
          </a:r>
          <a:r>
            <a:rPr lang="en-US" dirty="0" smtClean="0"/>
            <a:t> </a:t>
          </a:r>
          <a:r>
            <a:rPr lang="en-US" i="1" dirty="0" err="1" smtClean="0"/>
            <a:t>kasampurnan</a:t>
          </a:r>
          <a:r>
            <a:rPr lang="en-US" dirty="0" smtClean="0"/>
            <a:t> yang </a:t>
          </a:r>
          <a:r>
            <a:rPr lang="en-US" dirty="0" err="1" smtClean="0"/>
            <a:t>menuju</a:t>
          </a:r>
          <a:r>
            <a:rPr lang="en-US" dirty="0" smtClean="0"/>
            <a:t> </a:t>
          </a:r>
          <a:r>
            <a:rPr lang="en-US" dirty="0" err="1" smtClean="0"/>
            <a:t>pada</a:t>
          </a:r>
          <a:r>
            <a:rPr lang="en-US" dirty="0" smtClean="0"/>
            <a:t> </a:t>
          </a:r>
          <a:r>
            <a:rPr lang="en-US" i="1" dirty="0" err="1" smtClean="0"/>
            <a:t>Manunggaling</a:t>
          </a:r>
          <a:r>
            <a:rPr lang="en-US" i="1" dirty="0" smtClean="0"/>
            <a:t> </a:t>
          </a:r>
          <a:r>
            <a:rPr lang="en-US" i="1" dirty="0" err="1" smtClean="0"/>
            <a:t>Kawula</a:t>
          </a:r>
          <a:r>
            <a:rPr lang="en-US" i="1" dirty="0" smtClean="0"/>
            <a:t> </a:t>
          </a:r>
          <a:r>
            <a:rPr lang="en-US" i="1" dirty="0" err="1" smtClean="0"/>
            <a:t>Gusti</a:t>
          </a:r>
          <a:r>
            <a:rPr lang="en-US" dirty="0" smtClean="0"/>
            <a:t>. </a:t>
          </a:r>
          <a:r>
            <a:rPr lang="en-US" dirty="0" err="1" smtClean="0"/>
            <a:t>Menurut</a:t>
          </a:r>
          <a:r>
            <a:rPr lang="en-US" dirty="0" smtClean="0"/>
            <a:t> </a:t>
          </a:r>
          <a:r>
            <a:rPr lang="en-US" dirty="0" err="1" smtClean="0"/>
            <a:t>Zoetmoelder</a:t>
          </a:r>
          <a:r>
            <a:rPr lang="en-US" dirty="0" smtClean="0"/>
            <a:t> (2000: 121), </a:t>
          </a:r>
          <a:endParaRPr lang="id-ID" dirty="0"/>
        </a:p>
      </dgm:t>
    </dgm:pt>
    <dgm:pt modelId="{2FA83B15-EB60-4FBB-90B7-701A971CC9CC}" type="parTrans" cxnId="{5AB56BBF-B8F4-4C9E-A7BB-73E10E524513}">
      <dgm:prSet/>
      <dgm:spPr/>
      <dgm:t>
        <a:bodyPr/>
        <a:lstStyle/>
        <a:p>
          <a:endParaRPr lang="id-ID"/>
        </a:p>
      </dgm:t>
    </dgm:pt>
    <dgm:pt modelId="{C61B40EE-AF06-4CA5-8130-B8687CC7832C}" type="sibTrans" cxnId="{5AB56BBF-B8F4-4C9E-A7BB-73E10E524513}">
      <dgm:prSet/>
      <dgm:spPr/>
      <dgm:t>
        <a:bodyPr/>
        <a:lstStyle/>
        <a:p>
          <a:endParaRPr lang="id-ID"/>
        </a:p>
      </dgm:t>
    </dgm:pt>
    <dgm:pt modelId="{594C26CE-0C6A-4A3D-ADF1-D3588D4CC1FB}" type="pres">
      <dgm:prSet presAssocID="{91D621B7-0468-4F0A-B9EC-D754AA3E8974}" presName="theList" presStyleCnt="0">
        <dgm:presLayoutVars>
          <dgm:dir/>
          <dgm:animLvl val="lvl"/>
          <dgm:resizeHandles val="exact"/>
        </dgm:presLayoutVars>
      </dgm:prSet>
      <dgm:spPr/>
    </dgm:pt>
    <dgm:pt modelId="{3214A192-D894-4711-A782-074414F52B12}" type="pres">
      <dgm:prSet presAssocID="{42242DBF-A43F-4698-B322-8A776C2D0854}" presName="compNode" presStyleCnt="0"/>
      <dgm:spPr/>
    </dgm:pt>
    <dgm:pt modelId="{4FF0EF45-7764-4F15-8C31-BB3F486A165F}" type="pres">
      <dgm:prSet presAssocID="{42242DBF-A43F-4698-B322-8A776C2D0854}" presName="aNode" presStyleLbl="bgShp" presStyleIdx="0" presStyleCnt="1"/>
      <dgm:spPr/>
      <dgm:t>
        <a:bodyPr/>
        <a:lstStyle/>
        <a:p>
          <a:endParaRPr lang="id-ID"/>
        </a:p>
      </dgm:t>
    </dgm:pt>
    <dgm:pt modelId="{BC2DF5A7-B71C-48B4-9FD1-3C287A071229}" type="pres">
      <dgm:prSet presAssocID="{42242DBF-A43F-4698-B322-8A776C2D0854}" presName="textNode" presStyleLbl="bgShp" presStyleIdx="0" presStyleCnt="1"/>
      <dgm:spPr/>
      <dgm:t>
        <a:bodyPr/>
        <a:lstStyle/>
        <a:p>
          <a:endParaRPr lang="id-ID"/>
        </a:p>
      </dgm:t>
    </dgm:pt>
    <dgm:pt modelId="{3673C9F2-D301-4B58-B351-2CF8979B82C7}" type="pres">
      <dgm:prSet presAssocID="{42242DBF-A43F-4698-B322-8A776C2D0854}" presName="compChildNode" presStyleCnt="0"/>
      <dgm:spPr/>
    </dgm:pt>
    <dgm:pt modelId="{25E3DD2A-BE29-4F64-BB3C-2E127A0AE4F0}" type="pres">
      <dgm:prSet presAssocID="{42242DBF-A43F-4698-B322-8A776C2D0854}" presName="theInnerList" presStyleCnt="0"/>
      <dgm:spPr/>
    </dgm:pt>
    <dgm:pt modelId="{D838D2F6-29E0-4391-BCE1-615EC4065BF3}" type="pres">
      <dgm:prSet presAssocID="{9922F786-3F83-4869-8C98-CE35A4F9BD0D}" presName="childNode" presStyleLbl="node1" presStyleIdx="0" presStyleCnt="1">
        <dgm:presLayoutVars>
          <dgm:bulletEnabled val="1"/>
        </dgm:presLayoutVars>
      </dgm:prSet>
      <dgm:spPr/>
    </dgm:pt>
  </dgm:ptLst>
  <dgm:cxnLst>
    <dgm:cxn modelId="{35EAE14F-C0FB-4EBA-81B7-D1DA99550905}" type="presOf" srcId="{9922F786-3F83-4869-8C98-CE35A4F9BD0D}" destId="{D838D2F6-29E0-4391-BCE1-615EC4065BF3}" srcOrd="0" destOrd="0" presId="urn:microsoft.com/office/officeart/2005/8/layout/lProcess2"/>
    <dgm:cxn modelId="{26055B7F-2962-4C03-AA58-AE3735580FE5}" type="presOf" srcId="{91D621B7-0468-4F0A-B9EC-D754AA3E8974}" destId="{594C26CE-0C6A-4A3D-ADF1-D3588D4CC1FB}" srcOrd="0" destOrd="0" presId="urn:microsoft.com/office/officeart/2005/8/layout/lProcess2"/>
    <dgm:cxn modelId="{5AB56BBF-B8F4-4C9E-A7BB-73E10E524513}" srcId="{42242DBF-A43F-4698-B322-8A776C2D0854}" destId="{9922F786-3F83-4869-8C98-CE35A4F9BD0D}" srcOrd="0" destOrd="0" parTransId="{2FA83B15-EB60-4FBB-90B7-701A971CC9CC}" sibTransId="{C61B40EE-AF06-4CA5-8130-B8687CC7832C}"/>
    <dgm:cxn modelId="{08AC60CB-D611-4824-A82C-04BE7A592E2D}" srcId="{91D621B7-0468-4F0A-B9EC-D754AA3E8974}" destId="{42242DBF-A43F-4698-B322-8A776C2D0854}" srcOrd="0" destOrd="0" parTransId="{EF56D980-4FCB-4633-8CC5-0CF3883C31C6}" sibTransId="{049C76BA-05C3-49EB-B100-7321E2C71585}"/>
    <dgm:cxn modelId="{748C466C-D131-4161-9FAE-9F80042857FE}" type="presOf" srcId="{42242DBF-A43F-4698-B322-8A776C2D0854}" destId="{BC2DF5A7-B71C-48B4-9FD1-3C287A071229}" srcOrd="1" destOrd="0" presId="urn:microsoft.com/office/officeart/2005/8/layout/lProcess2"/>
    <dgm:cxn modelId="{125F8265-80FB-4D8B-8E38-B05EF96C599A}" type="presOf" srcId="{42242DBF-A43F-4698-B322-8A776C2D0854}" destId="{4FF0EF45-7764-4F15-8C31-BB3F486A165F}" srcOrd="0" destOrd="0" presId="urn:microsoft.com/office/officeart/2005/8/layout/lProcess2"/>
    <dgm:cxn modelId="{ACD4A5B0-ABF4-418F-A660-4476EA33BC06}" type="presParOf" srcId="{594C26CE-0C6A-4A3D-ADF1-D3588D4CC1FB}" destId="{3214A192-D894-4711-A782-074414F52B12}" srcOrd="0" destOrd="0" presId="urn:microsoft.com/office/officeart/2005/8/layout/lProcess2"/>
    <dgm:cxn modelId="{B7F0CF79-DCA8-4415-9A4C-8A4E1E470BDB}" type="presParOf" srcId="{3214A192-D894-4711-A782-074414F52B12}" destId="{4FF0EF45-7764-4F15-8C31-BB3F486A165F}" srcOrd="0" destOrd="0" presId="urn:microsoft.com/office/officeart/2005/8/layout/lProcess2"/>
    <dgm:cxn modelId="{0ED7B9A1-88BC-4BFC-9014-25EC2E7CED9F}" type="presParOf" srcId="{3214A192-D894-4711-A782-074414F52B12}" destId="{BC2DF5A7-B71C-48B4-9FD1-3C287A071229}" srcOrd="1" destOrd="0" presId="urn:microsoft.com/office/officeart/2005/8/layout/lProcess2"/>
    <dgm:cxn modelId="{BB93F779-852A-4212-94D1-63CB3F3FCFD0}" type="presParOf" srcId="{3214A192-D894-4711-A782-074414F52B12}" destId="{3673C9F2-D301-4B58-B351-2CF8979B82C7}" srcOrd="2" destOrd="0" presId="urn:microsoft.com/office/officeart/2005/8/layout/lProcess2"/>
    <dgm:cxn modelId="{A5D57512-A93D-457F-940C-5CAB288BECA4}" type="presParOf" srcId="{3673C9F2-D301-4B58-B351-2CF8979B82C7}" destId="{25E3DD2A-BE29-4F64-BB3C-2E127A0AE4F0}" srcOrd="0" destOrd="0" presId="urn:microsoft.com/office/officeart/2005/8/layout/lProcess2"/>
    <dgm:cxn modelId="{AFD6B1EE-3932-41A9-8D96-8FB90AD9EBE5}" type="presParOf" srcId="{25E3DD2A-BE29-4F64-BB3C-2E127A0AE4F0}" destId="{D838D2F6-29E0-4391-BCE1-615EC4065BF3}" srcOrd="0" destOrd="0" presId="urn:microsoft.com/office/officeart/2005/8/layout/lProcess2"/>
  </dgm:cxnLst>
  <dgm:bg/>
  <dgm:whole/>
</dgm:dataModel>
</file>

<file path=ppt/diagrams/data13.xml><?xml version="1.0" encoding="utf-8"?>
<dgm:dataModel xmlns:dgm="http://schemas.openxmlformats.org/drawingml/2006/diagram" xmlns:a="http://schemas.openxmlformats.org/drawingml/2006/main">
  <dgm:ptLst>
    <dgm:pt modelId="{E11100B9-6376-4B86-9678-1763B143BB5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AD9FEB7C-C00A-46C3-A540-6291F5054845}">
      <dgm:prSet phldrT="[Text]"/>
      <dgm:spPr/>
      <dgm:t>
        <a:bodyPr/>
        <a:lstStyle/>
        <a:p>
          <a:r>
            <a:rPr lang="en-US" smtClean="0"/>
            <a:t>Tumpeng </a:t>
          </a:r>
          <a:r>
            <a:rPr lang="en-US" i="1" smtClean="0"/>
            <a:t>Kukuh</a:t>
          </a:r>
          <a:endParaRPr lang="id-ID"/>
        </a:p>
      </dgm:t>
    </dgm:pt>
    <dgm:pt modelId="{C2F34F41-3F79-4095-BD6E-B33512624A3C}" type="parTrans" cxnId="{DA01C18C-2C5D-40B5-B4A4-67AD5A48DD41}">
      <dgm:prSet/>
      <dgm:spPr/>
      <dgm:t>
        <a:bodyPr/>
        <a:lstStyle/>
        <a:p>
          <a:endParaRPr lang="id-ID"/>
        </a:p>
      </dgm:t>
    </dgm:pt>
    <dgm:pt modelId="{65522A22-4BD5-4F6D-91F5-E04FB62D3663}" type="sibTrans" cxnId="{DA01C18C-2C5D-40B5-B4A4-67AD5A48DD41}">
      <dgm:prSet/>
      <dgm:spPr/>
      <dgm:t>
        <a:bodyPr/>
        <a:lstStyle/>
        <a:p>
          <a:endParaRPr lang="id-ID"/>
        </a:p>
      </dgm:t>
    </dgm:pt>
    <dgm:pt modelId="{7D3BEAA9-C3C9-4A31-9752-3D6749D1EFD6}">
      <dgm:prSet/>
      <dgm:spPr/>
      <dgm:t>
        <a:bodyPr/>
        <a:lstStyle/>
        <a:p>
          <a:r>
            <a:rPr lang="en-US" dirty="0" err="1" smtClean="0"/>
            <a:t>Tumpeng</a:t>
          </a:r>
          <a:r>
            <a:rPr lang="en-US" dirty="0" smtClean="0"/>
            <a:t> </a:t>
          </a:r>
          <a:r>
            <a:rPr lang="en-US" i="1" dirty="0" err="1" smtClean="0"/>
            <a:t>kukuh</a:t>
          </a:r>
          <a:r>
            <a:rPr lang="en-US" dirty="0" smtClean="0"/>
            <a:t> </a:t>
          </a:r>
          <a:r>
            <a:rPr lang="en-US" dirty="0" err="1" smtClean="0"/>
            <a:t>menandakan</a:t>
          </a:r>
          <a:r>
            <a:rPr lang="en-US" dirty="0" smtClean="0"/>
            <a:t> </a:t>
          </a:r>
          <a:r>
            <a:rPr lang="en-US" dirty="0" err="1" smtClean="0"/>
            <a:t>kesejatian</a:t>
          </a:r>
          <a:r>
            <a:rPr lang="en-US" dirty="0" smtClean="0"/>
            <a:t> rasa. Rasa </a:t>
          </a:r>
          <a:r>
            <a:rPr lang="en-US" dirty="0" err="1" smtClean="0"/>
            <a:t>sejati</a:t>
          </a:r>
          <a:r>
            <a:rPr lang="en-US" dirty="0" smtClean="0"/>
            <a:t> </a:t>
          </a:r>
          <a:r>
            <a:rPr lang="en-US" dirty="0" err="1" smtClean="0"/>
            <a:t>hanya</a:t>
          </a:r>
          <a:r>
            <a:rPr lang="en-US" dirty="0" smtClean="0"/>
            <a:t> </a:t>
          </a:r>
          <a:r>
            <a:rPr lang="en-US" dirty="0" err="1" smtClean="0"/>
            <a:t>didapatkan</a:t>
          </a:r>
          <a:r>
            <a:rPr lang="en-US" dirty="0" smtClean="0"/>
            <a:t> </a:t>
          </a:r>
          <a:r>
            <a:rPr lang="en-US" dirty="0" err="1" smtClean="0"/>
            <a:t>dengan</a:t>
          </a:r>
          <a:r>
            <a:rPr lang="en-US" dirty="0" smtClean="0"/>
            <a:t> </a:t>
          </a:r>
          <a:r>
            <a:rPr lang="en-US" dirty="0" err="1" smtClean="0"/>
            <a:t>usaha</a:t>
          </a:r>
          <a:r>
            <a:rPr lang="en-US" dirty="0" smtClean="0"/>
            <a:t> </a:t>
          </a:r>
          <a:r>
            <a:rPr lang="en-US" dirty="0" err="1" smtClean="0"/>
            <a:t>mempunyai</a:t>
          </a:r>
          <a:r>
            <a:rPr lang="en-US" dirty="0" smtClean="0"/>
            <a:t> </a:t>
          </a:r>
          <a:r>
            <a:rPr lang="en-US" dirty="0" err="1" smtClean="0"/>
            <a:t>niat</a:t>
          </a:r>
          <a:r>
            <a:rPr lang="en-US" dirty="0" smtClean="0"/>
            <a:t> yang </a:t>
          </a:r>
          <a:r>
            <a:rPr lang="en-US" dirty="0" err="1" smtClean="0"/>
            <a:t>kuat</a:t>
          </a:r>
          <a:r>
            <a:rPr lang="en-US" dirty="0" smtClean="0"/>
            <a:t>, </a:t>
          </a:r>
          <a:r>
            <a:rPr lang="en-US" dirty="0" err="1" smtClean="0"/>
            <a:t>keinginan</a:t>
          </a:r>
          <a:r>
            <a:rPr lang="en-US" dirty="0" smtClean="0"/>
            <a:t> yang </a:t>
          </a:r>
          <a:r>
            <a:rPr lang="en-US" dirty="0" err="1" smtClean="0"/>
            <a:t>kuat</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falsafah</a:t>
          </a:r>
          <a:r>
            <a:rPr lang="en-US" dirty="0" smtClean="0"/>
            <a:t> </a:t>
          </a:r>
          <a:r>
            <a:rPr lang="en-US" dirty="0" err="1" smtClean="0"/>
            <a:t>hidup</a:t>
          </a:r>
          <a:r>
            <a:rPr lang="en-US" dirty="0" smtClean="0"/>
            <a:t> </a:t>
          </a:r>
          <a:r>
            <a:rPr lang="en-US" dirty="0" err="1" smtClean="0"/>
            <a:t>Jawa</a:t>
          </a:r>
          <a:r>
            <a:rPr lang="en-US" dirty="0" smtClean="0"/>
            <a:t>, </a:t>
          </a:r>
          <a:r>
            <a:rPr lang="en-US" dirty="0" err="1" smtClean="0"/>
            <a:t>jika</a:t>
          </a:r>
          <a:r>
            <a:rPr lang="en-US" dirty="0" smtClean="0"/>
            <a:t> </a:t>
          </a:r>
          <a:r>
            <a:rPr lang="en-US" dirty="0" err="1" smtClean="0"/>
            <a:t>sudah</a:t>
          </a:r>
          <a:r>
            <a:rPr lang="en-US" dirty="0" smtClean="0"/>
            <a:t> </a:t>
          </a:r>
          <a:r>
            <a:rPr lang="en-US" dirty="0" err="1" smtClean="0"/>
            <a:t>mencapai</a:t>
          </a:r>
          <a:r>
            <a:rPr lang="en-US" dirty="0" smtClean="0"/>
            <a:t> </a:t>
          </a:r>
          <a:r>
            <a:rPr lang="en-US" dirty="0" err="1" smtClean="0"/>
            <a:t>tingkatan</a:t>
          </a:r>
          <a:r>
            <a:rPr lang="en-US" dirty="0" smtClean="0"/>
            <a:t> </a:t>
          </a:r>
          <a:r>
            <a:rPr lang="en-US" dirty="0" err="1" smtClean="0"/>
            <a:t>atas</a:t>
          </a:r>
          <a:r>
            <a:rPr lang="en-US" dirty="0" smtClean="0"/>
            <a:t> </a:t>
          </a:r>
          <a:r>
            <a:rPr lang="en-US" dirty="0" err="1" smtClean="0"/>
            <a:t>dalam</a:t>
          </a:r>
          <a:r>
            <a:rPr lang="en-US" dirty="0" smtClean="0"/>
            <a:t> </a:t>
          </a:r>
          <a:r>
            <a:rPr lang="en-US" dirty="0" err="1" smtClean="0"/>
            <a:t>martabat</a:t>
          </a:r>
          <a:r>
            <a:rPr lang="en-US" dirty="0" smtClean="0"/>
            <a:t> </a:t>
          </a:r>
          <a:r>
            <a:rPr lang="en-US" dirty="0" err="1" smtClean="0"/>
            <a:t>tujuh</a:t>
          </a:r>
          <a:r>
            <a:rPr lang="en-US" dirty="0" smtClean="0"/>
            <a:t>, </a:t>
          </a:r>
          <a:r>
            <a:rPr lang="en-US" dirty="0" err="1" smtClean="0"/>
            <a:t>maka</a:t>
          </a:r>
          <a:r>
            <a:rPr lang="en-US" dirty="0" smtClean="0"/>
            <a:t> </a:t>
          </a:r>
          <a:r>
            <a:rPr lang="en-US" dirty="0" err="1" smtClean="0"/>
            <a:t>akan</a:t>
          </a:r>
          <a:r>
            <a:rPr lang="en-US" dirty="0" smtClean="0"/>
            <a:t> </a:t>
          </a:r>
          <a:r>
            <a:rPr lang="en-US" dirty="0" err="1" smtClean="0"/>
            <a:t>dapat</a:t>
          </a:r>
          <a:r>
            <a:rPr lang="en-US" dirty="0" smtClean="0"/>
            <a:t> </a:t>
          </a:r>
          <a:r>
            <a:rPr lang="en-US" dirty="0" err="1" smtClean="0"/>
            <a:t>merasakan</a:t>
          </a:r>
          <a:r>
            <a:rPr lang="en-US" dirty="0" smtClean="0"/>
            <a:t> </a:t>
          </a:r>
          <a:r>
            <a:rPr lang="en-US" i="1" dirty="0" smtClean="0"/>
            <a:t>rasa </a:t>
          </a:r>
          <a:r>
            <a:rPr lang="en-US" i="1" dirty="0" err="1" smtClean="0"/>
            <a:t>sejati</a:t>
          </a:r>
          <a:r>
            <a:rPr lang="en-US" dirty="0" smtClean="0"/>
            <a:t>, </a:t>
          </a:r>
          <a:r>
            <a:rPr lang="en-US" dirty="0" err="1" smtClean="0"/>
            <a:t>yaitu</a:t>
          </a:r>
          <a:r>
            <a:rPr lang="en-US" dirty="0" smtClean="0"/>
            <a:t> </a:t>
          </a:r>
          <a:r>
            <a:rPr lang="en-US" i="1" dirty="0" err="1" smtClean="0"/>
            <a:t>manunggaling</a:t>
          </a:r>
          <a:r>
            <a:rPr lang="en-US" i="1" dirty="0" smtClean="0"/>
            <a:t> </a:t>
          </a:r>
          <a:r>
            <a:rPr lang="en-US" i="1" dirty="0" err="1" smtClean="0"/>
            <a:t>kawula</a:t>
          </a:r>
          <a:r>
            <a:rPr lang="en-US" i="1" dirty="0" smtClean="0"/>
            <a:t> </a:t>
          </a:r>
          <a:r>
            <a:rPr lang="en-US" i="1" dirty="0" err="1" smtClean="0"/>
            <a:t>gusti</a:t>
          </a:r>
          <a:r>
            <a:rPr lang="en-US" dirty="0" smtClean="0"/>
            <a:t>. </a:t>
          </a:r>
          <a:endParaRPr lang="id-ID" dirty="0"/>
        </a:p>
      </dgm:t>
    </dgm:pt>
    <dgm:pt modelId="{1B84AC8C-EB6F-494D-AE1F-BBE123A4A243}" type="parTrans" cxnId="{593C7266-CECD-4944-A4D1-0E2E825C6C53}">
      <dgm:prSet/>
      <dgm:spPr/>
      <dgm:t>
        <a:bodyPr/>
        <a:lstStyle/>
        <a:p>
          <a:endParaRPr lang="id-ID"/>
        </a:p>
      </dgm:t>
    </dgm:pt>
    <dgm:pt modelId="{D8EDA791-327B-4A58-AF9E-1583E0040973}" type="sibTrans" cxnId="{593C7266-CECD-4944-A4D1-0E2E825C6C53}">
      <dgm:prSet/>
      <dgm:spPr/>
      <dgm:t>
        <a:bodyPr/>
        <a:lstStyle/>
        <a:p>
          <a:endParaRPr lang="id-ID"/>
        </a:p>
      </dgm:t>
    </dgm:pt>
    <dgm:pt modelId="{099D8B47-B91F-4AA6-AB8E-3E832A77D935}" type="pres">
      <dgm:prSet presAssocID="{E11100B9-6376-4B86-9678-1763B143BB51}" presName="theList" presStyleCnt="0">
        <dgm:presLayoutVars>
          <dgm:dir/>
          <dgm:animLvl val="lvl"/>
          <dgm:resizeHandles val="exact"/>
        </dgm:presLayoutVars>
      </dgm:prSet>
      <dgm:spPr/>
    </dgm:pt>
    <dgm:pt modelId="{2D5E5D2F-3E89-43EE-807E-8A8AF16B94A8}" type="pres">
      <dgm:prSet presAssocID="{AD9FEB7C-C00A-46C3-A540-6291F5054845}" presName="compNode" presStyleCnt="0"/>
      <dgm:spPr/>
    </dgm:pt>
    <dgm:pt modelId="{B1FCC13D-30CB-45FA-873D-EE786B25E8F8}" type="pres">
      <dgm:prSet presAssocID="{AD9FEB7C-C00A-46C3-A540-6291F5054845}" presName="aNode" presStyleLbl="bgShp" presStyleIdx="0" presStyleCnt="1"/>
      <dgm:spPr/>
      <dgm:t>
        <a:bodyPr/>
        <a:lstStyle/>
        <a:p>
          <a:endParaRPr lang="id-ID"/>
        </a:p>
      </dgm:t>
    </dgm:pt>
    <dgm:pt modelId="{7101CF16-BFAD-49B6-9520-8A63ED6ED049}" type="pres">
      <dgm:prSet presAssocID="{AD9FEB7C-C00A-46C3-A540-6291F5054845}" presName="textNode" presStyleLbl="bgShp" presStyleIdx="0" presStyleCnt="1"/>
      <dgm:spPr/>
      <dgm:t>
        <a:bodyPr/>
        <a:lstStyle/>
        <a:p>
          <a:endParaRPr lang="id-ID"/>
        </a:p>
      </dgm:t>
    </dgm:pt>
    <dgm:pt modelId="{D63A5359-3BB6-4D4F-9395-33B56AA445AD}" type="pres">
      <dgm:prSet presAssocID="{AD9FEB7C-C00A-46C3-A540-6291F5054845}" presName="compChildNode" presStyleCnt="0"/>
      <dgm:spPr/>
    </dgm:pt>
    <dgm:pt modelId="{A346F2D0-E048-4C5B-9E26-5DB523A5470B}" type="pres">
      <dgm:prSet presAssocID="{AD9FEB7C-C00A-46C3-A540-6291F5054845}" presName="theInnerList" presStyleCnt="0"/>
      <dgm:spPr/>
    </dgm:pt>
    <dgm:pt modelId="{48BEF846-337C-461C-B14A-3A10ACB7311A}" type="pres">
      <dgm:prSet presAssocID="{7D3BEAA9-C3C9-4A31-9752-3D6749D1EFD6}" presName="childNode" presStyleLbl="node1" presStyleIdx="0" presStyleCnt="1">
        <dgm:presLayoutVars>
          <dgm:bulletEnabled val="1"/>
        </dgm:presLayoutVars>
      </dgm:prSet>
      <dgm:spPr/>
    </dgm:pt>
  </dgm:ptLst>
  <dgm:cxnLst>
    <dgm:cxn modelId="{593C7266-CECD-4944-A4D1-0E2E825C6C53}" srcId="{AD9FEB7C-C00A-46C3-A540-6291F5054845}" destId="{7D3BEAA9-C3C9-4A31-9752-3D6749D1EFD6}" srcOrd="0" destOrd="0" parTransId="{1B84AC8C-EB6F-494D-AE1F-BBE123A4A243}" sibTransId="{D8EDA791-327B-4A58-AF9E-1583E0040973}"/>
    <dgm:cxn modelId="{DA01C18C-2C5D-40B5-B4A4-67AD5A48DD41}" srcId="{E11100B9-6376-4B86-9678-1763B143BB51}" destId="{AD9FEB7C-C00A-46C3-A540-6291F5054845}" srcOrd="0" destOrd="0" parTransId="{C2F34F41-3F79-4095-BD6E-B33512624A3C}" sibTransId="{65522A22-4BD5-4F6D-91F5-E04FB62D3663}"/>
    <dgm:cxn modelId="{07D6D899-3B82-4DBC-A228-847FF527D68F}" type="presOf" srcId="{7D3BEAA9-C3C9-4A31-9752-3D6749D1EFD6}" destId="{48BEF846-337C-461C-B14A-3A10ACB7311A}" srcOrd="0" destOrd="0" presId="urn:microsoft.com/office/officeart/2005/8/layout/lProcess2"/>
    <dgm:cxn modelId="{42633B5C-1D9B-48AC-A11C-C51AB439377E}" type="presOf" srcId="{E11100B9-6376-4B86-9678-1763B143BB51}" destId="{099D8B47-B91F-4AA6-AB8E-3E832A77D935}" srcOrd="0" destOrd="0" presId="urn:microsoft.com/office/officeart/2005/8/layout/lProcess2"/>
    <dgm:cxn modelId="{210E2717-00F9-4E7F-A295-0BC7969CCB93}" type="presOf" srcId="{AD9FEB7C-C00A-46C3-A540-6291F5054845}" destId="{B1FCC13D-30CB-45FA-873D-EE786B25E8F8}" srcOrd="0" destOrd="0" presId="urn:microsoft.com/office/officeart/2005/8/layout/lProcess2"/>
    <dgm:cxn modelId="{242A56D7-C18D-4590-8FDE-57AA051048E6}" type="presOf" srcId="{AD9FEB7C-C00A-46C3-A540-6291F5054845}" destId="{7101CF16-BFAD-49B6-9520-8A63ED6ED049}" srcOrd="1" destOrd="0" presId="urn:microsoft.com/office/officeart/2005/8/layout/lProcess2"/>
    <dgm:cxn modelId="{3A7F60E1-D2CC-4247-B3EF-0641A1BF264F}" type="presParOf" srcId="{099D8B47-B91F-4AA6-AB8E-3E832A77D935}" destId="{2D5E5D2F-3E89-43EE-807E-8A8AF16B94A8}" srcOrd="0" destOrd="0" presId="urn:microsoft.com/office/officeart/2005/8/layout/lProcess2"/>
    <dgm:cxn modelId="{A3EA6C0E-AECE-4163-9A2B-D88C02A68308}" type="presParOf" srcId="{2D5E5D2F-3E89-43EE-807E-8A8AF16B94A8}" destId="{B1FCC13D-30CB-45FA-873D-EE786B25E8F8}" srcOrd="0" destOrd="0" presId="urn:microsoft.com/office/officeart/2005/8/layout/lProcess2"/>
    <dgm:cxn modelId="{B26052F9-7D1C-4AEB-8B7E-738DABEEE53E}" type="presParOf" srcId="{2D5E5D2F-3E89-43EE-807E-8A8AF16B94A8}" destId="{7101CF16-BFAD-49B6-9520-8A63ED6ED049}" srcOrd="1" destOrd="0" presId="urn:microsoft.com/office/officeart/2005/8/layout/lProcess2"/>
    <dgm:cxn modelId="{0E2CC0E4-9D29-482E-BCFA-64E56160F681}" type="presParOf" srcId="{2D5E5D2F-3E89-43EE-807E-8A8AF16B94A8}" destId="{D63A5359-3BB6-4D4F-9395-33B56AA445AD}" srcOrd="2" destOrd="0" presId="urn:microsoft.com/office/officeart/2005/8/layout/lProcess2"/>
    <dgm:cxn modelId="{9978B5EF-0961-4ECF-BB5A-0DEF1CD73EE2}" type="presParOf" srcId="{D63A5359-3BB6-4D4F-9395-33B56AA445AD}" destId="{A346F2D0-E048-4C5B-9E26-5DB523A5470B}" srcOrd="0" destOrd="0" presId="urn:microsoft.com/office/officeart/2005/8/layout/lProcess2"/>
    <dgm:cxn modelId="{6BA398F6-31D7-4D50-898E-BC42A13BA907}" type="presParOf" srcId="{A346F2D0-E048-4C5B-9E26-5DB523A5470B}" destId="{48BEF846-337C-461C-B14A-3A10ACB7311A}" srcOrd="0" destOrd="0" presId="urn:microsoft.com/office/officeart/2005/8/layout/lProcess2"/>
  </dgm:cxnLst>
  <dgm:bg/>
  <dgm:whole/>
</dgm:dataModel>
</file>

<file path=ppt/diagrams/data14.xml><?xml version="1.0" encoding="utf-8"?>
<dgm:dataModel xmlns:dgm="http://schemas.openxmlformats.org/drawingml/2006/diagram" xmlns:a="http://schemas.openxmlformats.org/drawingml/2006/main">
  <dgm:ptLst>
    <dgm:pt modelId="{072DABBB-B9F0-4005-AB98-1F40EBD96F23}"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275E3582-B318-430C-B774-D0E3B8D2BF20}">
      <dgm:prSet phldrT="[Text]"/>
      <dgm:spPr/>
      <dgm:t>
        <a:bodyPr/>
        <a:lstStyle/>
        <a:p>
          <a:r>
            <a:rPr lang="en-US" smtClean="0"/>
            <a:t>Tumpeng </a:t>
          </a:r>
          <a:r>
            <a:rPr lang="en-US" i="1" smtClean="0"/>
            <a:t>Sangga buwana</a:t>
          </a:r>
          <a:endParaRPr lang="id-ID"/>
        </a:p>
      </dgm:t>
    </dgm:pt>
    <dgm:pt modelId="{C0F4435E-B513-41CF-B436-850AE0A478D0}" type="parTrans" cxnId="{992BB75E-FB63-4989-92EA-23AC6311DE78}">
      <dgm:prSet/>
      <dgm:spPr/>
      <dgm:t>
        <a:bodyPr/>
        <a:lstStyle/>
        <a:p>
          <a:endParaRPr lang="id-ID"/>
        </a:p>
      </dgm:t>
    </dgm:pt>
    <dgm:pt modelId="{263D0D1A-5627-4904-B85B-28F2B613FAD4}" type="sibTrans" cxnId="{992BB75E-FB63-4989-92EA-23AC6311DE78}">
      <dgm:prSet/>
      <dgm:spPr/>
      <dgm:t>
        <a:bodyPr/>
        <a:lstStyle/>
        <a:p>
          <a:endParaRPr lang="id-ID"/>
        </a:p>
      </dgm:t>
    </dgm:pt>
    <dgm:pt modelId="{15F3C02B-173C-4806-83AF-1525EACA9B6B}">
      <dgm:prSet/>
      <dgm:spPr/>
      <dgm:t>
        <a:bodyPr/>
        <a:lstStyle/>
        <a:p>
          <a:r>
            <a:rPr lang="en-US" smtClean="0"/>
            <a:t>Tumpeng </a:t>
          </a:r>
          <a:r>
            <a:rPr lang="en-US" i="1" smtClean="0"/>
            <a:t>sangga buwana</a:t>
          </a:r>
          <a:r>
            <a:rPr lang="en-US" smtClean="0"/>
            <a:t> merupakan penyimbolan kedudukan manusia di antara makhluk ciptaan lain yang berada di dunia, baik makhluk hidup maupun alam beserta isinya. Manusia merupakan khalifah yang bertugas </a:t>
          </a:r>
          <a:r>
            <a:rPr lang="en-US" i="1" smtClean="0"/>
            <a:t>amangku bumi</a:t>
          </a:r>
          <a:r>
            <a:rPr lang="en-US" smtClean="0"/>
            <a:t>, menjaga bumi dari kerusakan. Semua yang terjadi di alam, bencana maupun ketentraman, kuncinya berasal dari tindakan manusia. </a:t>
          </a:r>
          <a:endParaRPr lang="id-ID"/>
        </a:p>
      </dgm:t>
    </dgm:pt>
    <dgm:pt modelId="{C09360F5-CF41-4B7A-B577-D43E458450BA}" type="parTrans" cxnId="{7EE5CF63-1949-44C6-9DFC-97F67545BD98}">
      <dgm:prSet/>
      <dgm:spPr/>
      <dgm:t>
        <a:bodyPr/>
        <a:lstStyle/>
        <a:p>
          <a:endParaRPr lang="id-ID"/>
        </a:p>
      </dgm:t>
    </dgm:pt>
    <dgm:pt modelId="{C3AC56A2-9CEC-4316-B642-6FC9635AD178}" type="sibTrans" cxnId="{7EE5CF63-1949-44C6-9DFC-97F67545BD98}">
      <dgm:prSet/>
      <dgm:spPr/>
      <dgm:t>
        <a:bodyPr/>
        <a:lstStyle/>
        <a:p>
          <a:endParaRPr lang="id-ID"/>
        </a:p>
      </dgm:t>
    </dgm:pt>
    <dgm:pt modelId="{295BF8E1-162C-4F42-8C36-954C96607B8D}" type="pres">
      <dgm:prSet presAssocID="{072DABBB-B9F0-4005-AB98-1F40EBD96F23}" presName="theList" presStyleCnt="0">
        <dgm:presLayoutVars>
          <dgm:dir/>
          <dgm:animLvl val="lvl"/>
          <dgm:resizeHandles val="exact"/>
        </dgm:presLayoutVars>
      </dgm:prSet>
      <dgm:spPr/>
    </dgm:pt>
    <dgm:pt modelId="{4AD69509-96FE-44FD-9CB1-0F94A0C5EDF9}" type="pres">
      <dgm:prSet presAssocID="{275E3582-B318-430C-B774-D0E3B8D2BF20}" presName="compNode" presStyleCnt="0"/>
      <dgm:spPr/>
    </dgm:pt>
    <dgm:pt modelId="{8F089883-EB78-4E9A-AFF0-15FB3E21402A}" type="pres">
      <dgm:prSet presAssocID="{275E3582-B318-430C-B774-D0E3B8D2BF20}" presName="aNode" presStyleLbl="bgShp" presStyleIdx="0" presStyleCnt="1"/>
      <dgm:spPr/>
      <dgm:t>
        <a:bodyPr/>
        <a:lstStyle/>
        <a:p>
          <a:endParaRPr lang="id-ID"/>
        </a:p>
      </dgm:t>
    </dgm:pt>
    <dgm:pt modelId="{D02E36B5-54DC-4BD2-B0D9-2A07FFC66FAB}" type="pres">
      <dgm:prSet presAssocID="{275E3582-B318-430C-B774-D0E3B8D2BF20}" presName="textNode" presStyleLbl="bgShp" presStyleIdx="0" presStyleCnt="1"/>
      <dgm:spPr/>
      <dgm:t>
        <a:bodyPr/>
        <a:lstStyle/>
        <a:p>
          <a:endParaRPr lang="id-ID"/>
        </a:p>
      </dgm:t>
    </dgm:pt>
    <dgm:pt modelId="{D4799182-251D-49BB-AD6C-104D9C9D50CC}" type="pres">
      <dgm:prSet presAssocID="{275E3582-B318-430C-B774-D0E3B8D2BF20}" presName="compChildNode" presStyleCnt="0"/>
      <dgm:spPr/>
    </dgm:pt>
    <dgm:pt modelId="{B544D3EB-85B9-4BC2-90D5-967D2BA78763}" type="pres">
      <dgm:prSet presAssocID="{275E3582-B318-430C-B774-D0E3B8D2BF20}" presName="theInnerList" presStyleCnt="0"/>
      <dgm:spPr/>
    </dgm:pt>
    <dgm:pt modelId="{7BDE3568-4DCC-4628-A332-3B4E97BFFEAF}" type="pres">
      <dgm:prSet presAssocID="{15F3C02B-173C-4806-83AF-1525EACA9B6B}" presName="childNode" presStyleLbl="node1" presStyleIdx="0" presStyleCnt="1">
        <dgm:presLayoutVars>
          <dgm:bulletEnabled val="1"/>
        </dgm:presLayoutVars>
      </dgm:prSet>
      <dgm:spPr/>
    </dgm:pt>
  </dgm:ptLst>
  <dgm:cxnLst>
    <dgm:cxn modelId="{9F60FC76-995F-4123-A17E-650BA28F82D8}" type="presOf" srcId="{15F3C02B-173C-4806-83AF-1525EACA9B6B}" destId="{7BDE3568-4DCC-4628-A332-3B4E97BFFEAF}" srcOrd="0" destOrd="0" presId="urn:microsoft.com/office/officeart/2005/8/layout/lProcess2"/>
    <dgm:cxn modelId="{36D9638F-2938-4A21-AD41-3FB01345A2D8}" type="presOf" srcId="{275E3582-B318-430C-B774-D0E3B8D2BF20}" destId="{8F089883-EB78-4E9A-AFF0-15FB3E21402A}" srcOrd="0" destOrd="0" presId="urn:microsoft.com/office/officeart/2005/8/layout/lProcess2"/>
    <dgm:cxn modelId="{33B56972-19EE-49A3-AC10-12888E3CFDFF}" type="presOf" srcId="{072DABBB-B9F0-4005-AB98-1F40EBD96F23}" destId="{295BF8E1-162C-4F42-8C36-954C96607B8D}" srcOrd="0" destOrd="0" presId="urn:microsoft.com/office/officeart/2005/8/layout/lProcess2"/>
    <dgm:cxn modelId="{992BB75E-FB63-4989-92EA-23AC6311DE78}" srcId="{072DABBB-B9F0-4005-AB98-1F40EBD96F23}" destId="{275E3582-B318-430C-B774-D0E3B8D2BF20}" srcOrd="0" destOrd="0" parTransId="{C0F4435E-B513-41CF-B436-850AE0A478D0}" sibTransId="{263D0D1A-5627-4904-B85B-28F2B613FAD4}"/>
    <dgm:cxn modelId="{7EE5CF63-1949-44C6-9DFC-97F67545BD98}" srcId="{275E3582-B318-430C-B774-D0E3B8D2BF20}" destId="{15F3C02B-173C-4806-83AF-1525EACA9B6B}" srcOrd="0" destOrd="0" parTransId="{C09360F5-CF41-4B7A-B577-D43E458450BA}" sibTransId="{C3AC56A2-9CEC-4316-B642-6FC9635AD178}"/>
    <dgm:cxn modelId="{1D05519F-848D-4494-B78A-DC65F407C612}" type="presOf" srcId="{275E3582-B318-430C-B774-D0E3B8D2BF20}" destId="{D02E36B5-54DC-4BD2-B0D9-2A07FFC66FAB}" srcOrd="1" destOrd="0" presId="urn:microsoft.com/office/officeart/2005/8/layout/lProcess2"/>
    <dgm:cxn modelId="{4290CD75-E17A-4CE7-B596-4F69C6A6D142}" type="presParOf" srcId="{295BF8E1-162C-4F42-8C36-954C96607B8D}" destId="{4AD69509-96FE-44FD-9CB1-0F94A0C5EDF9}" srcOrd="0" destOrd="0" presId="urn:microsoft.com/office/officeart/2005/8/layout/lProcess2"/>
    <dgm:cxn modelId="{A4F92422-62A6-4521-9375-FD60EC6C4E53}" type="presParOf" srcId="{4AD69509-96FE-44FD-9CB1-0F94A0C5EDF9}" destId="{8F089883-EB78-4E9A-AFF0-15FB3E21402A}" srcOrd="0" destOrd="0" presId="urn:microsoft.com/office/officeart/2005/8/layout/lProcess2"/>
    <dgm:cxn modelId="{CDB5557B-FA6D-4A8E-B2D5-A5A46EAA3765}" type="presParOf" srcId="{4AD69509-96FE-44FD-9CB1-0F94A0C5EDF9}" destId="{D02E36B5-54DC-4BD2-B0D9-2A07FFC66FAB}" srcOrd="1" destOrd="0" presId="urn:microsoft.com/office/officeart/2005/8/layout/lProcess2"/>
    <dgm:cxn modelId="{DDDDB6FC-E822-4B31-9148-EFCD7453884E}" type="presParOf" srcId="{4AD69509-96FE-44FD-9CB1-0F94A0C5EDF9}" destId="{D4799182-251D-49BB-AD6C-104D9C9D50CC}" srcOrd="2" destOrd="0" presId="urn:microsoft.com/office/officeart/2005/8/layout/lProcess2"/>
    <dgm:cxn modelId="{6F8C20B1-727D-4BD9-8C80-9882CF8FB4F3}" type="presParOf" srcId="{D4799182-251D-49BB-AD6C-104D9C9D50CC}" destId="{B544D3EB-85B9-4BC2-90D5-967D2BA78763}" srcOrd="0" destOrd="0" presId="urn:microsoft.com/office/officeart/2005/8/layout/lProcess2"/>
    <dgm:cxn modelId="{2DD673C7-796D-457E-9B86-421A3E6B574E}" type="presParOf" srcId="{B544D3EB-85B9-4BC2-90D5-967D2BA78763}" destId="{7BDE3568-4DCC-4628-A332-3B4E97BFFEAF}" srcOrd="0" destOrd="0" presId="urn:microsoft.com/office/officeart/2005/8/layout/lProcess2"/>
  </dgm:cxnLst>
  <dgm:bg/>
  <dgm:whole/>
</dgm:dataModel>
</file>

<file path=ppt/diagrams/data15.xml><?xml version="1.0" encoding="utf-8"?>
<dgm:dataModel xmlns:dgm="http://schemas.openxmlformats.org/drawingml/2006/diagram" xmlns:a="http://schemas.openxmlformats.org/drawingml/2006/main">
  <dgm:ptLst>
    <dgm:pt modelId="{5775F9F3-662C-4CDE-BC32-F875DFDB6514}"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FA6632EE-7B61-4489-B5FB-43C1AA515F53}">
      <dgm:prSet phldrT="[Text]"/>
      <dgm:spPr/>
      <dgm:t>
        <a:bodyPr/>
        <a:lstStyle/>
        <a:p>
          <a:r>
            <a:rPr lang="en-US" smtClean="0"/>
            <a:t>Tumpeng </a:t>
          </a:r>
          <a:r>
            <a:rPr lang="en-US" i="1" smtClean="0"/>
            <a:t>Urubing damar</a:t>
          </a:r>
          <a:r>
            <a:rPr lang="en-US" smtClean="0"/>
            <a:t> </a:t>
          </a:r>
          <a:endParaRPr lang="id-ID"/>
        </a:p>
      </dgm:t>
    </dgm:pt>
    <dgm:pt modelId="{C9D5FE18-051E-4BB5-823C-ED574510C083}" type="parTrans" cxnId="{964FB8D8-A6DC-4C84-8E6B-DC07773C6586}">
      <dgm:prSet/>
      <dgm:spPr/>
      <dgm:t>
        <a:bodyPr/>
        <a:lstStyle/>
        <a:p>
          <a:endParaRPr lang="id-ID"/>
        </a:p>
      </dgm:t>
    </dgm:pt>
    <dgm:pt modelId="{32944D68-B251-4EE7-A625-17E9BEBB7B83}" type="sibTrans" cxnId="{964FB8D8-A6DC-4C84-8E6B-DC07773C6586}">
      <dgm:prSet/>
      <dgm:spPr/>
      <dgm:t>
        <a:bodyPr/>
        <a:lstStyle/>
        <a:p>
          <a:endParaRPr lang="id-ID"/>
        </a:p>
      </dgm:t>
    </dgm:pt>
    <dgm:pt modelId="{4772DC46-C8D1-47FE-9DD2-BDD83F57D438}">
      <dgm:prSet/>
      <dgm:spPr/>
      <dgm:t>
        <a:bodyPr/>
        <a:lstStyle/>
        <a:p>
          <a:r>
            <a:rPr lang="en-US" smtClean="0"/>
            <a:t>Tumpeng </a:t>
          </a:r>
          <a:r>
            <a:rPr lang="en-US" i="1" smtClean="0"/>
            <a:t>urubing damar</a:t>
          </a:r>
          <a:r>
            <a:rPr lang="en-US" smtClean="0"/>
            <a:t> juga disebut tumpeng pucuk </a:t>
          </a:r>
          <a:r>
            <a:rPr lang="en-US" i="1" smtClean="0"/>
            <a:t>Lombok abang</a:t>
          </a:r>
          <a:r>
            <a:rPr lang="en-US" smtClean="0"/>
            <a:t> karena di puncak tumpeng ditancapkan cabe merah. </a:t>
          </a:r>
          <a:r>
            <a:rPr lang="en-US" i="1" smtClean="0"/>
            <a:t>Tumpeng </a:t>
          </a:r>
          <a:r>
            <a:rPr lang="en-US" smtClean="0"/>
            <a:t>pucuk </a:t>
          </a:r>
          <a:r>
            <a:rPr lang="en-US" i="1" smtClean="0"/>
            <a:t>Lombok abang</a:t>
          </a:r>
          <a:r>
            <a:rPr lang="en-US" smtClean="0"/>
            <a:t> merupakan simbol  dari sinar kehidupan. Cabe merah yang diletakkan di puncak </a:t>
          </a:r>
          <a:r>
            <a:rPr lang="en-US" i="1" smtClean="0"/>
            <a:t>tumpeng </a:t>
          </a:r>
          <a:r>
            <a:rPr lang="en-US" smtClean="0"/>
            <a:t>menyimbolkan damar atau obor sebagai penerang jalan menuju Tuhan. Maksudnya adalah agar manusia yang diruwat mendapatkan kemudahan dalam menjalani kehidupannya dengan mendapatkan sinar yang menerangi jalan yang awalnya gelap dan sulit dilalui menjadi terang dan mudah dilalui dengan bantuan sinar tersebut.</a:t>
          </a:r>
          <a:endParaRPr lang="id-ID"/>
        </a:p>
      </dgm:t>
    </dgm:pt>
    <dgm:pt modelId="{C9931380-0384-4063-B053-C9DCB43458DB}" type="parTrans" cxnId="{30F3CEB0-255C-41B1-8B8D-DAAE5462EDBB}">
      <dgm:prSet/>
      <dgm:spPr/>
      <dgm:t>
        <a:bodyPr/>
        <a:lstStyle/>
        <a:p>
          <a:endParaRPr lang="id-ID"/>
        </a:p>
      </dgm:t>
    </dgm:pt>
    <dgm:pt modelId="{418DFB17-E8B9-46CC-A2DE-541B61BA8492}" type="sibTrans" cxnId="{30F3CEB0-255C-41B1-8B8D-DAAE5462EDBB}">
      <dgm:prSet/>
      <dgm:spPr/>
      <dgm:t>
        <a:bodyPr/>
        <a:lstStyle/>
        <a:p>
          <a:endParaRPr lang="id-ID"/>
        </a:p>
      </dgm:t>
    </dgm:pt>
    <dgm:pt modelId="{D9C15538-1A9F-4BBC-AC67-13F45F868A93}" type="pres">
      <dgm:prSet presAssocID="{5775F9F3-662C-4CDE-BC32-F875DFDB6514}" presName="theList" presStyleCnt="0">
        <dgm:presLayoutVars>
          <dgm:dir/>
          <dgm:animLvl val="lvl"/>
          <dgm:resizeHandles val="exact"/>
        </dgm:presLayoutVars>
      </dgm:prSet>
      <dgm:spPr/>
    </dgm:pt>
    <dgm:pt modelId="{1F6448E1-ACE6-4B85-89AE-3ED589DBBE4A}" type="pres">
      <dgm:prSet presAssocID="{FA6632EE-7B61-4489-B5FB-43C1AA515F53}" presName="compNode" presStyleCnt="0"/>
      <dgm:spPr/>
    </dgm:pt>
    <dgm:pt modelId="{576F1EBB-6908-4BCF-A65A-806117484480}" type="pres">
      <dgm:prSet presAssocID="{FA6632EE-7B61-4489-B5FB-43C1AA515F53}" presName="aNode" presStyleLbl="bgShp" presStyleIdx="0" presStyleCnt="1"/>
      <dgm:spPr/>
      <dgm:t>
        <a:bodyPr/>
        <a:lstStyle/>
        <a:p>
          <a:endParaRPr lang="id-ID"/>
        </a:p>
      </dgm:t>
    </dgm:pt>
    <dgm:pt modelId="{9B5D7526-5FB2-40DC-8E9C-DB06D7A3397A}" type="pres">
      <dgm:prSet presAssocID="{FA6632EE-7B61-4489-B5FB-43C1AA515F53}" presName="textNode" presStyleLbl="bgShp" presStyleIdx="0" presStyleCnt="1"/>
      <dgm:spPr/>
      <dgm:t>
        <a:bodyPr/>
        <a:lstStyle/>
        <a:p>
          <a:endParaRPr lang="id-ID"/>
        </a:p>
      </dgm:t>
    </dgm:pt>
    <dgm:pt modelId="{22AE4284-9255-4AC0-A64C-A8EB4219909F}" type="pres">
      <dgm:prSet presAssocID="{FA6632EE-7B61-4489-B5FB-43C1AA515F53}" presName="compChildNode" presStyleCnt="0"/>
      <dgm:spPr/>
    </dgm:pt>
    <dgm:pt modelId="{D291E2FA-15D2-4A12-AA28-F57FE7712080}" type="pres">
      <dgm:prSet presAssocID="{FA6632EE-7B61-4489-B5FB-43C1AA515F53}" presName="theInnerList" presStyleCnt="0"/>
      <dgm:spPr/>
    </dgm:pt>
    <dgm:pt modelId="{4ED337CE-A68F-457F-957B-B6A55CD14307}" type="pres">
      <dgm:prSet presAssocID="{4772DC46-C8D1-47FE-9DD2-BDD83F57D438}" presName="childNode" presStyleLbl="node1" presStyleIdx="0" presStyleCnt="1">
        <dgm:presLayoutVars>
          <dgm:bulletEnabled val="1"/>
        </dgm:presLayoutVars>
      </dgm:prSet>
      <dgm:spPr/>
    </dgm:pt>
  </dgm:ptLst>
  <dgm:cxnLst>
    <dgm:cxn modelId="{30F3CEB0-255C-41B1-8B8D-DAAE5462EDBB}" srcId="{FA6632EE-7B61-4489-B5FB-43C1AA515F53}" destId="{4772DC46-C8D1-47FE-9DD2-BDD83F57D438}" srcOrd="0" destOrd="0" parTransId="{C9931380-0384-4063-B053-C9DCB43458DB}" sibTransId="{418DFB17-E8B9-46CC-A2DE-541B61BA8492}"/>
    <dgm:cxn modelId="{43CF338F-E0EE-4AE6-A9C5-9785F2E816D2}" type="presOf" srcId="{5775F9F3-662C-4CDE-BC32-F875DFDB6514}" destId="{D9C15538-1A9F-4BBC-AC67-13F45F868A93}" srcOrd="0" destOrd="0" presId="urn:microsoft.com/office/officeart/2005/8/layout/lProcess2"/>
    <dgm:cxn modelId="{7051D8B5-0187-4488-B675-867A3191B2B2}" type="presOf" srcId="{FA6632EE-7B61-4489-B5FB-43C1AA515F53}" destId="{576F1EBB-6908-4BCF-A65A-806117484480}" srcOrd="0" destOrd="0" presId="urn:microsoft.com/office/officeart/2005/8/layout/lProcess2"/>
    <dgm:cxn modelId="{6566F168-DF66-405C-A194-6789AF225405}" type="presOf" srcId="{FA6632EE-7B61-4489-B5FB-43C1AA515F53}" destId="{9B5D7526-5FB2-40DC-8E9C-DB06D7A3397A}" srcOrd="1" destOrd="0" presId="urn:microsoft.com/office/officeart/2005/8/layout/lProcess2"/>
    <dgm:cxn modelId="{964FB8D8-A6DC-4C84-8E6B-DC07773C6586}" srcId="{5775F9F3-662C-4CDE-BC32-F875DFDB6514}" destId="{FA6632EE-7B61-4489-B5FB-43C1AA515F53}" srcOrd="0" destOrd="0" parTransId="{C9D5FE18-051E-4BB5-823C-ED574510C083}" sibTransId="{32944D68-B251-4EE7-A625-17E9BEBB7B83}"/>
    <dgm:cxn modelId="{DA5BBC73-3844-4BBE-A519-486138BD4A73}" type="presOf" srcId="{4772DC46-C8D1-47FE-9DD2-BDD83F57D438}" destId="{4ED337CE-A68F-457F-957B-B6A55CD14307}" srcOrd="0" destOrd="0" presId="urn:microsoft.com/office/officeart/2005/8/layout/lProcess2"/>
    <dgm:cxn modelId="{17094FCA-802A-4B1C-A0EF-C500EA6F55D5}" type="presParOf" srcId="{D9C15538-1A9F-4BBC-AC67-13F45F868A93}" destId="{1F6448E1-ACE6-4B85-89AE-3ED589DBBE4A}" srcOrd="0" destOrd="0" presId="urn:microsoft.com/office/officeart/2005/8/layout/lProcess2"/>
    <dgm:cxn modelId="{6EC98173-E467-4AA4-A39A-73CAB14DF719}" type="presParOf" srcId="{1F6448E1-ACE6-4B85-89AE-3ED589DBBE4A}" destId="{576F1EBB-6908-4BCF-A65A-806117484480}" srcOrd="0" destOrd="0" presId="urn:microsoft.com/office/officeart/2005/8/layout/lProcess2"/>
    <dgm:cxn modelId="{7009AF77-7F61-45CE-B5E4-4832A60E1000}" type="presParOf" srcId="{1F6448E1-ACE6-4B85-89AE-3ED589DBBE4A}" destId="{9B5D7526-5FB2-40DC-8E9C-DB06D7A3397A}" srcOrd="1" destOrd="0" presId="urn:microsoft.com/office/officeart/2005/8/layout/lProcess2"/>
    <dgm:cxn modelId="{8895436D-5FA7-4B7C-B91D-34F55B89A9F5}" type="presParOf" srcId="{1F6448E1-ACE6-4B85-89AE-3ED589DBBE4A}" destId="{22AE4284-9255-4AC0-A64C-A8EB4219909F}" srcOrd="2" destOrd="0" presId="urn:microsoft.com/office/officeart/2005/8/layout/lProcess2"/>
    <dgm:cxn modelId="{AC5C59B6-CBE6-4E21-AB47-F71BDA5EE393}" type="presParOf" srcId="{22AE4284-9255-4AC0-A64C-A8EB4219909F}" destId="{D291E2FA-15D2-4A12-AA28-F57FE7712080}" srcOrd="0" destOrd="0" presId="urn:microsoft.com/office/officeart/2005/8/layout/lProcess2"/>
    <dgm:cxn modelId="{B9FDAB85-F73B-43C8-9BDC-FE352BD51F06}" type="presParOf" srcId="{D291E2FA-15D2-4A12-AA28-F57FE7712080}" destId="{4ED337CE-A68F-457F-957B-B6A55CD14307}" srcOrd="0" destOrd="0" presId="urn:microsoft.com/office/officeart/2005/8/layout/lProcess2"/>
  </dgm:cxnLst>
  <dgm:bg/>
  <dgm:whole/>
</dgm:dataModel>
</file>

<file path=ppt/diagrams/data16.xml><?xml version="1.0" encoding="utf-8"?>
<dgm:dataModel xmlns:dgm="http://schemas.openxmlformats.org/drawingml/2006/diagram" xmlns:a="http://schemas.openxmlformats.org/drawingml/2006/main">
  <dgm:ptLst>
    <dgm:pt modelId="{07BCC75E-B4AD-4F31-BC90-304CCE65AD7D}"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B671AD38-F479-4331-BC2F-59EEAE565713}">
      <dgm:prSet phldrT="[Text]" custT="1"/>
      <dgm:spPr/>
      <dgm:t>
        <a:bodyPr/>
        <a:lstStyle/>
        <a:p>
          <a:endParaRPr lang="id-ID" sz="1600" i="1" dirty="0" smtClean="0"/>
        </a:p>
        <a:p>
          <a:endParaRPr lang="id-ID" sz="1600" i="1" dirty="0" smtClean="0"/>
        </a:p>
        <a:p>
          <a:endParaRPr lang="id-ID" sz="1600" i="1" dirty="0" smtClean="0"/>
        </a:p>
        <a:p>
          <a:endParaRPr lang="id-ID" sz="1600" i="1" dirty="0" smtClean="0"/>
        </a:p>
        <a:p>
          <a:endParaRPr lang="id-ID" sz="1600" i="1" dirty="0" smtClean="0"/>
        </a:p>
        <a:p>
          <a:endParaRPr lang="id-ID" sz="1600" i="1" dirty="0" smtClean="0"/>
        </a:p>
        <a:p>
          <a:endParaRPr lang="id-ID" sz="1600" i="1" dirty="0" smtClean="0"/>
        </a:p>
        <a:p>
          <a:endParaRPr lang="id-ID" sz="1600" i="1" dirty="0" smtClean="0"/>
        </a:p>
        <a:p>
          <a:endParaRPr lang="id-ID" sz="1600" i="1" dirty="0" smtClean="0"/>
        </a:p>
        <a:p>
          <a:endParaRPr lang="id-ID" sz="1600" i="1" dirty="0" smtClean="0"/>
        </a:p>
        <a:p>
          <a:endParaRPr lang="id-ID" sz="1600" i="1" dirty="0" smtClean="0"/>
        </a:p>
        <a:p>
          <a:r>
            <a:rPr lang="en-US" sz="1600" i="1" dirty="0" err="1" smtClean="0"/>
            <a:t>Tumpeng</a:t>
          </a:r>
          <a:r>
            <a:rPr lang="en-US" sz="1600" i="1" dirty="0" smtClean="0"/>
            <a:t> </a:t>
          </a:r>
          <a:r>
            <a:rPr lang="en-US" sz="1600" i="1" dirty="0" err="1" smtClean="0"/>
            <a:t>megana</a:t>
          </a:r>
          <a:r>
            <a:rPr lang="en-US" sz="1600" dirty="0" smtClean="0"/>
            <a:t> </a:t>
          </a:r>
          <a:r>
            <a:rPr lang="en-US" sz="1600" dirty="0" err="1" smtClean="0"/>
            <a:t>merupakan</a:t>
          </a:r>
          <a:r>
            <a:rPr lang="en-US" sz="1600" dirty="0" smtClean="0"/>
            <a:t> </a:t>
          </a:r>
          <a:r>
            <a:rPr lang="en-US" sz="1600" i="1" dirty="0" err="1" smtClean="0"/>
            <a:t>kerata</a:t>
          </a:r>
          <a:r>
            <a:rPr lang="en-US" sz="1600" i="1" dirty="0" smtClean="0"/>
            <a:t> </a:t>
          </a:r>
          <a:r>
            <a:rPr lang="en-US" sz="1600" i="1" dirty="0" err="1" smtClean="0"/>
            <a:t>basa</a:t>
          </a:r>
          <a:r>
            <a:rPr lang="en-US" sz="1600" dirty="0" smtClean="0"/>
            <a:t> </a:t>
          </a:r>
          <a:r>
            <a:rPr lang="en-US" sz="1600" dirty="0" err="1" smtClean="0"/>
            <a:t>dari</a:t>
          </a:r>
          <a:r>
            <a:rPr lang="en-US" sz="1600" dirty="0" smtClean="0"/>
            <a:t> </a:t>
          </a:r>
          <a:r>
            <a:rPr lang="en-US" sz="1600" i="1" dirty="0" err="1" smtClean="0"/>
            <a:t>mergane</a:t>
          </a:r>
          <a:r>
            <a:rPr lang="en-US" sz="1600" i="1" dirty="0" smtClean="0"/>
            <a:t> </a:t>
          </a:r>
          <a:r>
            <a:rPr lang="en-US" sz="1600" i="1" dirty="0" err="1" smtClean="0"/>
            <a:t>bisa</a:t>
          </a:r>
          <a:r>
            <a:rPr lang="en-US" sz="1600" i="1" dirty="0" smtClean="0"/>
            <a:t> </a:t>
          </a:r>
          <a:r>
            <a:rPr lang="en-US" sz="1600" i="1" dirty="0" err="1" smtClean="0"/>
            <a:t>ana</a:t>
          </a:r>
          <a:r>
            <a:rPr lang="en-US" sz="1600" dirty="0" smtClean="0"/>
            <a:t>. </a:t>
          </a:r>
          <a:r>
            <a:rPr lang="en-US" sz="1600" dirty="0" err="1" smtClean="0"/>
            <a:t>Maksudnya</a:t>
          </a:r>
          <a:r>
            <a:rPr lang="en-US" sz="1600" dirty="0" smtClean="0"/>
            <a:t> </a:t>
          </a:r>
          <a:r>
            <a:rPr lang="en-US" sz="1600" dirty="0" err="1" smtClean="0"/>
            <a:t>adalah</a:t>
          </a:r>
          <a:r>
            <a:rPr lang="en-US" sz="1600" dirty="0" smtClean="0"/>
            <a:t> </a:t>
          </a:r>
          <a:r>
            <a:rPr lang="en-US" sz="1600" dirty="0" err="1" smtClean="0"/>
            <a:t>perwujudan</a:t>
          </a:r>
          <a:r>
            <a:rPr lang="en-US" sz="1600" dirty="0" smtClean="0"/>
            <a:t> </a:t>
          </a:r>
          <a:r>
            <a:rPr lang="en-US" sz="1600" dirty="0" err="1" smtClean="0"/>
            <a:t>dari</a:t>
          </a:r>
          <a:r>
            <a:rPr lang="en-US" sz="1600" dirty="0" smtClean="0"/>
            <a:t> </a:t>
          </a:r>
          <a:r>
            <a:rPr lang="en-US" sz="1600" dirty="0" err="1" smtClean="0"/>
            <a:t>segala</a:t>
          </a:r>
          <a:r>
            <a:rPr lang="en-US" sz="1600" dirty="0" smtClean="0"/>
            <a:t> </a:t>
          </a:r>
          <a:r>
            <a:rPr lang="en-US" sz="1600" dirty="0" err="1" smtClean="0"/>
            <a:t>sesuatu</a:t>
          </a:r>
          <a:r>
            <a:rPr lang="en-US" sz="1600" dirty="0" smtClean="0"/>
            <a:t> yang </a:t>
          </a:r>
          <a:r>
            <a:rPr lang="en-US" sz="1600" dirty="0" err="1" smtClean="0"/>
            <a:t>ada</a:t>
          </a:r>
          <a:r>
            <a:rPr lang="en-US" sz="1600" dirty="0" smtClean="0"/>
            <a:t> </a:t>
          </a:r>
          <a:r>
            <a:rPr lang="en-US" sz="1600" dirty="0" err="1" smtClean="0"/>
            <a:t>di</a:t>
          </a:r>
          <a:r>
            <a:rPr lang="en-US" sz="1600" dirty="0" smtClean="0"/>
            <a:t> </a:t>
          </a:r>
          <a:r>
            <a:rPr lang="en-US" sz="1600" dirty="0" err="1" smtClean="0"/>
            <a:t>dunia</a:t>
          </a:r>
          <a:r>
            <a:rPr lang="en-US" sz="1600" dirty="0" smtClean="0"/>
            <a:t>, </a:t>
          </a:r>
          <a:r>
            <a:rPr lang="en-US" sz="1600" dirty="0" err="1" smtClean="0"/>
            <a:t>bisa</a:t>
          </a:r>
          <a:r>
            <a:rPr lang="en-US" sz="1600" dirty="0" smtClean="0"/>
            <a:t>  </a:t>
          </a:r>
          <a:r>
            <a:rPr lang="en-US" sz="1600" dirty="0" err="1" smtClean="0"/>
            <a:t>ada</a:t>
          </a:r>
          <a:r>
            <a:rPr lang="en-US" sz="1600" dirty="0" smtClean="0"/>
            <a:t> </a:t>
          </a:r>
          <a:r>
            <a:rPr lang="en-US" sz="1600" dirty="0" err="1" smtClean="0"/>
            <a:t>karena</a:t>
          </a:r>
          <a:r>
            <a:rPr lang="en-US" sz="1600" dirty="0" smtClean="0"/>
            <a:t> </a:t>
          </a:r>
          <a:r>
            <a:rPr lang="en-US" sz="1600" dirty="0" err="1" smtClean="0"/>
            <a:t>penciptaan</a:t>
          </a:r>
          <a:r>
            <a:rPr lang="en-US" sz="1600" dirty="0" smtClean="0"/>
            <a:t> </a:t>
          </a:r>
          <a:r>
            <a:rPr lang="en-US" sz="1600" dirty="0" err="1" smtClean="0"/>
            <a:t>Tuhan</a:t>
          </a:r>
          <a:r>
            <a:rPr lang="en-US" sz="1600" dirty="0" smtClean="0"/>
            <a:t> Yang </a:t>
          </a:r>
          <a:r>
            <a:rPr lang="en-US" sz="1600" dirty="0" err="1" smtClean="0"/>
            <a:t>Maha</a:t>
          </a:r>
          <a:r>
            <a:rPr lang="en-US" sz="1600" dirty="0" smtClean="0"/>
            <a:t> </a:t>
          </a:r>
          <a:r>
            <a:rPr lang="en-US" sz="1600" dirty="0" err="1" smtClean="0"/>
            <a:t>Esa</a:t>
          </a:r>
          <a:r>
            <a:rPr lang="en-US" sz="1600" dirty="0" smtClean="0"/>
            <a:t>. </a:t>
          </a:r>
          <a:r>
            <a:rPr lang="en-US" sz="1600" i="1" dirty="0" err="1" smtClean="0"/>
            <a:t>Tumpeng</a:t>
          </a:r>
          <a:r>
            <a:rPr lang="en-US" sz="1600" i="1" dirty="0" smtClean="0"/>
            <a:t> </a:t>
          </a:r>
          <a:r>
            <a:rPr lang="en-US" sz="1600" i="1" dirty="0" err="1" smtClean="0"/>
            <a:t>megana</a:t>
          </a:r>
          <a:r>
            <a:rPr lang="en-US" sz="1600" dirty="0" smtClean="0"/>
            <a:t> </a:t>
          </a:r>
          <a:r>
            <a:rPr lang="en-US" sz="1600" dirty="0" err="1" smtClean="0"/>
            <a:t>berwujud</a:t>
          </a:r>
          <a:r>
            <a:rPr lang="en-US" sz="1600" dirty="0" smtClean="0"/>
            <a:t> </a:t>
          </a:r>
          <a:r>
            <a:rPr lang="en-US" sz="1600" i="1" dirty="0" err="1" smtClean="0"/>
            <a:t>tumpeng</a:t>
          </a:r>
          <a:r>
            <a:rPr lang="en-US" sz="1600" i="1" dirty="0" smtClean="0"/>
            <a:t> </a:t>
          </a:r>
          <a:r>
            <a:rPr lang="en-US" sz="1600" dirty="0" err="1" smtClean="0"/>
            <a:t>di</a:t>
          </a:r>
          <a:r>
            <a:rPr lang="en-US" sz="1600" dirty="0" smtClean="0"/>
            <a:t> </a:t>
          </a:r>
          <a:r>
            <a:rPr lang="en-US" sz="1600" dirty="0" err="1" smtClean="0"/>
            <a:t>bagian</a:t>
          </a:r>
          <a:r>
            <a:rPr lang="en-US" sz="1600" dirty="0" smtClean="0"/>
            <a:t> </a:t>
          </a:r>
          <a:r>
            <a:rPr lang="en-US" sz="1600" dirty="0" err="1" smtClean="0"/>
            <a:t>tengah</a:t>
          </a:r>
          <a:r>
            <a:rPr lang="en-US" sz="1600" dirty="0" smtClean="0"/>
            <a:t>, </a:t>
          </a:r>
          <a:r>
            <a:rPr lang="en-US" sz="1600" dirty="0" err="1" smtClean="0"/>
            <a:t>bagian</a:t>
          </a:r>
          <a:r>
            <a:rPr lang="en-US" sz="1600" dirty="0" smtClean="0"/>
            <a:t> </a:t>
          </a:r>
          <a:r>
            <a:rPr lang="en-US" sz="1600" dirty="0" err="1" smtClean="0"/>
            <a:t>pinggir</a:t>
          </a:r>
          <a:r>
            <a:rPr lang="en-US" sz="1600" dirty="0" smtClean="0"/>
            <a:t> </a:t>
          </a:r>
          <a:r>
            <a:rPr lang="en-US" sz="1600" dirty="0" err="1" smtClean="0"/>
            <a:t>adalah</a:t>
          </a:r>
          <a:r>
            <a:rPr lang="en-US" sz="1600" dirty="0" smtClean="0"/>
            <a:t> </a:t>
          </a:r>
          <a:r>
            <a:rPr lang="en-US" sz="1600" i="1" dirty="0" err="1" smtClean="0"/>
            <a:t>caruban</a:t>
          </a:r>
          <a:r>
            <a:rPr lang="en-US" sz="1600" dirty="0" smtClean="0"/>
            <a:t> </a:t>
          </a:r>
          <a:r>
            <a:rPr lang="en-US" sz="1600" dirty="0" err="1" smtClean="0"/>
            <a:t>sayur</a:t>
          </a:r>
          <a:r>
            <a:rPr lang="en-US" sz="1600" dirty="0" smtClean="0"/>
            <a:t>. </a:t>
          </a:r>
          <a:r>
            <a:rPr lang="en-US" sz="1600" dirty="0" err="1" smtClean="0"/>
            <a:t>Sayur</a:t>
          </a:r>
          <a:r>
            <a:rPr lang="en-US" sz="1600" dirty="0" smtClean="0"/>
            <a:t> yang </a:t>
          </a:r>
          <a:r>
            <a:rPr lang="en-US" sz="1600" dirty="0" err="1" smtClean="0"/>
            <a:t>dicampur</a:t>
          </a:r>
          <a:r>
            <a:rPr lang="en-US" sz="1600" i="1" dirty="0" smtClean="0"/>
            <a:t> </a:t>
          </a:r>
          <a:r>
            <a:rPr lang="en-US" sz="1600" dirty="0" smtClean="0"/>
            <a:t> </a:t>
          </a:r>
          <a:r>
            <a:rPr lang="en-US" sz="1600" dirty="0" err="1" smtClean="0"/>
            <a:t>adalah</a:t>
          </a:r>
          <a:r>
            <a:rPr lang="en-US" sz="1600" dirty="0" smtClean="0"/>
            <a:t> </a:t>
          </a:r>
          <a:r>
            <a:rPr lang="en-US" sz="1600" i="1" dirty="0" err="1" smtClean="0"/>
            <a:t>bayem</a:t>
          </a:r>
          <a:r>
            <a:rPr lang="en-US" sz="1600" dirty="0" smtClean="0"/>
            <a:t>, </a:t>
          </a:r>
          <a:r>
            <a:rPr lang="en-US" sz="1600" dirty="0" err="1" smtClean="0"/>
            <a:t>kecambah</a:t>
          </a:r>
          <a:r>
            <a:rPr lang="en-US" sz="1600" dirty="0" smtClean="0"/>
            <a:t>, </a:t>
          </a:r>
          <a:r>
            <a:rPr lang="en-US" sz="1600" dirty="0" err="1" smtClean="0"/>
            <a:t>dan</a:t>
          </a:r>
          <a:r>
            <a:rPr lang="en-US" sz="1600" dirty="0" smtClean="0"/>
            <a:t> </a:t>
          </a:r>
          <a:r>
            <a:rPr lang="en-US" sz="1600" dirty="0" err="1" smtClean="0"/>
            <a:t>kangkung</a:t>
          </a:r>
          <a:r>
            <a:rPr lang="en-US" sz="1600" dirty="0" smtClean="0"/>
            <a:t>. </a:t>
          </a:r>
          <a:r>
            <a:rPr lang="en-US" sz="1600" dirty="0" err="1" smtClean="0"/>
            <a:t>Maksud</a:t>
          </a:r>
          <a:r>
            <a:rPr lang="en-US" sz="1600" dirty="0" smtClean="0"/>
            <a:t> </a:t>
          </a:r>
          <a:r>
            <a:rPr lang="en-US" sz="1600" dirty="0" err="1" smtClean="0"/>
            <a:t>dari</a:t>
          </a:r>
          <a:r>
            <a:rPr lang="en-US" sz="1600" dirty="0" smtClean="0"/>
            <a:t> </a:t>
          </a:r>
          <a:r>
            <a:rPr lang="en-US" sz="1600" dirty="0" err="1" smtClean="0"/>
            <a:t>setiap</a:t>
          </a:r>
          <a:r>
            <a:rPr lang="en-US" sz="1600" dirty="0" smtClean="0"/>
            <a:t> </a:t>
          </a:r>
          <a:r>
            <a:rPr lang="en-US" sz="1600" dirty="0" err="1" smtClean="0"/>
            <a:t>sayur</a:t>
          </a:r>
          <a:r>
            <a:rPr lang="en-US" sz="1600" dirty="0" smtClean="0"/>
            <a:t> yang </a:t>
          </a:r>
          <a:r>
            <a:rPr lang="en-US" sz="1600" dirty="0" err="1" smtClean="0"/>
            <a:t>dicampur</a:t>
          </a:r>
          <a:r>
            <a:rPr lang="en-US" sz="1600" dirty="0" smtClean="0"/>
            <a:t> </a:t>
          </a:r>
          <a:r>
            <a:rPr lang="en-US" sz="1600" dirty="0" err="1" smtClean="0"/>
            <a:t>masing-masing</a:t>
          </a:r>
          <a:r>
            <a:rPr lang="en-US" sz="1600" dirty="0" smtClean="0"/>
            <a:t> </a:t>
          </a:r>
          <a:r>
            <a:rPr lang="en-US" sz="1600" dirty="0" err="1" smtClean="0"/>
            <a:t>adalah</a:t>
          </a:r>
          <a:r>
            <a:rPr lang="en-US" sz="1600" dirty="0" smtClean="0"/>
            <a:t>: </a:t>
          </a:r>
          <a:r>
            <a:rPr lang="en-US" sz="1600" dirty="0" err="1" smtClean="0"/>
            <a:t>bayem</a:t>
          </a:r>
          <a:r>
            <a:rPr lang="en-US" sz="1600" dirty="0" smtClean="0"/>
            <a:t> </a:t>
          </a:r>
          <a:r>
            <a:rPr lang="en-US" sz="1600" dirty="0" err="1" smtClean="0"/>
            <a:t>berasal</a:t>
          </a:r>
          <a:r>
            <a:rPr lang="en-US" sz="1600" dirty="0" smtClean="0"/>
            <a:t> </a:t>
          </a:r>
          <a:r>
            <a:rPr lang="en-US" sz="1600" dirty="0" err="1" smtClean="0"/>
            <a:t>dari</a:t>
          </a:r>
          <a:r>
            <a:rPr lang="en-US" sz="1600" dirty="0" smtClean="0"/>
            <a:t> </a:t>
          </a:r>
          <a:r>
            <a:rPr lang="en-US" sz="1600" dirty="0" err="1" smtClean="0"/>
            <a:t>kata</a:t>
          </a:r>
          <a:r>
            <a:rPr lang="en-US" sz="1600" dirty="0" smtClean="0"/>
            <a:t> ‘</a:t>
          </a:r>
          <a:r>
            <a:rPr lang="en-US" sz="1600" i="1" dirty="0" err="1" smtClean="0"/>
            <a:t>ayem</a:t>
          </a:r>
          <a:r>
            <a:rPr lang="en-US" sz="1600" i="1" dirty="0" smtClean="0"/>
            <a:t>’</a:t>
          </a:r>
          <a:r>
            <a:rPr lang="en-US" sz="1600" dirty="0" smtClean="0"/>
            <a:t> </a:t>
          </a:r>
          <a:r>
            <a:rPr lang="en-US" sz="1600" dirty="0" err="1" smtClean="0"/>
            <a:t>maksudnya</a:t>
          </a:r>
          <a:r>
            <a:rPr lang="en-US" sz="1600" dirty="0" smtClean="0"/>
            <a:t> </a:t>
          </a:r>
          <a:r>
            <a:rPr lang="en-US" sz="1600" dirty="0" err="1" smtClean="0"/>
            <a:t>adalah</a:t>
          </a:r>
          <a:r>
            <a:rPr lang="en-US" sz="1600" dirty="0" smtClean="0"/>
            <a:t> </a:t>
          </a:r>
          <a:r>
            <a:rPr lang="en-US" sz="1600" dirty="0" err="1" smtClean="0"/>
            <a:t>orang</a:t>
          </a:r>
          <a:r>
            <a:rPr lang="en-US" sz="1600" dirty="0" smtClean="0"/>
            <a:t> yang </a:t>
          </a:r>
          <a:r>
            <a:rPr lang="en-US" sz="1600" dirty="0" err="1" smtClean="0"/>
            <a:t>diruwat</a:t>
          </a:r>
          <a:r>
            <a:rPr lang="en-US" sz="1600" dirty="0" smtClean="0"/>
            <a:t> </a:t>
          </a:r>
          <a:r>
            <a:rPr lang="en-US" sz="1600" dirty="0" err="1" smtClean="0"/>
            <a:t>mendapatkan</a:t>
          </a:r>
          <a:r>
            <a:rPr lang="en-US" sz="1600" dirty="0" smtClean="0"/>
            <a:t> </a:t>
          </a:r>
          <a:r>
            <a:rPr lang="en-US" sz="1600" dirty="0" err="1" smtClean="0"/>
            <a:t>ketentraman</a:t>
          </a:r>
          <a:r>
            <a:rPr lang="en-US" sz="1600" dirty="0" smtClean="0"/>
            <a:t>. </a:t>
          </a:r>
          <a:r>
            <a:rPr lang="en-US" sz="1600" dirty="0" err="1" smtClean="0"/>
            <a:t>Kecambah</a:t>
          </a:r>
          <a:r>
            <a:rPr lang="en-US" sz="1600" dirty="0" smtClean="0"/>
            <a:t> </a:t>
          </a:r>
          <a:r>
            <a:rPr lang="en-US" sz="1600" dirty="0" err="1" smtClean="0"/>
            <a:t>dalam</a:t>
          </a:r>
          <a:r>
            <a:rPr lang="en-US" sz="1600" dirty="0" smtClean="0"/>
            <a:t> </a:t>
          </a:r>
          <a:r>
            <a:rPr lang="en-US" sz="1600" dirty="0" err="1" smtClean="0"/>
            <a:t>bahasa</a:t>
          </a:r>
          <a:r>
            <a:rPr lang="en-US" sz="1600" dirty="0" smtClean="0"/>
            <a:t> </a:t>
          </a:r>
          <a:r>
            <a:rPr lang="en-US" sz="1600" dirty="0" err="1" smtClean="0"/>
            <a:t>Jawa</a:t>
          </a:r>
          <a:r>
            <a:rPr lang="en-US" sz="1600" dirty="0" smtClean="0"/>
            <a:t> </a:t>
          </a:r>
          <a:r>
            <a:rPr lang="en-US" sz="1600" dirty="0" err="1" smtClean="0"/>
            <a:t>disebut</a:t>
          </a:r>
          <a:r>
            <a:rPr lang="en-US" sz="1600" dirty="0" smtClean="0"/>
            <a:t> </a:t>
          </a:r>
          <a:r>
            <a:rPr lang="en-US" sz="1600" i="1" dirty="0" err="1" smtClean="0"/>
            <a:t>thokolan</a:t>
          </a:r>
          <a:r>
            <a:rPr lang="en-US" sz="1600" dirty="0" smtClean="0"/>
            <a:t> yang </a:t>
          </a:r>
          <a:r>
            <a:rPr lang="en-US" sz="1600" dirty="0" err="1" smtClean="0"/>
            <a:t>diambil</a:t>
          </a:r>
          <a:r>
            <a:rPr lang="en-US" sz="1600" dirty="0" smtClean="0"/>
            <a:t> </a:t>
          </a:r>
          <a:r>
            <a:rPr lang="en-US" sz="1600" dirty="0" err="1" smtClean="0"/>
            <a:t>dari</a:t>
          </a:r>
          <a:r>
            <a:rPr lang="en-US" sz="1600" dirty="0" smtClean="0"/>
            <a:t> </a:t>
          </a:r>
          <a:r>
            <a:rPr lang="en-US" sz="1600" dirty="0" err="1" smtClean="0"/>
            <a:t>kata</a:t>
          </a:r>
          <a:r>
            <a:rPr lang="en-US" sz="1600" dirty="0" smtClean="0"/>
            <a:t> </a:t>
          </a:r>
          <a:r>
            <a:rPr lang="en-US" sz="1600" i="1" dirty="0" err="1" smtClean="0"/>
            <a:t>thukul</a:t>
          </a:r>
          <a:r>
            <a:rPr lang="en-US" sz="1600" dirty="0" smtClean="0"/>
            <a:t> yang </a:t>
          </a:r>
          <a:r>
            <a:rPr lang="en-US" sz="1600" dirty="0" err="1" smtClean="0"/>
            <a:t>berarti</a:t>
          </a:r>
          <a:r>
            <a:rPr lang="en-US" sz="1600" dirty="0" smtClean="0"/>
            <a:t> </a:t>
          </a:r>
          <a:r>
            <a:rPr lang="en-US" sz="1600" dirty="0" err="1" smtClean="0"/>
            <a:t>tumbuh</a:t>
          </a:r>
          <a:r>
            <a:rPr lang="en-US" sz="1600" dirty="0" smtClean="0"/>
            <a:t>. </a:t>
          </a:r>
          <a:r>
            <a:rPr lang="en-US" sz="1600" i="1" dirty="0" err="1" smtClean="0"/>
            <a:t>Thokolan</a:t>
          </a:r>
          <a:r>
            <a:rPr lang="en-US" sz="1600" dirty="0" smtClean="0"/>
            <a:t> </a:t>
          </a:r>
          <a:r>
            <a:rPr lang="en-US" sz="1600" dirty="0" err="1" smtClean="0"/>
            <a:t>merupakan</a:t>
          </a:r>
          <a:r>
            <a:rPr lang="en-US" sz="1600" dirty="0" smtClean="0"/>
            <a:t> </a:t>
          </a:r>
          <a:r>
            <a:rPr lang="en-US" sz="1600" dirty="0" err="1" smtClean="0"/>
            <a:t>benih</a:t>
          </a:r>
          <a:r>
            <a:rPr lang="en-US" sz="1600" dirty="0" smtClean="0"/>
            <a:t> yang </a:t>
          </a:r>
          <a:r>
            <a:rPr lang="en-US" sz="1600" dirty="0" err="1" smtClean="0"/>
            <a:t>akan</a:t>
          </a:r>
          <a:r>
            <a:rPr lang="en-US" sz="1600" dirty="0" smtClean="0"/>
            <a:t> </a:t>
          </a:r>
          <a:r>
            <a:rPr lang="en-US" sz="1600" dirty="0" err="1" smtClean="0"/>
            <a:t>menghadirkan</a:t>
          </a:r>
          <a:r>
            <a:rPr lang="en-US" sz="1600" dirty="0" smtClean="0"/>
            <a:t> </a:t>
          </a:r>
          <a:r>
            <a:rPr lang="en-US" sz="1600" dirty="0" err="1" smtClean="0"/>
            <a:t>tanaman</a:t>
          </a:r>
          <a:r>
            <a:rPr lang="en-US" sz="1600" dirty="0" smtClean="0"/>
            <a:t> </a:t>
          </a:r>
          <a:r>
            <a:rPr lang="en-US" sz="1600" dirty="0" err="1" smtClean="0"/>
            <a:t>baru</a:t>
          </a:r>
          <a:r>
            <a:rPr lang="en-US" sz="1600" dirty="0" smtClean="0"/>
            <a:t>. </a:t>
          </a:r>
          <a:r>
            <a:rPr lang="en-US" sz="1600" dirty="0" err="1" smtClean="0"/>
            <a:t>Maksudnya</a:t>
          </a:r>
          <a:r>
            <a:rPr lang="en-US" sz="1600" dirty="0" smtClean="0"/>
            <a:t> </a:t>
          </a:r>
          <a:r>
            <a:rPr lang="en-US" sz="1600" dirty="0" err="1" smtClean="0"/>
            <a:t>adalah</a:t>
          </a:r>
          <a:r>
            <a:rPr lang="en-US" sz="1600" dirty="0" smtClean="0"/>
            <a:t> </a:t>
          </a:r>
          <a:r>
            <a:rPr lang="en-US" sz="1600" dirty="0" err="1" smtClean="0"/>
            <a:t>kehidupan</a:t>
          </a:r>
          <a:r>
            <a:rPr lang="en-US" sz="1600" dirty="0" smtClean="0"/>
            <a:t> </a:t>
          </a:r>
          <a:r>
            <a:rPr lang="en-US" sz="1600" dirty="0" err="1" smtClean="0"/>
            <a:t>seseorang</a:t>
          </a:r>
          <a:r>
            <a:rPr lang="en-US" sz="1600" dirty="0" smtClean="0"/>
            <a:t> </a:t>
          </a:r>
          <a:r>
            <a:rPr lang="en-US" sz="1600" dirty="0" err="1" smtClean="0"/>
            <a:t>akan</a:t>
          </a:r>
          <a:r>
            <a:rPr lang="en-US" sz="1600" dirty="0" smtClean="0"/>
            <a:t> </a:t>
          </a:r>
          <a:r>
            <a:rPr lang="en-US" sz="1600" dirty="0" err="1" smtClean="0"/>
            <a:t>lestari</a:t>
          </a:r>
          <a:r>
            <a:rPr lang="en-US" sz="1600" dirty="0" smtClean="0"/>
            <a:t> </a:t>
          </a:r>
          <a:r>
            <a:rPr lang="en-US" sz="1600" dirty="0" err="1" smtClean="0"/>
            <a:t>dengan</a:t>
          </a:r>
          <a:r>
            <a:rPr lang="en-US" sz="1600" dirty="0" smtClean="0"/>
            <a:t> </a:t>
          </a:r>
          <a:r>
            <a:rPr lang="en-US" sz="1600" dirty="0" err="1" smtClean="0"/>
            <a:t>hadirnya</a:t>
          </a:r>
          <a:r>
            <a:rPr lang="en-US" sz="1600" dirty="0" smtClean="0"/>
            <a:t> </a:t>
          </a:r>
          <a:r>
            <a:rPr lang="en-US" sz="1600" dirty="0" err="1" smtClean="0"/>
            <a:t>kehidupan</a:t>
          </a:r>
          <a:r>
            <a:rPr lang="en-US" sz="1600" dirty="0" smtClean="0"/>
            <a:t> </a:t>
          </a:r>
          <a:r>
            <a:rPr lang="en-US" sz="1600" dirty="0" err="1" smtClean="0"/>
            <a:t>baru</a:t>
          </a:r>
          <a:r>
            <a:rPr lang="en-US" sz="1600" dirty="0" smtClean="0"/>
            <a:t>. </a:t>
          </a:r>
          <a:r>
            <a:rPr lang="en-US" sz="1600" dirty="0" err="1" smtClean="0"/>
            <a:t>Kangkung</a:t>
          </a:r>
          <a:r>
            <a:rPr lang="en-US" sz="1600" dirty="0" smtClean="0"/>
            <a:t> </a:t>
          </a:r>
          <a:r>
            <a:rPr lang="en-US" sz="1600" dirty="0" err="1" smtClean="0"/>
            <a:t>merupakan</a:t>
          </a:r>
          <a:r>
            <a:rPr lang="en-US" sz="1600" dirty="0" smtClean="0"/>
            <a:t> </a:t>
          </a:r>
          <a:r>
            <a:rPr lang="en-US" sz="1600" dirty="0" err="1" smtClean="0"/>
            <a:t>tanaman</a:t>
          </a:r>
          <a:r>
            <a:rPr lang="en-US" sz="1600" dirty="0" smtClean="0"/>
            <a:t> yang </a:t>
          </a:r>
          <a:r>
            <a:rPr lang="en-US" sz="1600" dirty="0" err="1" smtClean="0"/>
            <a:t>dapat</a:t>
          </a:r>
          <a:r>
            <a:rPr lang="en-US" sz="1600" dirty="0" smtClean="0"/>
            <a:t> </a:t>
          </a:r>
          <a:r>
            <a:rPr lang="en-US" sz="1600" dirty="0" err="1" smtClean="0"/>
            <a:t>hidup</a:t>
          </a:r>
          <a:r>
            <a:rPr lang="en-US" sz="1600" dirty="0" smtClean="0"/>
            <a:t> </a:t>
          </a:r>
          <a:r>
            <a:rPr lang="en-US" sz="1600" dirty="0" err="1" smtClean="0"/>
            <a:t>di</a:t>
          </a:r>
          <a:r>
            <a:rPr lang="en-US" sz="1600" dirty="0" smtClean="0"/>
            <a:t> </a:t>
          </a:r>
          <a:r>
            <a:rPr lang="en-US" sz="1600" dirty="0" err="1" smtClean="0"/>
            <a:t>dua</a:t>
          </a:r>
          <a:r>
            <a:rPr lang="en-US" sz="1600" dirty="0" smtClean="0"/>
            <a:t> </a:t>
          </a:r>
          <a:r>
            <a:rPr lang="en-US" sz="1600" dirty="0" err="1" smtClean="0"/>
            <a:t>alam</a:t>
          </a:r>
          <a:r>
            <a:rPr lang="en-US" sz="1600" dirty="0" smtClean="0"/>
            <a:t>, </a:t>
          </a:r>
          <a:r>
            <a:rPr lang="en-US" sz="1600" dirty="0" err="1" smtClean="0"/>
            <a:t>yaitu</a:t>
          </a:r>
          <a:r>
            <a:rPr lang="en-US" sz="1600" dirty="0" smtClean="0"/>
            <a:t> </a:t>
          </a:r>
          <a:r>
            <a:rPr lang="en-US" sz="1600" dirty="0" err="1" smtClean="0"/>
            <a:t>di</a:t>
          </a:r>
          <a:r>
            <a:rPr lang="en-US" sz="1600" dirty="0" smtClean="0"/>
            <a:t> </a:t>
          </a:r>
          <a:r>
            <a:rPr lang="en-US" sz="1600" dirty="0" err="1" smtClean="0"/>
            <a:t>perairan</a:t>
          </a:r>
          <a:r>
            <a:rPr lang="en-US" sz="1600" dirty="0" smtClean="0"/>
            <a:t> </a:t>
          </a:r>
          <a:r>
            <a:rPr lang="en-US" sz="1600" dirty="0" err="1" smtClean="0"/>
            <a:t>dan</a:t>
          </a:r>
          <a:r>
            <a:rPr lang="en-US" sz="1600" dirty="0" smtClean="0"/>
            <a:t> </a:t>
          </a:r>
          <a:r>
            <a:rPr lang="en-US" sz="1600" dirty="0" err="1" smtClean="0"/>
            <a:t>di</a:t>
          </a:r>
          <a:r>
            <a:rPr lang="en-US" sz="1600" dirty="0" smtClean="0"/>
            <a:t> </a:t>
          </a:r>
          <a:r>
            <a:rPr lang="en-US" sz="1600" dirty="0" err="1" smtClean="0"/>
            <a:t>daratan</a:t>
          </a:r>
          <a:r>
            <a:rPr lang="en-US" sz="1600" dirty="0" smtClean="0"/>
            <a:t>. </a:t>
          </a:r>
          <a:r>
            <a:rPr lang="en-US" sz="1600" dirty="0" err="1" smtClean="0"/>
            <a:t>Maksud</a:t>
          </a:r>
          <a:r>
            <a:rPr lang="en-US" sz="1600" dirty="0" smtClean="0"/>
            <a:t> </a:t>
          </a:r>
          <a:r>
            <a:rPr lang="en-US" sz="1600" dirty="0" err="1" smtClean="0"/>
            <a:t>digunakan</a:t>
          </a:r>
          <a:r>
            <a:rPr lang="en-US" sz="1600" dirty="0" smtClean="0"/>
            <a:t> </a:t>
          </a:r>
          <a:r>
            <a:rPr lang="en-US" sz="1600" dirty="0" err="1" smtClean="0"/>
            <a:t>kangkung</a:t>
          </a:r>
          <a:r>
            <a:rPr lang="en-US" sz="1600" dirty="0" smtClean="0"/>
            <a:t> </a:t>
          </a:r>
          <a:r>
            <a:rPr lang="en-US" sz="1600" dirty="0" err="1" smtClean="0"/>
            <a:t>adalah</a:t>
          </a:r>
          <a:r>
            <a:rPr lang="en-US" sz="1600" dirty="0" smtClean="0"/>
            <a:t> agar </a:t>
          </a:r>
          <a:r>
            <a:rPr lang="en-US" sz="1600" dirty="0" err="1" smtClean="0"/>
            <a:t>manusia</a:t>
          </a:r>
          <a:r>
            <a:rPr lang="en-US" sz="1600" dirty="0" smtClean="0"/>
            <a:t> yang </a:t>
          </a:r>
          <a:r>
            <a:rPr lang="en-US" sz="1600" dirty="0" err="1" smtClean="0"/>
            <a:t>diruwat</a:t>
          </a:r>
          <a:r>
            <a:rPr lang="en-US" sz="1600" dirty="0" smtClean="0"/>
            <a:t> </a:t>
          </a:r>
          <a:r>
            <a:rPr lang="en-US" sz="1600" dirty="0" err="1" smtClean="0"/>
            <a:t>menjadi</a:t>
          </a:r>
          <a:r>
            <a:rPr lang="en-US" sz="1600" dirty="0" smtClean="0"/>
            <a:t> </a:t>
          </a:r>
          <a:r>
            <a:rPr lang="en-US" sz="1600" dirty="0" err="1" smtClean="0"/>
            <a:t>lebih</a:t>
          </a:r>
          <a:r>
            <a:rPr lang="en-US" sz="1600" dirty="0" smtClean="0"/>
            <a:t> </a:t>
          </a:r>
          <a:r>
            <a:rPr lang="en-US" sz="1600" dirty="0" err="1" smtClean="0"/>
            <a:t>tangguh</a:t>
          </a:r>
          <a:r>
            <a:rPr lang="en-US" sz="1600" dirty="0" smtClean="0"/>
            <a:t> </a:t>
          </a:r>
          <a:r>
            <a:rPr lang="en-US" sz="1600" dirty="0" err="1" smtClean="0"/>
            <a:t>dalam</a:t>
          </a:r>
          <a:r>
            <a:rPr lang="en-US" sz="1600" dirty="0" smtClean="0"/>
            <a:t> </a:t>
          </a:r>
          <a:r>
            <a:rPr lang="en-US" sz="1600" dirty="0" err="1" smtClean="0"/>
            <a:t>menjalani</a:t>
          </a:r>
          <a:r>
            <a:rPr lang="en-US" sz="1600" dirty="0" smtClean="0"/>
            <a:t> </a:t>
          </a:r>
          <a:r>
            <a:rPr lang="en-US" sz="1600" dirty="0" err="1" smtClean="0"/>
            <a:t>kehidupan</a:t>
          </a:r>
          <a:r>
            <a:rPr lang="en-US" sz="1600" dirty="0" smtClean="0"/>
            <a:t>, </a:t>
          </a:r>
          <a:r>
            <a:rPr lang="en-US" sz="1600" dirty="0" err="1" smtClean="0"/>
            <a:t>dapat</a:t>
          </a:r>
          <a:r>
            <a:rPr lang="en-US" sz="1600" dirty="0" smtClean="0"/>
            <a:t> </a:t>
          </a:r>
          <a:r>
            <a:rPr lang="en-US" sz="1600" dirty="0" err="1" smtClean="0"/>
            <a:t>menjalani</a:t>
          </a:r>
          <a:r>
            <a:rPr lang="en-US" sz="1600" dirty="0" smtClean="0"/>
            <a:t> </a:t>
          </a:r>
          <a:r>
            <a:rPr lang="en-US" sz="1600" dirty="0" err="1" smtClean="0"/>
            <a:t>cobaan</a:t>
          </a:r>
          <a:r>
            <a:rPr lang="en-US" sz="1600" dirty="0" smtClean="0"/>
            <a:t> </a:t>
          </a:r>
          <a:r>
            <a:rPr lang="en-US" sz="1600" dirty="0" err="1" smtClean="0"/>
            <a:t>dan</a:t>
          </a:r>
          <a:r>
            <a:rPr lang="en-US" sz="1600" dirty="0" smtClean="0"/>
            <a:t> </a:t>
          </a:r>
          <a:r>
            <a:rPr lang="en-US" sz="1600" dirty="0" err="1" smtClean="0"/>
            <a:t>halangan</a:t>
          </a:r>
          <a:r>
            <a:rPr lang="en-US" sz="1600" dirty="0" smtClean="0"/>
            <a:t> </a:t>
          </a:r>
          <a:r>
            <a:rPr lang="en-US" sz="1600" dirty="0" err="1" smtClean="0"/>
            <a:t>berupa</a:t>
          </a:r>
          <a:r>
            <a:rPr lang="en-US" sz="1600" dirty="0" smtClean="0"/>
            <a:t> </a:t>
          </a:r>
          <a:r>
            <a:rPr lang="en-US" sz="1600" dirty="0" err="1" smtClean="0"/>
            <a:t>apapun</a:t>
          </a:r>
          <a:r>
            <a:rPr lang="en-US" sz="1600" dirty="0" smtClean="0"/>
            <a:t>, </a:t>
          </a:r>
          <a:r>
            <a:rPr lang="en-US" sz="1600" dirty="0" err="1" smtClean="0"/>
            <a:t>dimanapun</a:t>
          </a:r>
          <a:r>
            <a:rPr lang="en-US" sz="1600" dirty="0" smtClean="0"/>
            <a:t> </a:t>
          </a:r>
          <a:r>
            <a:rPr lang="en-US" sz="1600" dirty="0" err="1" smtClean="0"/>
            <a:t>dia</a:t>
          </a:r>
          <a:r>
            <a:rPr lang="en-US" sz="1600" dirty="0" smtClean="0"/>
            <a:t> </a:t>
          </a:r>
          <a:r>
            <a:rPr lang="en-US" sz="1600" dirty="0" err="1" smtClean="0"/>
            <a:t>berada</a:t>
          </a:r>
          <a:r>
            <a:rPr lang="en-US" sz="1600" dirty="0" smtClean="0"/>
            <a:t> </a:t>
          </a:r>
          <a:r>
            <a:rPr lang="en-US" sz="1600" dirty="0" err="1" smtClean="0"/>
            <a:t>dapat</a:t>
          </a:r>
          <a:r>
            <a:rPr lang="en-US" sz="1600" dirty="0" smtClean="0"/>
            <a:t> </a:t>
          </a:r>
          <a:r>
            <a:rPr lang="en-US" sz="1600" dirty="0" err="1" smtClean="0"/>
            <a:t>menyesuaikan</a:t>
          </a:r>
          <a:r>
            <a:rPr lang="en-US" sz="1600" dirty="0" smtClean="0"/>
            <a:t> </a:t>
          </a:r>
          <a:r>
            <a:rPr lang="en-US" sz="1600" dirty="0" err="1" smtClean="0"/>
            <a:t>diri</a:t>
          </a:r>
          <a:r>
            <a:rPr lang="en-US" sz="1600" dirty="0" smtClean="0"/>
            <a:t> </a:t>
          </a:r>
          <a:r>
            <a:rPr lang="en-US" sz="1600" dirty="0" err="1" smtClean="0"/>
            <a:t>dengan</a:t>
          </a:r>
          <a:r>
            <a:rPr lang="en-US" sz="1600" dirty="0" smtClean="0"/>
            <a:t> </a:t>
          </a:r>
          <a:r>
            <a:rPr lang="en-US" sz="1600" dirty="0" err="1" smtClean="0"/>
            <a:t>lingkungan</a:t>
          </a:r>
          <a:r>
            <a:rPr lang="en-US" sz="1600" dirty="0" smtClean="0"/>
            <a:t>. </a:t>
          </a:r>
          <a:r>
            <a:rPr lang="en-US" sz="1600" i="1" dirty="0" err="1" smtClean="0"/>
            <a:t>Gereh</a:t>
          </a:r>
          <a:r>
            <a:rPr lang="en-US" sz="1600" i="1" dirty="0" smtClean="0"/>
            <a:t> </a:t>
          </a:r>
          <a:r>
            <a:rPr lang="en-US" sz="1600" i="1" dirty="0" err="1" smtClean="0"/>
            <a:t>pethek</a:t>
          </a:r>
          <a:r>
            <a:rPr lang="en-US" sz="1600" dirty="0" smtClean="0"/>
            <a:t> </a:t>
          </a:r>
          <a:r>
            <a:rPr lang="en-US" sz="1600" dirty="0" err="1" smtClean="0"/>
            <a:t>atau</a:t>
          </a:r>
          <a:r>
            <a:rPr lang="en-US" sz="1600" dirty="0" smtClean="0"/>
            <a:t> </a:t>
          </a:r>
          <a:r>
            <a:rPr lang="en-US" sz="1600" dirty="0" err="1" smtClean="0"/>
            <a:t>ikan</a:t>
          </a:r>
          <a:r>
            <a:rPr lang="en-US" sz="1600" dirty="0" smtClean="0"/>
            <a:t> </a:t>
          </a:r>
          <a:r>
            <a:rPr lang="en-US" sz="1600" dirty="0" err="1" smtClean="0"/>
            <a:t>asin</a:t>
          </a:r>
          <a:r>
            <a:rPr lang="en-US" sz="1600" dirty="0" smtClean="0"/>
            <a:t> </a:t>
          </a:r>
          <a:r>
            <a:rPr lang="en-US" sz="1600" dirty="0" err="1" smtClean="0"/>
            <a:t>merupakan</a:t>
          </a:r>
          <a:r>
            <a:rPr lang="en-US" sz="1600" dirty="0" smtClean="0"/>
            <a:t> </a:t>
          </a:r>
          <a:r>
            <a:rPr lang="en-US" sz="1600" dirty="0" err="1" smtClean="0"/>
            <a:t>hewan</a:t>
          </a:r>
          <a:r>
            <a:rPr lang="en-US" sz="1600" dirty="0" smtClean="0"/>
            <a:t> yang </a:t>
          </a:r>
          <a:r>
            <a:rPr lang="en-US" sz="1600" dirty="0" err="1" smtClean="0"/>
            <a:t>hidup</a:t>
          </a:r>
          <a:r>
            <a:rPr lang="en-US" sz="1600" dirty="0" smtClean="0"/>
            <a:t> </a:t>
          </a:r>
          <a:r>
            <a:rPr lang="en-US" sz="1600" dirty="0" err="1" smtClean="0"/>
            <a:t>berkoloni</a:t>
          </a:r>
          <a:r>
            <a:rPr lang="en-US" sz="1600" dirty="0" smtClean="0"/>
            <a:t> </a:t>
          </a:r>
          <a:r>
            <a:rPr lang="en-US" sz="1600" dirty="0" err="1" smtClean="0"/>
            <a:t>di</a:t>
          </a:r>
          <a:r>
            <a:rPr lang="en-US" sz="1600" dirty="0" smtClean="0"/>
            <a:t> </a:t>
          </a:r>
          <a:r>
            <a:rPr lang="en-US" sz="1600" dirty="0" err="1" smtClean="0"/>
            <a:t>lautan</a:t>
          </a:r>
          <a:r>
            <a:rPr lang="en-US" sz="1600" dirty="0" smtClean="0"/>
            <a:t>. </a:t>
          </a:r>
          <a:r>
            <a:rPr lang="en-US" sz="1600" dirty="0" err="1" smtClean="0"/>
            <a:t>Hidup</a:t>
          </a:r>
          <a:r>
            <a:rPr lang="en-US" sz="1600" dirty="0" smtClean="0"/>
            <a:t> </a:t>
          </a:r>
          <a:r>
            <a:rPr lang="en-US" sz="1600" dirty="0" err="1" smtClean="0"/>
            <a:t>ikan</a:t>
          </a:r>
          <a:r>
            <a:rPr lang="en-US" sz="1600" dirty="0" smtClean="0"/>
            <a:t> </a:t>
          </a:r>
          <a:r>
            <a:rPr lang="en-US" sz="1600" dirty="0" err="1" smtClean="0"/>
            <a:t>asin</a:t>
          </a:r>
          <a:r>
            <a:rPr lang="en-US" sz="1600" dirty="0" smtClean="0"/>
            <a:t> </a:t>
          </a:r>
          <a:r>
            <a:rPr lang="en-US" sz="1600" dirty="0" err="1" smtClean="0"/>
            <a:t>ini</a:t>
          </a:r>
          <a:r>
            <a:rPr lang="en-US" sz="1600" dirty="0" smtClean="0"/>
            <a:t> </a:t>
          </a:r>
          <a:r>
            <a:rPr lang="en-US" sz="1600" dirty="0" err="1" smtClean="0"/>
            <a:t>selalu</a:t>
          </a:r>
          <a:r>
            <a:rPr lang="en-US" sz="1600" dirty="0" smtClean="0"/>
            <a:t> </a:t>
          </a:r>
          <a:r>
            <a:rPr lang="en-US" sz="1600" dirty="0" err="1" smtClean="0"/>
            <a:t>berkelompok</a:t>
          </a:r>
          <a:r>
            <a:rPr lang="en-US" sz="1600" dirty="0" smtClean="0"/>
            <a:t>, </a:t>
          </a:r>
          <a:r>
            <a:rPr lang="en-US" sz="1600" dirty="0" err="1" smtClean="0"/>
            <a:t>tak</a:t>
          </a:r>
          <a:r>
            <a:rPr lang="en-US" sz="1600" dirty="0" smtClean="0"/>
            <a:t> </a:t>
          </a:r>
          <a:r>
            <a:rPr lang="en-US" sz="1600" dirty="0" err="1" smtClean="0"/>
            <a:t>pernah</a:t>
          </a:r>
          <a:r>
            <a:rPr lang="en-US" sz="1600" dirty="0" smtClean="0"/>
            <a:t> </a:t>
          </a:r>
          <a:r>
            <a:rPr lang="en-US" sz="1600" dirty="0" err="1" smtClean="0"/>
            <a:t>hidup</a:t>
          </a:r>
          <a:r>
            <a:rPr lang="en-US" sz="1600" dirty="0" smtClean="0"/>
            <a:t> </a:t>
          </a:r>
          <a:r>
            <a:rPr lang="en-US" sz="1600" dirty="0" err="1" smtClean="0"/>
            <a:t>sendirian</a:t>
          </a:r>
          <a:r>
            <a:rPr lang="en-US" sz="1600" dirty="0" smtClean="0"/>
            <a:t>. </a:t>
          </a:r>
          <a:r>
            <a:rPr lang="en-US" sz="1600" dirty="0" err="1" smtClean="0"/>
            <a:t>Makna</a:t>
          </a:r>
          <a:r>
            <a:rPr lang="en-US" sz="1600" dirty="0" smtClean="0"/>
            <a:t> </a:t>
          </a:r>
          <a:r>
            <a:rPr lang="en-US" sz="1600" dirty="0" err="1" smtClean="0"/>
            <a:t>gereh</a:t>
          </a:r>
          <a:r>
            <a:rPr lang="en-US" sz="1600" dirty="0" smtClean="0"/>
            <a:t> </a:t>
          </a:r>
          <a:r>
            <a:rPr lang="en-US" sz="1600" dirty="0" err="1" smtClean="0"/>
            <a:t>pethek</a:t>
          </a:r>
          <a:r>
            <a:rPr lang="en-US" sz="1600" dirty="0" smtClean="0"/>
            <a:t> </a:t>
          </a:r>
          <a:r>
            <a:rPr lang="en-US" sz="1600" dirty="0" err="1" smtClean="0"/>
            <a:t>adalah</a:t>
          </a:r>
          <a:r>
            <a:rPr lang="en-US" sz="1600" dirty="0" smtClean="0"/>
            <a:t> agar </a:t>
          </a:r>
          <a:r>
            <a:rPr lang="en-US" sz="1600" dirty="0" err="1" smtClean="0"/>
            <a:t>manusia</a:t>
          </a:r>
          <a:r>
            <a:rPr lang="en-US" sz="1600" dirty="0" smtClean="0"/>
            <a:t> yang </a:t>
          </a:r>
          <a:r>
            <a:rPr lang="en-US" sz="1600" dirty="0" err="1" smtClean="0"/>
            <a:t>diruwat</a:t>
          </a:r>
          <a:r>
            <a:rPr lang="en-US" sz="1600" dirty="0" smtClean="0"/>
            <a:t> </a:t>
          </a:r>
          <a:r>
            <a:rPr lang="en-US" sz="1600" dirty="0" err="1" smtClean="0"/>
            <a:t>dapat</a:t>
          </a:r>
          <a:r>
            <a:rPr lang="en-US" sz="1600" dirty="0" smtClean="0"/>
            <a:t> </a:t>
          </a:r>
          <a:r>
            <a:rPr lang="en-US" sz="1600" dirty="0" err="1" smtClean="0"/>
            <a:t>hidup</a:t>
          </a:r>
          <a:r>
            <a:rPr lang="en-US" sz="1600" dirty="0" smtClean="0"/>
            <a:t> </a:t>
          </a:r>
          <a:r>
            <a:rPr lang="en-US" sz="1600" dirty="0" err="1" smtClean="0"/>
            <a:t>bergotong-royong</a:t>
          </a:r>
          <a:r>
            <a:rPr lang="en-US" sz="1600" dirty="0" smtClean="0"/>
            <a:t> </a:t>
          </a:r>
          <a:r>
            <a:rPr lang="en-US" sz="1600" dirty="0" err="1" smtClean="0"/>
            <a:t>diterima</a:t>
          </a:r>
          <a:r>
            <a:rPr lang="en-US" sz="1600" dirty="0" smtClean="0"/>
            <a:t> </a:t>
          </a:r>
          <a:r>
            <a:rPr lang="en-US" sz="1600" dirty="0" err="1" smtClean="0"/>
            <a:t>di</a:t>
          </a:r>
          <a:r>
            <a:rPr lang="en-US" sz="1600" dirty="0" smtClean="0"/>
            <a:t> </a:t>
          </a:r>
          <a:r>
            <a:rPr lang="en-US" sz="1600" dirty="0" err="1" smtClean="0"/>
            <a:t>masyarakat</a:t>
          </a:r>
          <a:r>
            <a:rPr lang="en-US" sz="1600" dirty="0" smtClean="0"/>
            <a:t>, </a:t>
          </a:r>
          <a:r>
            <a:rPr lang="en-US" sz="1600" dirty="0" err="1" smtClean="0"/>
            <a:t>karena</a:t>
          </a:r>
          <a:r>
            <a:rPr lang="en-US" sz="1600" dirty="0" smtClean="0"/>
            <a:t> </a:t>
          </a:r>
          <a:r>
            <a:rPr lang="en-US" sz="1600" dirty="0" err="1" smtClean="0"/>
            <a:t>gotong</a:t>
          </a:r>
          <a:r>
            <a:rPr lang="en-US" sz="1600" dirty="0" smtClean="0"/>
            <a:t> </a:t>
          </a:r>
          <a:r>
            <a:rPr lang="en-US" sz="1600" dirty="0" err="1" smtClean="0"/>
            <a:t>royong</a:t>
          </a:r>
          <a:r>
            <a:rPr lang="en-US" sz="1600" dirty="0" smtClean="0"/>
            <a:t> </a:t>
          </a:r>
          <a:r>
            <a:rPr lang="en-US" sz="1600" dirty="0" err="1" smtClean="0"/>
            <a:t>dalam</a:t>
          </a:r>
          <a:r>
            <a:rPr lang="en-US" sz="1600" dirty="0" smtClean="0"/>
            <a:t> </a:t>
          </a:r>
          <a:r>
            <a:rPr lang="en-US" sz="1600" dirty="0" err="1" smtClean="0"/>
            <a:t>masyarakat</a:t>
          </a:r>
          <a:r>
            <a:rPr lang="en-US" sz="1600" dirty="0" smtClean="0"/>
            <a:t> </a:t>
          </a:r>
          <a:r>
            <a:rPr lang="en-US" sz="1600" dirty="0" err="1" smtClean="0"/>
            <a:t>Jawa</a:t>
          </a:r>
          <a:r>
            <a:rPr lang="en-US" sz="1600" dirty="0" smtClean="0"/>
            <a:t> </a:t>
          </a:r>
          <a:r>
            <a:rPr lang="en-US" sz="1600" dirty="0" err="1" smtClean="0"/>
            <a:t>merupakan</a:t>
          </a:r>
          <a:r>
            <a:rPr lang="en-US" sz="1600" dirty="0" smtClean="0"/>
            <a:t> </a:t>
          </a:r>
          <a:r>
            <a:rPr lang="en-US" sz="1600" dirty="0" err="1" smtClean="0"/>
            <a:t>sumber</a:t>
          </a:r>
          <a:r>
            <a:rPr lang="en-US" sz="1600" dirty="0" smtClean="0"/>
            <a:t> </a:t>
          </a:r>
          <a:r>
            <a:rPr lang="en-US" sz="1600" dirty="0" err="1" smtClean="0"/>
            <a:t>kekuatan</a:t>
          </a:r>
          <a:r>
            <a:rPr lang="en-US" sz="1600" dirty="0" smtClean="0"/>
            <a:t>. </a:t>
          </a:r>
          <a:r>
            <a:rPr lang="en-US" sz="1600" dirty="0" err="1" smtClean="0"/>
            <a:t>Maksudnya</a:t>
          </a:r>
          <a:r>
            <a:rPr lang="en-US" sz="1600" dirty="0" smtClean="0"/>
            <a:t>, </a:t>
          </a:r>
          <a:r>
            <a:rPr lang="en-US" sz="1600" dirty="0" err="1" smtClean="0"/>
            <a:t>dengan</a:t>
          </a:r>
          <a:r>
            <a:rPr lang="en-US" sz="1600" dirty="0" smtClean="0"/>
            <a:t> </a:t>
          </a:r>
          <a:r>
            <a:rPr lang="en-US" sz="1600" dirty="0" err="1" smtClean="0"/>
            <a:t>bergotong-royong</a:t>
          </a:r>
          <a:r>
            <a:rPr lang="en-US" sz="1600" dirty="0" smtClean="0"/>
            <a:t>, </a:t>
          </a:r>
          <a:r>
            <a:rPr lang="en-US" sz="1600" dirty="0" err="1" smtClean="0"/>
            <a:t>kegiatan</a:t>
          </a:r>
          <a:r>
            <a:rPr lang="en-US" sz="1600" dirty="0" smtClean="0"/>
            <a:t> </a:t>
          </a:r>
          <a:r>
            <a:rPr lang="en-US" sz="1600" dirty="0" err="1" smtClean="0"/>
            <a:t>sesulit</a:t>
          </a:r>
          <a:r>
            <a:rPr lang="en-US" sz="1600" dirty="0" smtClean="0"/>
            <a:t> </a:t>
          </a:r>
          <a:r>
            <a:rPr lang="en-US" sz="1600" dirty="0" err="1" smtClean="0"/>
            <a:t>apapun</a:t>
          </a:r>
          <a:r>
            <a:rPr lang="en-US" sz="1600" dirty="0" smtClean="0"/>
            <a:t> </a:t>
          </a:r>
          <a:r>
            <a:rPr lang="en-US" sz="1600" dirty="0" err="1" smtClean="0"/>
            <a:t>dapat</a:t>
          </a:r>
          <a:r>
            <a:rPr lang="en-US" sz="1600" dirty="0" smtClean="0"/>
            <a:t> </a:t>
          </a:r>
          <a:r>
            <a:rPr lang="en-US" sz="1600" dirty="0" err="1" smtClean="0"/>
            <a:t>diselesaikan</a:t>
          </a:r>
          <a:r>
            <a:rPr lang="en-US" sz="1600" dirty="0" smtClean="0"/>
            <a:t> </a:t>
          </a:r>
          <a:r>
            <a:rPr lang="en-US" sz="1600" dirty="0" err="1" smtClean="0"/>
            <a:t>jika</a:t>
          </a:r>
          <a:r>
            <a:rPr lang="en-US" sz="1600" dirty="0" smtClean="0"/>
            <a:t> </a:t>
          </a:r>
          <a:r>
            <a:rPr lang="en-US" sz="1600" dirty="0" err="1" smtClean="0"/>
            <a:t>bersama-sama</a:t>
          </a:r>
          <a:r>
            <a:rPr lang="en-US" sz="1600" dirty="0" smtClean="0"/>
            <a:t>. </a:t>
          </a:r>
          <a:r>
            <a:rPr lang="en-US" sz="1600" dirty="0" err="1" smtClean="0"/>
            <a:t>Sebagai</a:t>
          </a:r>
          <a:r>
            <a:rPr lang="en-US" sz="1600" dirty="0" smtClean="0"/>
            <a:t> </a:t>
          </a:r>
          <a:r>
            <a:rPr lang="en-US" sz="1600" i="1" dirty="0" err="1" smtClean="0"/>
            <a:t>urap</a:t>
          </a:r>
          <a:r>
            <a:rPr lang="en-US" sz="1600" dirty="0" smtClean="0"/>
            <a:t> ‘</a:t>
          </a:r>
          <a:r>
            <a:rPr lang="en-US" sz="1600" dirty="0" err="1" smtClean="0"/>
            <a:t>bumbu</a:t>
          </a:r>
          <a:r>
            <a:rPr lang="en-US" sz="1600" dirty="0" smtClean="0"/>
            <a:t> yang </a:t>
          </a:r>
          <a:r>
            <a:rPr lang="en-US" sz="1600" dirty="0" err="1" smtClean="0"/>
            <a:t>dicampurkan</a:t>
          </a:r>
          <a:r>
            <a:rPr lang="en-US" sz="1600" dirty="0" smtClean="0"/>
            <a:t>’, </a:t>
          </a:r>
          <a:r>
            <a:rPr lang="en-US" sz="1600" dirty="0" err="1" smtClean="0"/>
            <a:t>digunakan</a:t>
          </a:r>
          <a:r>
            <a:rPr lang="en-US" sz="1600" dirty="0" smtClean="0"/>
            <a:t> </a:t>
          </a:r>
          <a:r>
            <a:rPr lang="en-US" sz="1600" dirty="0" err="1" smtClean="0"/>
            <a:t>parutan</a:t>
          </a:r>
          <a:r>
            <a:rPr lang="en-US" sz="1600" dirty="0" smtClean="0"/>
            <a:t> </a:t>
          </a:r>
          <a:r>
            <a:rPr lang="en-US" sz="1600" dirty="0" err="1" smtClean="0"/>
            <a:t>kelapa</a:t>
          </a:r>
          <a:r>
            <a:rPr lang="en-US" sz="1600" dirty="0" smtClean="0"/>
            <a:t>. </a:t>
          </a:r>
          <a:r>
            <a:rPr lang="en-US" sz="1600" dirty="0" err="1" smtClean="0"/>
            <a:t>Maksudnya</a:t>
          </a:r>
          <a:r>
            <a:rPr lang="en-US" sz="1600" dirty="0" smtClean="0"/>
            <a:t> </a:t>
          </a:r>
          <a:r>
            <a:rPr lang="en-US" sz="1600" dirty="0" err="1" smtClean="0"/>
            <a:t>adalah</a:t>
          </a:r>
          <a:r>
            <a:rPr lang="en-US" sz="1600" dirty="0" smtClean="0"/>
            <a:t> agar </a:t>
          </a:r>
          <a:r>
            <a:rPr lang="en-US" sz="1600" dirty="0" err="1" smtClean="0"/>
            <a:t>manusia</a:t>
          </a:r>
          <a:r>
            <a:rPr lang="en-US" sz="1600" dirty="0" smtClean="0"/>
            <a:t> yang </a:t>
          </a:r>
          <a:r>
            <a:rPr lang="en-US" sz="1600" dirty="0" err="1" smtClean="0"/>
            <a:t>diruwat</a:t>
          </a:r>
          <a:r>
            <a:rPr lang="en-US" sz="1600" dirty="0" smtClean="0"/>
            <a:t> </a:t>
          </a:r>
          <a:r>
            <a:rPr lang="en-US" sz="1600" dirty="0" err="1" smtClean="0"/>
            <a:t>dapat</a:t>
          </a:r>
          <a:r>
            <a:rPr lang="en-US" sz="1600" dirty="0" smtClean="0"/>
            <a:t> </a:t>
          </a:r>
          <a:r>
            <a:rPr lang="en-US" sz="1600" dirty="0" err="1" smtClean="0"/>
            <a:t>lebih</a:t>
          </a:r>
          <a:r>
            <a:rPr lang="en-US" sz="1600" dirty="0" smtClean="0"/>
            <a:t> </a:t>
          </a:r>
          <a:r>
            <a:rPr lang="en-US" sz="1600" dirty="0" err="1" smtClean="0"/>
            <a:t>berguna</a:t>
          </a:r>
          <a:r>
            <a:rPr lang="en-US" sz="1600" dirty="0" smtClean="0"/>
            <a:t> </a:t>
          </a:r>
          <a:r>
            <a:rPr lang="en-US" sz="1600" dirty="0" err="1" smtClean="0"/>
            <a:t>dalam</a:t>
          </a:r>
          <a:r>
            <a:rPr lang="en-US" sz="1600" dirty="0" smtClean="0"/>
            <a:t> </a:t>
          </a:r>
          <a:r>
            <a:rPr lang="en-US" sz="1600" dirty="0" err="1" smtClean="0"/>
            <a:t>masyarakat</a:t>
          </a:r>
          <a:r>
            <a:rPr lang="en-US" sz="1600" dirty="0" smtClean="0"/>
            <a:t>, </a:t>
          </a:r>
          <a:r>
            <a:rPr lang="en-US" sz="1600" dirty="0" err="1" smtClean="0"/>
            <a:t>seperti</a:t>
          </a:r>
          <a:r>
            <a:rPr lang="en-US" sz="1600" dirty="0" smtClean="0"/>
            <a:t> </a:t>
          </a:r>
          <a:r>
            <a:rPr lang="en-US" sz="1600" dirty="0" err="1" smtClean="0"/>
            <a:t>pohon</a:t>
          </a:r>
          <a:r>
            <a:rPr lang="en-US" sz="1600" dirty="0" smtClean="0"/>
            <a:t> </a:t>
          </a:r>
          <a:r>
            <a:rPr lang="en-US" sz="1600" dirty="0" err="1" smtClean="0"/>
            <a:t>kelapa</a:t>
          </a:r>
          <a:r>
            <a:rPr lang="en-US" sz="1600" dirty="0" smtClean="0"/>
            <a:t> yang </a:t>
          </a:r>
          <a:r>
            <a:rPr lang="en-US" sz="1600" dirty="0" err="1" smtClean="0"/>
            <a:t>berguna</a:t>
          </a:r>
          <a:r>
            <a:rPr lang="en-US" sz="1600" dirty="0" smtClean="0"/>
            <a:t> </a:t>
          </a:r>
          <a:r>
            <a:rPr lang="en-US" sz="1600" dirty="0" err="1" smtClean="0"/>
            <a:t>dari</a:t>
          </a:r>
          <a:r>
            <a:rPr lang="en-US" sz="1600" dirty="0" smtClean="0"/>
            <a:t> </a:t>
          </a:r>
          <a:r>
            <a:rPr lang="en-US" sz="1600" dirty="0" err="1" smtClean="0"/>
            <a:t>ujung</a:t>
          </a:r>
          <a:r>
            <a:rPr lang="en-US" sz="1600" dirty="0" smtClean="0"/>
            <a:t> </a:t>
          </a:r>
          <a:r>
            <a:rPr lang="en-US" sz="1600" dirty="0" err="1" smtClean="0"/>
            <a:t>daun</a:t>
          </a:r>
          <a:r>
            <a:rPr lang="en-US" sz="1600" dirty="0" smtClean="0"/>
            <a:t>, </a:t>
          </a:r>
          <a:r>
            <a:rPr lang="en-US" sz="1600" dirty="0" err="1" smtClean="0"/>
            <a:t>batang</a:t>
          </a:r>
          <a:r>
            <a:rPr lang="en-US" sz="1600" dirty="0" smtClean="0"/>
            <a:t>, </a:t>
          </a:r>
          <a:r>
            <a:rPr lang="en-US" sz="1600" dirty="0" err="1" smtClean="0"/>
            <a:t>buah</a:t>
          </a:r>
          <a:r>
            <a:rPr lang="en-US" sz="1600" dirty="0" smtClean="0"/>
            <a:t>, </a:t>
          </a:r>
          <a:r>
            <a:rPr lang="en-US" sz="1600" dirty="0" err="1" smtClean="0"/>
            <a:t>sampai</a:t>
          </a:r>
          <a:r>
            <a:rPr lang="en-US" sz="1600" dirty="0" smtClean="0"/>
            <a:t> </a:t>
          </a:r>
          <a:r>
            <a:rPr lang="en-US" sz="1600" dirty="0" err="1" smtClean="0"/>
            <a:t>akar</a:t>
          </a:r>
          <a:r>
            <a:rPr lang="en-US" sz="1600" dirty="0" smtClean="0"/>
            <a:t> </a:t>
          </a:r>
          <a:r>
            <a:rPr lang="en-US" sz="1600" dirty="0" err="1" smtClean="0"/>
            <a:t>dapat</a:t>
          </a:r>
          <a:r>
            <a:rPr lang="en-US" sz="1600" dirty="0" smtClean="0"/>
            <a:t> </a:t>
          </a:r>
          <a:r>
            <a:rPr lang="en-US" sz="1600" dirty="0" err="1" smtClean="0"/>
            <a:t>dimanfaatkan</a:t>
          </a:r>
          <a:r>
            <a:rPr lang="en-US" sz="1600" dirty="0" smtClean="0"/>
            <a:t> </a:t>
          </a:r>
          <a:r>
            <a:rPr lang="en-US" sz="1600" dirty="0" err="1" smtClean="0"/>
            <a:t>dalam</a:t>
          </a:r>
          <a:r>
            <a:rPr lang="en-US" sz="1600" dirty="0" smtClean="0"/>
            <a:t> </a:t>
          </a:r>
          <a:r>
            <a:rPr lang="en-US" sz="1600" dirty="0" err="1" smtClean="0"/>
            <a:t>hidup</a:t>
          </a:r>
          <a:r>
            <a:rPr lang="en-US" sz="1600" dirty="0" smtClean="0"/>
            <a:t> </a:t>
          </a:r>
          <a:r>
            <a:rPr lang="en-US" sz="1600" dirty="0" err="1" smtClean="0"/>
            <a:t>manusia</a:t>
          </a:r>
          <a:r>
            <a:rPr lang="en-US" sz="1600" dirty="0" smtClean="0"/>
            <a:t> (</a:t>
          </a:r>
          <a:r>
            <a:rPr lang="en-US" sz="1600" dirty="0" err="1" smtClean="0"/>
            <a:t>Partadiningrat</a:t>
          </a:r>
          <a:r>
            <a:rPr lang="en-US" sz="1600" dirty="0" smtClean="0"/>
            <a:t>).</a:t>
          </a:r>
          <a:endParaRPr lang="id-ID" sz="1400" i="1" dirty="0" smtClean="0"/>
        </a:p>
      </dgm:t>
    </dgm:pt>
    <dgm:pt modelId="{B09001A4-3831-4A7B-BFC4-3F6F9330DD66}" type="parTrans" cxnId="{1AD0D65C-0C41-4CAA-B4A2-1148A160A3CF}">
      <dgm:prSet/>
      <dgm:spPr/>
      <dgm:t>
        <a:bodyPr/>
        <a:lstStyle/>
        <a:p>
          <a:endParaRPr lang="id-ID"/>
        </a:p>
      </dgm:t>
    </dgm:pt>
    <dgm:pt modelId="{0EA0A1A6-0DB7-4580-9C66-DB7BBDC393FC}" type="sibTrans" cxnId="{1AD0D65C-0C41-4CAA-B4A2-1148A160A3CF}">
      <dgm:prSet/>
      <dgm:spPr/>
      <dgm:t>
        <a:bodyPr/>
        <a:lstStyle/>
        <a:p>
          <a:endParaRPr lang="id-ID"/>
        </a:p>
      </dgm:t>
    </dgm:pt>
    <dgm:pt modelId="{9D32535F-C80D-4155-8C7A-5C02CDA074CF}" type="pres">
      <dgm:prSet presAssocID="{07BCC75E-B4AD-4F31-BC90-304CCE65AD7D}" presName="theList" presStyleCnt="0">
        <dgm:presLayoutVars>
          <dgm:dir/>
          <dgm:animLvl val="lvl"/>
          <dgm:resizeHandles val="exact"/>
        </dgm:presLayoutVars>
      </dgm:prSet>
      <dgm:spPr/>
    </dgm:pt>
    <dgm:pt modelId="{57452607-AC68-44E8-97C9-5CEFE91B5606}" type="pres">
      <dgm:prSet presAssocID="{B671AD38-F479-4331-BC2F-59EEAE565713}" presName="compNode" presStyleCnt="0"/>
      <dgm:spPr/>
    </dgm:pt>
    <dgm:pt modelId="{E84D354E-38F8-41CA-80C9-C31A7272F407}" type="pres">
      <dgm:prSet presAssocID="{B671AD38-F479-4331-BC2F-59EEAE565713}" presName="aNode" presStyleLbl="bgShp" presStyleIdx="0" presStyleCnt="1"/>
      <dgm:spPr/>
      <dgm:t>
        <a:bodyPr/>
        <a:lstStyle/>
        <a:p>
          <a:endParaRPr lang="id-ID"/>
        </a:p>
      </dgm:t>
    </dgm:pt>
    <dgm:pt modelId="{23A189CC-2AC3-4E93-8F27-D9493692DCB4}" type="pres">
      <dgm:prSet presAssocID="{B671AD38-F479-4331-BC2F-59EEAE565713}" presName="textNode" presStyleLbl="bgShp" presStyleIdx="0" presStyleCnt="1"/>
      <dgm:spPr/>
      <dgm:t>
        <a:bodyPr/>
        <a:lstStyle/>
        <a:p>
          <a:endParaRPr lang="id-ID"/>
        </a:p>
      </dgm:t>
    </dgm:pt>
    <dgm:pt modelId="{3CD892AA-E031-41E7-BCE5-3EEDDAC273DC}" type="pres">
      <dgm:prSet presAssocID="{B671AD38-F479-4331-BC2F-59EEAE565713}" presName="compChildNode" presStyleCnt="0"/>
      <dgm:spPr/>
    </dgm:pt>
    <dgm:pt modelId="{DEEF742F-D344-4587-80D2-5CAAB383BACD}" type="pres">
      <dgm:prSet presAssocID="{B671AD38-F479-4331-BC2F-59EEAE565713}" presName="theInnerList" presStyleCnt="0"/>
      <dgm:spPr/>
    </dgm:pt>
  </dgm:ptLst>
  <dgm:cxnLst>
    <dgm:cxn modelId="{87A0C6F5-3FA9-42F7-B2E8-4FF55C3AB112}" type="presOf" srcId="{B671AD38-F479-4331-BC2F-59EEAE565713}" destId="{E84D354E-38F8-41CA-80C9-C31A7272F407}" srcOrd="0" destOrd="0" presId="urn:microsoft.com/office/officeart/2005/8/layout/lProcess2"/>
    <dgm:cxn modelId="{1AD0D65C-0C41-4CAA-B4A2-1148A160A3CF}" srcId="{07BCC75E-B4AD-4F31-BC90-304CCE65AD7D}" destId="{B671AD38-F479-4331-BC2F-59EEAE565713}" srcOrd="0" destOrd="0" parTransId="{B09001A4-3831-4A7B-BFC4-3F6F9330DD66}" sibTransId="{0EA0A1A6-0DB7-4580-9C66-DB7BBDC393FC}"/>
    <dgm:cxn modelId="{AA215A5B-22D5-4727-9E05-66B3B798F66A}" type="presOf" srcId="{07BCC75E-B4AD-4F31-BC90-304CCE65AD7D}" destId="{9D32535F-C80D-4155-8C7A-5C02CDA074CF}" srcOrd="0" destOrd="0" presId="urn:microsoft.com/office/officeart/2005/8/layout/lProcess2"/>
    <dgm:cxn modelId="{5C090333-D793-4491-9683-ADDB545F6068}" type="presOf" srcId="{B671AD38-F479-4331-BC2F-59EEAE565713}" destId="{23A189CC-2AC3-4E93-8F27-D9493692DCB4}" srcOrd="1" destOrd="0" presId="urn:microsoft.com/office/officeart/2005/8/layout/lProcess2"/>
    <dgm:cxn modelId="{B280D538-C38C-49CB-A248-84E941C66FEC}" type="presParOf" srcId="{9D32535F-C80D-4155-8C7A-5C02CDA074CF}" destId="{57452607-AC68-44E8-97C9-5CEFE91B5606}" srcOrd="0" destOrd="0" presId="urn:microsoft.com/office/officeart/2005/8/layout/lProcess2"/>
    <dgm:cxn modelId="{8712C326-D7D5-4640-A200-5001DAEB3EDA}" type="presParOf" srcId="{57452607-AC68-44E8-97C9-5CEFE91B5606}" destId="{E84D354E-38F8-41CA-80C9-C31A7272F407}" srcOrd="0" destOrd="0" presId="urn:microsoft.com/office/officeart/2005/8/layout/lProcess2"/>
    <dgm:cxn modelId="{A2243170-D092-4C8E-8208-9A7B91FF2FE3}" type="presParOf" srcId="{57452607-AC68-44E8-97C9-5CEFE91B5606}" destId="{23A189CC-2AC3-4E93-8F27-D9493692DCB4}" srcOrd="1" destOrd="0" presId="urn:microsoft.com/office/officeart/2005/8/layout/lProcess2"/>
    <dgm:cxn modelId="{49E6C778-43B7-4BA5-9DE4-343F797FAB58}" type="presParOf" srcId="{57452607-AC68-44E8-97C9-5CEFE91B5606}" destId="{3CD892AA-E031-41E7-BCE5-3EEDDAC273DC}" srcOrd="2" destOrd="0" presId="urn:microsoft.com/office/officeart/2005/8/layout/lProcess2"/>
    <dgm:cxn modelId="{E6D6BD77-999B-46CA-BCE5-3110B1F46892}" type="presParOf" srcId="{3CD892AA-E031-41E7-BCE5-3EEDDAC273DC}" destId="{DEEF742F-D344-4587-80D2-5CAAB383BACD}" srcOrd="0" destOrd="0" presId="urn:microsoft.com/office/officeart/2005/8/layout/lProcess2"/>
  </dgm:cxnLst>
  <dgm:bg/>
  <dgm:whole/>
</dgm:dataModel>
</file>

<file path=ppt/diagrams/data2.xml><?xml version="1.0" encoding="utf-8"?>
<dgm:dataModel xmlns:dgm="http://schemas.openxmlformats.org/drawingml/2006/diagram" xmlns:a="http://schemas.openxmlformats.org/drawingml/2006/main">
  <dgm:ptLst>
    <dgm:pt modelId="{3038E621-A113-4B35-B134-2BDA923DDE7C}"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92A7ED65-4BE1-4F13-BC47-E337BB34AFEE}">
      <dgm:prSet phldrT="[Text]"/>
      <dgm:spPr/>
      <dgm:t>
        <a:bodyPr/>
        <a:lstStyle/>
        <a:p>
          <a:r>
            <a:rPr lang="id-ID" dirty="0" smtClean="0"/>
            <a:t>Tumpeng robyong</a:t>
          </a:r>
          <a:endParaRPr lang="id-ID" dirty="0"/>
        </a:p>
      </dgm:t>
    </dgm:pt>
    <dgm:pt modelId="{DD3F2D2C-8582-4FD5-A588-3360C6E3BA07}" type="parTrans" cxnId="{EF8251AB-BE6D-4E5D-8FAA-6A352A978A1D}">
      <dgm:prSet/>
      <dgm:spPr/>
      <dgm:t>
        <a:bodyPr/>
        <a:lstStyle/>
        <a:p>
          <a:endParaRPr lang="id-ID"/>
        </a:p>
      </dgm:t>
    </dgm:pt>
    <dgm:pt modelId="{2206BD1A-122D-4FE4-AA0F-21D4396B48EE}" type="sibTrans" cxnId="{EF8251AB-BE6D-4E5D-8FAA-6A352A978A1D}">
      <dgm:prSet/>
      <dgm:spPr/>
      <dgm:t>
        <a:bodyPr/>
        <a:lstStyle/>
        <a:p>
          <a:endParaRPr lang="id-ID"/>
        </a:p>
      </dgm:t>
    </dgm:pt>
    <dgm:pt modelId="{2FAE019D-E7C9-4CBA-A376-C4ACFB61D3D2}">
      <dgm:prSet phldrT="[Text]"/>
      <dgm:spPr/>
      <dgm:t>
        <a:bodyPr/>
        <a:lstStyle/>
        <a:p>
          <a:r>
            <a:rPr lang="en-US" i="1" dirty="0" err="1" smtClean="0"/>
            <a:t>Robyong</a:t>
          </a:r>
          <a:r>
            <a:rPr lang="en-US" dirty="0" smtClean="0"/>
            <a:t> (1937: 534) </a:t>
          </a:r>
          <a:r>
            <a:rPr lang="en-US" dirty="0" err="1" smtClean="0"/>
            <a:t>berarti</a:t>
          </a:r>
          <a:r>
            <a:rPr lang="en-US" dirty="0" smtClean="0"/>
            <a:t> </a:t>
          </a:r>
          <a:r>
            <a:rPr lang="en-US" i="1" dirty="0" err="1" smtClean="0"/>
            <a:t>alen-alen</a:t>
          </a:r>
          <a:r>
            <a:rPr lang="en-US" i="1" dirty="0" smtClean="0"/>
            <a:t> </a:t>
          </a:r>
          <a:r>
            <a:rPr lang="en-US" i="1" dirty="0" err="1" smtClean="0"/>
            <a:t>dianggo</a:t>
          </a:r>
          <a:r>
            <a:rPr lang="en-US" i="1" dirty="0" smtClean="0"/>
            <a:t> </a:t>
          </a:r>
          <a:r>
            <a:rPr lang="en-US" i="1" dirty="0" err="1" smtClean="0"/>
            <a:t>rerenggan</a:t>
          </a:r>
          <a:r>
            <a:rPr lang="en-US" i="1" dirty="0" smtClean="0"/>
            <a:t> </a:t>
          </a:r>
          <a:r>
            <a:rPr lang="en-US" i="1" dirty="0" err="1" smtClean="0"/>
            <a:t>ditata</a:t>
          </a:r>
          <a:r>
            <a:rPr lang="en-US" i="1" dirty="0" smtClean="0"/>
            <a:t> </a:t>
          </a:r>
          <a:r>
            <a:rPr lang="en-US" i="1" dirty="0" err="1" smtClean="0"/>
            <a:t>pating</a:t>
          </a:r>
          <a:r>
            <a:rPr lang="en-US" i="1" dirty="0" smtClean="0"/>
            <a:t> </a:t>
          </a:r>
          <a:r>
            <a:rPr lang="en-US" i="1" dirty="0" err="1" smtClean="0"/>
            <a:t>krenthil</a:t>
          </a:r>
          <a:r>
            <a:rPr lang="en-US" dirty="0" smtClean="0"/>
            <a:t> ‘</a:t>
          </a:r>
          <a:r>
            <a:rPr lang="en-US" dirty="0" err="1" smtClean="0"/>
            <a:t>lingkaran</a:t>
          </a:r>
          <a:r>
            <a:rPr lang="en-US" dirty="0" smtClean="0"/>
            <a:t> </a:t>
          </a:r>
          <a:r>
            <a:rPr lang="en-US" dirty="0" err="1" smtClean="0"/>
            <a:t>untuk</a:t>
          </a:r>
          <a:r>
            <a:rPr lang="en-US" dirty="0" smtClean="0"/>
            <a:t> </a:t>
          </a:r>
          <a:r>
            <a:rPr lang="en-US" dirty="0" err="1" smtClean="0"/>
            <a:t>hiasan</a:t>
          </a:r>
          <a:r>
            <a:rPr lang="en-US" dirty="0" smtClean="0"/>
            <a:t> </a:t>
          </a:r>
          <a:r>
            <a:rPr lang="en-US" dirty="0" err="1" smtClean="0"/>
            <a:t>ditata</a:t>
          </a:r>
          <a:r>
            <a:rPr lang="en-US" dirty="0" smtClean="0"/>
            <a:t> </a:t>
          </a:r>
          <a:r>
            <a:rPr lang="en-US" dirty="0" err="1" smtClean="0"/>
            <a:t>satu-satu</a:t>
          </a:r>
          <a:r>
            <a:rPr lang="en-US" dirty="0" smtClean="0"/>
            <a:t>’. </a:t>
          </a:r>
          <a:r>
            <a:rPr lang="en-US" dirty="0" err="1" smtClean="0"/>
            <a:t>Makna</a:t>
          </a:r>
          <a:r>
            <a:rPr lang="en-US" dirty="0" smtClean="0"/>
            <a:t> </a:t>
          </a:r>
          <a:r>
            <a:rPr lang="en-US" dirty="0" err="1" smtClean="0"/>
            <a:t>tumpeng</a:t>
          </a:r>
          <a:r>
            <a:rPr lang="en-US" dirty="0" smtClean="0"/>
            <a:t> </a:t>
          </a:r>
          <a:r>
            <a:rPr lang="en-US" dirty="0" err="1" smtClean="0"/>
            <a:t>robyong</a:t>
          </a:r>
          <a:r>
            <a:rPr lang="en-US" dirty="0" smtClean="0"/>
            <a:t> </a:t>
          </a:r>
          <a:r>
            <a:rPr lang="en-US" dirty="0" err="1" smtClean="0"/>
            <a:t>adalah</a:t>
          </a:r>
          <a:r>
            <a:rPr lang="en-US" dirty="0" smtClean="0"/>
            <a:t> ‘</a:t>
          </a:r>
          <a:r>
            <a:rPr lang="en-US" dirty="0" err="1" smtClean="0"/>
            <a:t>nasi</a:t>
          </a:r>
          <a:r>
            <a:rPr lang="en-US" dirty="0" smtClean="0"/>
            <a:t> </a:t>
          </a:r>
          <a:r>
            <a:rPr lang="en-US" dirty="0" err="1" smtClean="0"/>
            <a:t>dibentuk</a:t>
          </a:r>
          <a:r>
            <a:rPr lang="en-US" dirty="0" smtClean="0"/>
            <a:t> </a:t>
          </a:r>
          <a:r>
            <a:rPr lang="en-US" dirty="0" err="1" smtClean="0"/>
            <a:t>seperti</a:t>
          </a:r>
          <a:r>
            <a:rPr lang="en-US" dirty="0" smtClean="0"/>
            <a:t> </a:t>
          </a:r>
          <a:r>
            <a:rPr lang="en-US" dirty="0" err="1" smtClean="0"/>
            <a:t>kerucut</a:t>
          </a:r>
          <a:r>
            <a:rPr lang="en-US" dirty="0" smtClean="0"/>
            <a:t> </a:t>
          </a:r>
          <a:r>
            <a:rPr lang="en-US" dirty="0" err="1" smtClean="0"/>
            <a:t>untuk</a:t>
          </a:r>
          <a:r>
            <a:rPr lang="en-US" dirty="0" smtClean="0"/>
            <a:t> </a:t>
          </a:r>
          <a:r>
            <a:rPr lang="en-US" dirty="0" err="1" smtClean="0"/>
            <a:t>selamatan</a:t>
          </a:r>
          <a:r>
            <a:rPr lang="en-US" dirty="0" smtClean="0"/>
            <a:t> </a:t>
          </a:r>
          <a:r>
            <a:rPr lang="en-US" dirty="0" err="1" smtClean="0"/>
            <a:t>dengan</a:t>
          </a:r>
          <a:r>
            <a:rPr lang="en-US" dirty="0" smtClean="0"/>
            <a:t> </a:t>
          </a:r>
          <a:r>
            <a:rPr lang="en-US" dirty="0" err="1" smtClean="0"/>
            <a:t>hiasan-hiasan</a:t>
          </a:r>
          <a:r>
            <a:rPr lang="en-US" dirty="0" smtClean="0"/>
            <a:t> </a:t>
          </a:r>
          <a:r>
            <a:rPr lang="en-US" dirty="0" err="1" smtClean="0"/>
            <a:t>melingkar</a:t>
          </a:r>
          <a:r>
            <a:rPr lang="en-US" dirty="0" smtClean="0"/>
            <a:t> yang </a:t>
          </a:r>
          <a:r>
            <a:rPr lang="en-US" dirty="0" err="1" smtClean="0"/>
            <a:t>dipasang</a:t>
          </a:r>
          <a:r>
            <a:rPr lang="en-US" dirty="0" smtClean="0"/>
            <a:t> </a:t>
          </a:r>
          <a:r>
            <a:rPr lang="en-US" dirty="0" err="1" smtClean="0"/>
            <a:t>satu-satu</a:t>
          </a:r>
          <a:r>
            <a:rPr lang="en-US" dirty="0" smtClean="0"/>
            <a:t>’.</a:t>
          </a:r>
          <a:endParaRPr lang="id-ID" dirty="0"/>
        </a:p>
      </dgm:t>
    </dgm:pt>
    <dgm:pt modelId="{28E0A7B3-AFE9-4207-9B63-E902FC01B360}" type="parTrans" cxnId="{BEF5E055-6955-41A6-A40F-574F18B4028F}">
      <dgm:prSet/>
      <dgm:spPr/>
      <dgm:t>
        <a:bodyPr/>
        <a:lstStyle/>
        <a:p>
          <a:endParaRPr lang="id-ID"/>
        </a:p>
      </dgm:t>
    </dgm:pt>
    <dgm:pt modelId="{A99BDEC1-89A5-4D73-94C1-45DFC10123DA}" type="sibTrans" cxnId="{BEF5E055-6955-41A6-A40F-574F18B4028F}">
      <dgm:prSet/>
      <dgm:spPr/>
      <dgm:t>
        <a:bodyPr/>
        <a:lstStyle/>
        <a:p>
          <a:endParaRPr lang="id-ID"/>
        </a:p>
      </dgm:t>
    </dgm:pt>
    <dgm:pt modelId="{D3CA897F-6117-4A42-9D28-8AA2DDB480FA}" type="pres">
      <dgm:prSet presAssocID="{3038E621-A113-4B35-B134-2BDA923DDE7C}" presName="theList" presStyleCnt="0">
        <dgm:presLayoutVars>
          <dgm:dir/>
          <dgm:animLvl val="lvl"/>
          <dgm:resizeHandles val="exact"/>
        </dgm:presLayoutVars>
      </dgm:prSet>
      <dgm:spPr/>
    </dgm:pt>
    <dgm:pt modelId="{E1DB7E8D-6909-4879-A5A9-3E3160989416}" type="pres">
      <dgm:prSet presAssocID="{92A7ED65-4BE1-4F13-BC47-E337BB34AFEE}" presName="compNode" presStyleCnt="0"/>
      <dgm:spPr/>
    </dgm:pt>
    <dgm:pt modelId="{9E124684-E5E0-4D49-A4E6-F15ACC425C0D}" type="pres">
      <dgm:prSet presAssocID="{92A7ED65-4BE1-4F13-BC47-E337BB34AFEE}" presName="aNode" presStyleLbl="bgShp" presStyleIdx="0" presStyleCnt="1"/>
      <dgm:spPr/>
    </dgm:pt>
    <dgm:pt modelId="{9F3752A1-F9C7-42DF-A2A8-9DCF7D9FC93C}" type="pres">
      <dgm:prSet presAssocID="{92A7ED65-4BE1-4F13-BC47-E337BB34AFEE}" presName="textNode" presStyleLbl="bgShp" presStyleIdx="0" presStyleCnt="1"/>
      <dgm:spPr/>
    </dgm:pt>
    <dgm:pt modelId="{658E694E-DEB1-4536-A5B7-44AB6BBD62FB}" type="pres">
      <dgm:prSet presAssocID="{92A7ED65-4BE1-4F13-BC47-E337BB34AFEE}" presName="compChildNode" presStyleCnt="0"/>
      <dgm:spPr/>
    </dgm:pt>
    <dgm:pt modelId="{57A31566-23C9-4224-8B3F-B4B350F2F57A}" type="pres">
      <dgm:prSet presAssocID="{92A7ED65-4BE1-4F13-BC47-E337BB34AFEE}" presName="theInnerList" presStyleCnt="0"/>
      <dgm:spPr/>
    </dgm:pt>
    <dgm:pt modelId="{05A60B34-BBED-4203-8315-F89A65951AF8}" type="pres">
      <dgm:prSet presAssocID="{2FAE019D-E7C9-4CBA-A376-C4ACFB61D3D2}" presName="childNode" presStyleLbl="node1" presStyleIdx="0" presStyleCnt="1">
        <dgm:presLayoutVars>
          <dgm:bulletEnabled val="1"/>
        </dgm:presLayoutVars>
      </dgm:prSet>
      <dgm:spPr/>
      <dgm:t>
        <a:bodyPr/>
        <a:lstStyle/>
        <a:p>
          <a:endParaRPr lang="id-ID"/>
        </a:p>
      </dgm:t>
    </dgm:pt>
  </dgm:ptLst>
  <dgm:cxnLst>
    <dgm:cxn modelId="{5AE3BBAB-CBAD-4C65-B1B4-953E62B7029D}" type="presOf" srcId="{92A7ED65-4BE1-4F13-BC47-E337BB34AFEE}" destId="{9E124684-E5E0-4D49-A4E6-F15ACC425C0D}" srcOrd="0" destOrd="0" presId="urn:microsoft.com/office/officeart/2005/8/layout/lProcess2"/>
    <dgm:cxn modelId="{9F3027A9-A5F5-44AA-80ED-2BD1F62CD372}" type="presOf" srcId="{3038E621-A113-4B35-B134-2BDA923DDE7C}" destId="{D3CA897F-6117-4A42-9D28-8AA2DDB480FA}" srcOrd="0" destOrd="0" presId="urn:microsoft.com/office/officeart/2005/8/layout/lProcess2"/>
    <dgm:cxn modelId="{BEF5E055-6955-41A6-A40F-574F18B4028F}" srcId="{92A7ED65-4BE1-4F13-BC47-E337BB34AFEE}" destId="{2FAE019D-E7C9-4CBA-A376-C4ACFB61D3D2}" srcOrd="0" destOrd="0" parTransId="{28E0A7B3-AFE9-4207-9B63-E902FC01B360}" sibTransId="{A99BDEC1-89A5-4D73-94C1-45DFC10123DA}"/>
    <dgm:cxn modelId="{EF8251AB-BE6D-4E5D-8FAA-6A352A978A1D}" srcId="{3038E621-A113-4B35-B134-2BDA923DDE7C}" destId="{92A7ED65-4BE1-4F13-BC47-E337BB34AFEE}" srcOrd="0" destOrd="0" parTransId="{DD3F2D2C-8582-4FD5-A588-3360C6E3BA07}" sibTransId="{2206BD1A-122D-4FE4-AA0F-21D4396B48EE}"/>
    <dgm:cxn modelId="{AAF4ACDC-DA20-431B-91A9-9A435EA2C093}" type="presOf" srcId="{2FAE019D-E7C9-4CBA-A376-C4ACFB61D3D2}" destId="{05A60B34-BBED-4203-8315-F89A65951AF8}" srcOrd="0" destOrd="0" presId="urn:microsoft.com/office/officeart/2005/8/layout/lProcess2"/>
    <dgm:cxn modelId="{A9E2EE7E-6B04-4A78-9358-71001E14A064}" type="presOf" srcId="{92A7ED65-4BE1-4F13-BC47-E337BB34AFEE}" destId="{9F3752A1-F9C7-42DF-A2A8-9DCF7D9FC93C}" srcOrd="1" destOrd="0" presId="urn:microsoft.com/office/officeart/2005/8/layout/lProcess2"/>
    <dgm:cxn modelId="{AC939354-5401-450E-88F1-B866B6E1AC09}" type="presParOf" srcId="{D3CA897F-6117-4A42-9D28-8AA2DDB480FA}" destId="{E1DB7E8D-6909-4879-A5A9-3E3160989416}" srcOrd="0" destOrd="0" presId="urn:microsoft.com/office/officeart/2005/8/layout/lProcess2"/>
    <dgm:cxn modelId="{0325B6B7-27DE-4DCA-8C91-212692861972}" type="presParOf" srcId="{E1DB7E8D-6909-4879-A5A9-3E3160989416}" destId="{9E124684-E5E0-4D49-A4E6-F15ACC425C0D}" srcOrd="0" destOrd="0" presId="urn:microsoft.com/office/officeart/2005/8/layout/lProcess2"/>
    <dgm:cxn modelId="{2115A231-A0DC-4911-991F-66603A466C32}" type="presParOf" srcId="{E1DB7E8D-6909-4879-A5A9-3E3160989416}" destId="{9F3752A1-F9C7-42DF-A2A8-9DCF7D9FC93C}" srcOrd="1" destOrd="0" presId="urn:microsoft.com/office/officeart/2005/8/layout/lProcess2"/>
    <dgm:cxn modelId="{C95E9553-B290-42FD-B704-D746F8BA4F01}" type="presParOf" srcId="{E1DB7E8D-6909-4879-A5A9-3E3160989416}" destId="{658E694E-DEB1-4536-A5B7-44AB6BBD62FB}" srcOrd="2" destOrd="0" presId="urn:microsoft.com/office/officeart/2005/8/layout/lProcess2"/>
    <dgm:cxn modelId="{B43AE5E9-48C6-4FE8-8C27-4DA0DB6BBA47}" type="presParOf" srcId="{658E694E-DEB1-4536-A5B7-44AB6BBD62FB}" destId="{57A31566-23C9-4224-8B3F-B4B350F2F57A}" srcOrd="0" destOrd="0" presId="urn:microsoft.com/office/officeart/2005/8/layout/lProcess2"/>
    <dgm:cxn modelId="{C80A8B07-81D7-44F6-B2C5-6316188648B1}" type="presParOf" srcId="{57A31566-23C9-4224-8B3F-B4B350F2F57A}" destId="{05A60B34-BBED-4203-8315-F89A65951AF8}" srcOrd="0" destOrd="0" presId="urn:microsoft.com/office/officeart/2005/8/layout/lProcess2"/>
  </dgm:cxnLst>
  <dgm:bg/>
  <dgm:whole/>
</dgm:dataModel>
</file>

<file path=ppt/diagrams/data3.xml><?xml version="1.0" encoding="utf-8"?>
<dgm:dataModel xmlns:dgm="http://schemas.openxmlformats.org/drawingml/2006/diagram" xmlns:a="http://schemas.openxmlformats.org/drawingml/2006/main">
  <dgm:ptLst>
    <dgm:pt modelId="{BBA59E4C-152E-42FC-9CE0-6444F225F4F9}"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9B325F99-9E70-4002-BD37-99EF0F9CDC85}">
      <dgm:prSet phldrT="[Text]"/>
      <dgm:spPr/>
      <dgm:t>
        <a:bodyPr/>
        <a:lstStyle/>
        <a:p>
          <a:r>
            <a:rPr lang="en-US" i="1" dirty="0" err="1" smtClean="0"/>
            <a:t>Tumpeng</a:t>
          </a:r>
          <a:r>
            <a:rPr lang="en-US" i="1" dirty="0" smtClean="0"/>
            <a:t> </a:t>
          </a:r>
          <a:r>
            <a:rPr lang="en-US" i="1" dirty="0" err="1" smtClean="0"/>
            <a:t>Urubing</a:t>
          </a:r>
          <a:r>
            <a:rPr lang="en-US" i="1" dirty="0" smtClean="0"/>
            <a:t> </a:t>
          </a:r>
          <a:r>
            <a:rPr lang="en-US" i="1" dirty="0" err="1" smtClean="0"/>
            <a:t>damar</a:t>
          </a:r>
          <a:endParaRPr lang="id-ID" dirty="0"/>
        </a:p>
      </dgm:t>
    </dgm:pt>
    <dgm:pt modelId="{F9EAE004-D213-48CB-8357-761E073CC1EC}" type="parTrans" cxnId="{A91DF0EC-48EE-4CC5-90B3-AD07D78525C7}">
      <dgm:prSet/>
      <dgm:spPr/>
      <dgm:t>
        <a:bodyPr/>
        <a:lstStyle/>
        <a:p>
          <a:endParaRPr lang="id-ID"/>
        </a:p>
      </dgm:t>
    </dgm:pt>
    <dgm:pt modelId="{7D0735BD-78D6-456A-A160-26C6571776F6}" type="sibTrans" cxnId="{A91DF0EC-48EE-4CC5-90B3-AD07D78525C7}">
      <dgm:prSet/>
      <dgm:spPr/>
      <dgm:t>
        <a:bodyPr/>
        <a:lstStyle/>
        <a:p>
          <a:endParaRPr lang="id-ID"/>
        </a:p>
      </dgm:t>
    </dgm:pt>
    <dgm:pt modelId="{0AB39AC2-1A76-4D46-8C6B-20059C598700}">
      <dgm:prSet/>
      <dgm:spPr/>
      <dgm:t>
        <a:bodyPr/>
        <a:lstStyle/>
        <a:p>
          <a:r>
            <a:rPr lang="en-US" i="1" dirty="0" err="1" smtClean="0"/>
            <a:t>Urub</a:t>
          </a:r>
          <a:r>
            <a:rPr lang="en-US" dirty="0" smtClean="0"/>
            <a:t> (1937: 445) </a:t>
          </a:r>
          <a:r>
            <a:rPr lang="en-US" dirty="0" err="1" smtClean="0"/>
            <a:t>berarti</a:t>
          </a:r>
          <a:r>
            <a:rPr lang="en-US" dirty="0" smtClean="0"/>
            <a:t> </a:t>
          </a:r>
          <a:r>
            <a:rPr lang="en-US" i="1" dirty="0" err="1" smtClean="0"/>
            <a:t>gebyaring</a:t>
          </a:r>
          <a:r>
            <a:rPr lang="en-US" i="1" dirty="0" smtClean="0"/>
            <a:t> </a:t>
          </a:r>
          <a:r>
            <a:rPr lang="en-US" i="1" dirty="0" err="1" smtClean="0"/>
            <a:t>geni</a:t>
          </a:r>
          <a:r>
            <a:rPr lang="en-US" i="1" dirty="0" smtClean="0"/>
            <a:t> </a:t>
          </a:r>
          <a:r>
            <a:rPr lang="en-US" dirty="0" smtClean="0"/>
            <a:t>‘</a:t>
          </a:r>
          <a:r>
            <a:rPr lang="en-US" dirty="0" err="1" smtClean="0"/>
            <a:t>nyala</a:t>
          </a:r>
          <a:r>
            <a:rPr lang="en-US" dirty="0" smtClean="0"/>
            <a:t> </a:t>
          </a:r>
          <a:r>
            <a:rPr lang="en-US" dirty="0" err="1" smtClean="0"/>
            <a:t>api</a:t>
          </a:r>
          <a:r>
            <a:rPr lang="en-US" dirty="0" smtClean="0"/>
            <a:t>’. </a:t>
          </a:r>
          <a:r>
            <a:rPr lang="en-US" i="1" dirty="0" err="1" smtClean="0"/>
            <a:t>Damar</a:t>
          </a:r>
          <a:r>
            <a:rPr lang="en-US" dirty="0" smtClean="0"/>
            <a:t> (1937: 64) </a:t>
          </a:r>
          <a:r>
            <a:rPr lang="en-US" dirty="0" err="1" smtClean="0"/>
            <a:t>berarti</a:t>
          </a:r>
          <a:r>
            <a:rPr lang="en-US" dirty="0" smtClean="0"/>
            <a:t> I. </a:t>
          </a:r>
          <a:r>
            <a:rPr lang="en-US" i="1" dirty="0" err="1" smtClean="0"/>
            <a:t>dilah</a:t>
          </a:r>
          <a:r>
            <a:rPr lang="en-US" i="1" dirty="0" smtClean="0"/>
            <a:t>, </a:t>
          </a:r>
          <a:r>
            <a:rPr lang="en-US" i="1" dirty="0" err="1" smtClean="0"/>
            <a:t>diyan</a:t>
          </a:r>
          <a:r>
            <a:rPr lang="en-US" dirty="0" smtClean="0"/>
            <a:t>; II. </a:t>
          </a:r>
          <a:r>
            <a:rPr lang="en-US" i="1" dirty="0" err="1" smtClean="0"/>
            <a:t>Blendoking</a:t>
          </a:r>
          <a:r>
            <a:rPr lang="en-US" i="1" dirty="0" smtClean="0"/>
            <a:t> wit </a:t>
          </a:r>
          <a:r>
            <a:rPr lang="en-US" i="1" dirty="0" err="1" smtClean="0"/>
            <a:t>kanggo</a:t>
          </a:r>
          <a:r>
            <a:rPr lang="en-US" i="1" dirty="0" smtClean="0"/>
            <a:t> </a:t>
          </a:r>
          <a:r>
            <a:rPr lang="en-US" i="1" dirty="0" err="1" smtClean="0"/>
            <a:t>nggilapake</a:t>
          </a:r>
          <a:r>
            <a:rPr lang="en-US" i="1" dirty="0" smtClean="0"/>
            <a:t> </a:t>
          </a:r>
          <a:r>
            <a:rPr lang="en-US" i="1" dirty="0" err="1" smtClean="0"/>
            <a:t>kayu</a:t>
          </a:r>
          <a:r>
            <a:rPr lang="en-US" dirty="0" smtClean="0"/>
            <a:t>. </a:t>
          </a:r>
          <a:r>
            <a:rPr lang="en-US" dirty="0" err="1" smtClean="0"/>
            <a:t>Damar</a:t>
          </a:r>
          <a:r>
            <a:rPr lang="en-US" dirty="0" smtClean="0"/>
            <a:t> </a:t>
          </a:r>
          <a:r>
            <a:rPr lang="en-US" dirty="0" err="1" smtClean="0"/>
            <a:t>dalam</a:t>
          </a:r>
          <a:r>
            <a:rPr lang="en-US" dirty="0" smtClean="0"/>
            <a:t> </a:t>
          </a:r>
          <a:r>
            <a:rPr lang="en-US" dirty="0" err="1" smtClean="0"/>
            <a:t>pemaknaan</a:t>
          </a:r>
          <a:r>
            <a:rPr lang="en-US" dirty="0" smtClean="0"/>
            <a:t> </a:t>
          </a:r>
          <a:r>
            <a:rPr lang="en-US" dirty="0" err="1" smtClean="0"/>
            <a:t>ini</a:t>
          </a:r>
          <a:r>
            <a:rPr lang="en-US" dirty="0" smtClean="0"/>
            <a:t> </a:t>
          </a:r>
          <a:r>
            <a:rPr lang="en-US" dirty="0" err="1" smtClean="0"/>
            <a:t>berarti</a:t>
          </a:r>
          <a:r>
            <a:rPr lang="en-US" dirty="0" smtClean="0"/>
            <a:t> ‘</a:t>
          </a:r>
          <a:r>
            <a:rPr lang="en-US" dirty="0" err="1" smtClean="0"/>
            <a:t>penerang</a:t>
          </a:r>
          <a:r>
            <a:rPr lang="en-US" dirty="0" smtClean="0"/>
            <a:t>’. </a:t>
          </a:r>
          <a:r>
            <a:rPr lang="en-US" dirty="0" err="1" smtClean="0"/>
            <a:t>Tumpeng</a:t>
          </a:r>
          <a:r>
            <a:rPr lang="en-US" dirty="0" smtClean="0"/>
            <a:t> </a:t>
          </a:r>
          <a:r>
            <a:rPr lang="en-US" dirty="0" err="1" smtClean="0"/>
            <a:t>urubing</a:t>
          </a:r>
          <a:r>
            <a:rPr lang="en-US" dirty="0" smtClean="0"/>
            <a:t> </a:t>
          </a:r>
          <a:r>
            <a:rPr lang="en-US" dirty="0" err="1" smtClean="0"/>
            <a:t>damar</a:t>
          </a:r>
          <a:r>
            <a:rPr lang="en-US" dirty="0" smtClean="0"/>
            <a:t> </a:t>
          </a:r>
          <a:r>
            <a:rPr lang="en-US" dirty="0" err="1" smtClean="0"/>
            <a:t>dimaksudkan</a:t>
          </a:r>
          <a:r>
            <a:rPr lang="en-US" dirty="0" smtClean="0"/>
            <a:t> </a:t>
          </a:r>
          <a:r>
            <a:rPr lang="en-US" dirty="0" err="1" smtClean="0"/>
            <a:t>sebagai</a:t>
          </a:r>
          <a:r>
            <a:rPr lang="en-US" dirty="0" smtClean="0"/>
            <a:t> ‘</a:t>
          </a:r>
          <a:r>
            <a:rPr lang="en-US" dirty="0" err="1" smtClean="0"/>
            <a:t>penerang</a:t>
          </a:r>
          <a:r>
            <a:rPr lang="en-US" dirty="0" smtClean="0"/>
            <a:t> </a:t>
          </a:r>
          <a:r>
            <a:rPr lang="en-US" dirty="0" err="1" smtClean="0"/>
            <a:t>kehidupan</a:t>
          </a:r>
          <a:r>
            <a:rPr lang="en-US" dirty="0" smtClean="0"/>
            <a:t> </a:t>
          </a:r>
          <a:r>
            <a:rPr lang="en-US" dirty="0" err="1" smtClean="0"/>
            <a:t>seperti</a:t>
          </a:r>
          <a:r>
            <a:rPr lang="en-US" dirty="0" smtClean="0"/>
            <a:t> </a:t>
          </a:r>
          <a:r>
            <a:rPr lang="en-US" dirty="0" err="1" smtClean="0"/>
            <a:t>halnya</a:t>
          </a:r>
          <a:r>
            <a:rPr lang="en-US" dirty="0" smtClean="0"/>
            <a:t> </a:t>
          </a:r>
          <a:r>
            <a:rPr lang="en-US" dirty="0" err="1" smtClean="0"/>
            <a:t>nyala</a:t>
          </a:r>
          <a:r>
            <a:rPr lang="en-US" dirty="0" smtClean="0"/>
            <a:t> </a:t>
          </a:r>
          <a:r>
            <a:rPr lang="en-US" dirty="0" err="1" smtClean="0"/>
            <a:t>api</a:t>
          </a:r>
          <a:r>
            <a:rPr lang="en-US" dirty="0" smtClean="0"/>
            <a:t>’</a:t>
          </a:r>
          <a:endParaRPr lang="id-ID" dirty="0"/>
        </a:p>
      </dgm:t>
    </dgm:pt>
    <dgm:pt modelId="{A0D08175-B5BE-43E6-A9F5-D93D7623B7BE}" type="parTrans" cxnId="{42AA5906-BF31-4E6B-B59B-6BAD1FB7AC15}">
      <dgm:prSet/>
      <dgm:spPr/>
      <dgm:t>
        <a:bodyPr/>
        <a:lstStyle/>
        <a:p>
          <a:endParaRPr lang="id-ID"/>
        </a:p>
      </dgm:t>
    </dgm:pt>
    <dgm:pt modelId="{F78EBF12-BA73-4CB1-AC1A-9230EE5AD9FB}" type="sibTrans" cxnId="{42AA5906-BF31-4E6B-B59B-6BAD1FB7AC15}">
      <dgm:prSet/>
      <dgm:spPr/>
      <dgm:t>
        <a:bodyPr/>
        <a:lstStyle/>
        <a:p>
          <a:endParaRPr lang="id-ID"/>
        </a:p>
      </dgm:t>
    </dgm:pt>
    <dgm:pt modelId="{8B7915B4-8D4E-4002-858C-60ED88468058}" type="pres">
      <dgm:prSet presAssocID="{BBA59E4C-152E-42FC-9CE0-6444F225F4F9}" presName="theList" presStyleCnt="0">
        <dgm:presLayoutVars>
          <dgm:dir/>
          <dgm:animLvl val="lvl"/>
          <dgm:resizeHandles val="exact"/>
        </dgm:presLayoutVars>
      </dgm:prSet>
      <dgm:spPr/>
    </dgm:pt>
    <dgm:pt modelId="{CA3F1261-4C30-40FF-AA4A-4C7B9666531F}" type="pres">
      <dgm:prSet presAssocID="{9B325F99-9E70-4002-BD37-99EF0F9CDC85}" presName="compNode" presStyleCnt="0"/>
      <dgm:spPr/>
    </dgm:pt>
    <dgm:pt modelId="{578496BC-DFF8-4EE4-9144-03EED0D3EDA9}" type="pres">
      <dgm:prSet presAssocID="{9B325F99-9E70-4002-BD37-99EF0F9CDC85}" presName="aNode" presStyleLbl="bgShp" presStyleIdx="0" presStyleCnt="1"/>
      <dgm:spPr/>
      <dgm:t>
        <a:bodyPr/>
        <a:lstStyle/>
        <a:p>
          <a:endParaRPr lang="id-ID"/>
        </a:p>
      </dgm:t>
    </dgm:pt>
    <dgm:pt modelId="{48A0C7D7-4572-4763-B30C-CA8BC72DC920}" type="pres">
      <dgm:prSet presAssocID="{9B325F99-9E70-4002-BD37-99EF0F9CDC85}" presName="textNode" presStyleLbl="bgShp" presStyleIdx="0" presStyleCnt="1"/>
      <dgm:spPr/>
      <dgm:t>
        <a:bodyPr/>
        <a:lstStyle/>
        <a:p>
          <a:endParaRPr lang="id-ID"/>
        </a:p>
      </dgm:t>
    </dgm:pt>
    <dgm:pt modelId="{E7EF355A-1910-41C5-A213-EFE7FA172AD6}" type="pres">
      <dgm:prSet presAssocID="{9B325F99-9E70-4002-BD37-99EF0F9CDC85}" presName="compChildNode" presStyleCnt="0"/>
      <dgm:spPr/>
    </dgm:pt>
    <dgm:pt modelId="{0D8E73C6-380D-40E4-A7EB-17F40FA928B0}" type="pres">
      <dgm:prSet presAssocID="{9B325F99-9E70-4002-BD37-99EF0F9CDC85}" presName="theInnerList" presStyleCnt="0"/>
      <dgm:spPr/>
    </dgm:pt>
    <dgm:pt modelId="{739A3A19-3C0A-46D8-9E01-0E69FBCEB6CC}" type="pres">
      <dgm:prSet presAssocID="{0AB39AC2-1A76-4D46-8C6B-20059C598700}" presName="childNode" presStyleLbl="node1" presStyleIdx="0" presStyleCnt="1">
        <dgm:presLayoutVars>
          <dgm:bulletEnabled val="1"/>
        </dgm:presLayoutVars>
      </dgm:prSet>
      <dgm:spPr/>
    </dgm:pt>
  </dgm:ptLst>
  <dgm:cxnLst>
    <dgm:cxn modelId="{42AA5906-BF31-4E6B-B59B-6BAD1FB7AC15}" srcId="{9B325F99-9E70-4002-BD37-99EF0F9CDC85}" destId="{0AB39AC2-1A76-4D46-8C6B-20059C598700}" srcOrd="0" destOrd="0" parTransId="{A0D08175-B5BE-43E6-A9F5-D93D7623B7BE}" sibTransId="{F78EBF12-BA73-4CB1-AC1A-9230EE5AD9FB}"/>
    <dgm:cxn modelId="{2448F46A-B60D-4FA1-8999-253CAF6FCDA5}" type="presOf" srcId="{BBA59E4C-152E-42FC-9CE0-6444F225F4F9}" destId="{8B7915B4-8D4E-4002-858C-60ED88468058}" srcOrd="0" destOrd="0" presId="urn:microsoft.com/office/officeart/2005/8/layout/lProcess2"/>
    <dgm:cxn modelId="{B2031197-6E7D-4A3C-AD28-957B0C778E6F}" type="presOf" srcId="{9B325F99-9E70-4002-BD37-99EF0F9CDC85}" destId="{578496BC-DFF8-4EE4-9144-03EED0D3EDA9}" srcOrd="0" destOrd="0" presId="urn:microsoft.com/office/officeart/2005/8/layout/lProcess2"/>
    <dgm:cxn modelId="{A91DF0EC-48EE-4CC5-90B3-AD07D78525C7}" srcId="{BBA59E4C-152E-42FC-9CE0-6444F225F4F9}" destId="{9B325F99-9E70-4002-BD37-99EF0F9CDC85}" srcOrd="0" destOrd="0" parTransId="{F9EAE004-D213-48CB-8357-761E073CC1EC}" sibTransId="{7D0735BD-78D6-456A-A160-26C6571776F6}"/>
    <dgm:cxn modelId="{18553D84-2BF6-41DF-9DD5-C4BD1951EFE3}" type="presOf" srcId="{0AB39AC2-1A76-4D46-8C6B-20059C598700}" destId="{739A3A19-3C0A-46D8-9E01-0E69FBCEB6CC}" srcOrd="0" destOrd="0" presId="urn:microsoft.com/office/officeart/2005/8/layout/lProcess2"/>
    <dgm:cxn modelId="{0CCBE011-5606-4087-AD4C-9299A0D01893}" type="presOf" srcId="{9B325F99-9E70-4002-BD37-99EF0F9CDC85}" destId="{48A0C7D7-4572-4763-B30C-CA8BC72DC920}" srcOrd="1" destOrd="0" presId="urn:microsoft.com/office/officeart/2005/8/layout/lProcess2"/>
    <dgm:cxn modelId="{580B7893-BE0A-46CE-AD4D-56874050B3EF}" type="presParOf" srcId="{8B7915B4-8D4E-4002-858C-60ED88468058}" destId="{CA3F1261-4C30-40FF-AA4A-4C7B9666531F}" srcOrd="0" destOrd="0" presId="urn:microsoft.com/office/officeart/2005/8/layout/lProcess2"/>
    <dgm:cxn modelId="{E6697BC7-0D00-4497-A524-8D02E6FE3510}" type="presParOf" srcId="{CA3F1261-4C30-40FF-AA4A-4C7B9666531F}" destId="{578496BC-DFF8-4EE4-9144-03EED0D3EDA9}" srcOrd="0" destOrd="0" presId="urn:microsoft.com/office/officeart/2005/8/layout/lProcess2"/>
    <dgm:cxn modelId="{F598F2B2-4E55-42D1-AA60-83AB99423150}" type="presParOf" srcId="{CA3F1261-4C30-40FF-AA4A-4C7B9666531F}" destId="{48A0C7D7-4572-4763-B30C-CA8BC72DC920}" srcOrd="1" destOrd="0" presId="urn:microsoft.com/office/officeart/2005/8/layout/lProcess2"/>
    <dgm:cxn modelId="{FF0E871E-CB3E-444B-A6FD-5044493C5213}" type="presParOf" srcId="{CA3F1261-4C30-40FF-AA4A-4C7B9666531F}" destId="{E7EF355A-1910-41C5-A213-EFE7FA172AD6}" srcOrd="2" destOrd="0" presId="urn:microsoft.com/office/officeart/2005/8/layout/lProcess2"/>
    <dgm:cxn modelId="{49B7236F-526C-4D33-BA4F-635A3F023BB8}" type="presParOf" srcId="{E7EF355A-1910-41C5-A213-EFE7FA172AD6}" destId="{0D8E73C6-380D-40E4-A7EB-17F40FA928B0}" srcOrd="0" destOrd="0" presId="urn:microsoft.com/office/officeart/2005/8/layout/lProcess2"/>
    <dgm:cxn modelId="{6EA9EB02-D3D2-4830-B67A-6126801169F6}" type="presParOf" srcId="{0D8E73C6-380D-40E4-A7EB-17F40FA928B0}" destId="{739A3A19-3C0A-46D8-9E01-0E69FBCEB6CC}" srcOrd="0" destOrd="0" presId="urn:microsoft.com/office/officeart/2005/8/layout/lProcess2"/>
  </dgm:cxnLst>
  <dgm:bg/>
  <dgm:whole/>
</dgm:dataModel>
</file>

<file path=ppt/diagrams/data4.xml><?xml version="1.0" encoding="utf-8"?>
<dgm:dataModel xmlns:dgm="http://schemas.openxmlformats.org/drawingml/2006/diagram" xmlns:a="http://schemas.openxmlformats.org/drawingml/2006/main">
  <dgm:ptLst>
    <dgm:pt modelId="{A75439F1-CE4C-4EB2-8B4A-9CA5AD713469}"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50D900BB-9B3E-4579-B2A7-60159412077C}">
      <dgm:prSet phldrT="[Text]"/>
      <dgm:spPr/>
      <dgm:t>
        <a:bodyPr/>
        <a:lstStyle/>
        <a:p>
          <a:r>
            <a:rPr lang="en-US" i="1" dirty="0" err="1" smtClean="0"/>
            <a:t>Tumpeng</a:t>
          </a:r>
          <a:r>
            <a:rPr lang="en-US" i="1" dirty="0" smtClean="0"/>
            <a:t> </a:t>
          </a:r>
          <a:r>
            <a:rPr lang="en-US" i="1" dirty="0" err="1" smtClean="0"/>
            <a:t>Kresna</a:t>
          </a:r>
          <a:endParaRPr lang="id-ID" dirty="0"/>
        </a:p>
      </dgm:t>
    </dgm:pt>
    <dgm:pt modelId="{67A8B4DC-E917-443F-9198-37F0DFD682B0}" type="parTrans" cxnId="{8E0FE7BF-E715-4773-B3E0-BB53E5621BAC}">
      <dgm:prSet/>
      <dgm:spPr/>
      <dgm:t>
        <a:bodyPr/>
        <a:lstStyle/>
        <a:p>
          <a:endParaRPr lang="id-ID"/>
        </a:p>
      </dgm:t>
    </dgm:pt>
    <dgm:pt modelId="{CA793C7F-A58A-4DB8-A2B3-90552260B7F9}" type="sibTrans" cxnId="{8E0FE7BF-E715-4773-B3E0-BB53E5621BAC}">
      <dgm:prSet/>
      <dgm:spPr/>
      <dgm:t>
        <a:bodyPr/>
        <a:lstStyle/>
        <a:p>
          <a:endParaRPr lang="id-ID"/>
        </a:p>
      </dgm:t>
    </dgm:pt>
    <dgm:pt modelId="{85419F6D-1670-496E-BE28-23701F767110}">
      <dgm:prSet/>
      <dgm:spPr/>
      <dgm:t>
        <a:bodyPr/>
        <a:lstStyle/>
        <a:p>
          <a:r>
            <a:rPr lang="en-US" i="1" smtClean="0"/>
            <a:t>Kresna</a:t>
          </a:r>
          <a:r>
            <a:rPr lang="en-US" smtClean="0"/>
            <a:t> (1937: 251) berarti 1. </a:t>
          </a:r>
          <a:r>
            <a:rPr lang="en-US" i="1" smtClean="0"/>
            <a:t>Ireng</a:t>
          </a:r>
          <a:r>
            <a:rPr lang="en-US" smtClean="0"/>
            <a:t>, 2. </a:t>
          </a:r>
          <a:r>
            <a:rPr lang="en-US" i="1" smtClean="0"/>
            <a:t>Wage</a:t>
          </a:r>
          <a:r>
            <a:rPr lang="en-US" smtClean="0"/>
            <a:t>. </a:t>
          </a:r>
          <a:r>
            <a:rPr lang="en-US" i="1" smtClean="0"/>
            <a:t>Kresna</a:t>
          </a:r>
          <a:r>
            <a:rPr lang="en-US" smtClean="0"/>
            <a:t> dalam makna tumpeng berarti ‘hitam’.  Tumpeng Kresna berarti ‘nasi dibentuk seperti kerucut untuk selamatan dengan diberi hiasan warna hitam’.</a:t>
          </a:r>
          <a:endParaRPr lang="id-ID"/>
        </a:p>
      </dgm:t>
    </dgm:pt>
    <dgm:pt modelId="{48188085-8429-4DD0-88F0-6EAED8945862}" type="parTrans" cxnId="{337F7832-6069-4F8E-A062-756D71961939}">
      <dgm:prSet/>
      <dgm:spPr/>
      <dgm:t>
        <a:bodyPr/>
        <a:lstStyle/>
        <a:p>
          <a:endParaRPr lang="id-ID"/>
        </a:p>
      </dgm:t>
    </dgm:pt>
    <dgm:pt modelId="{75C7073D-02C1-4036-8089-CA2290D2C045}" type="sibTrans" cxnId="{337F7832-6069-4F8E-A062-756D71961939}">
      <dgm:prSet/>
      <dgm:spPr/>
      <dgm:t>
        <a:bodyPr/>
        <a:lstStyle/>
        <a:p>
          <a:endParaRPr lang="id-ID"/>
        </a:p>
      </dgm:t>
    </dgm:pt>
    <dgm:pt modelId="{DB547F50-3A9E-4A65-A5B8-D831559B8D2D}" type="pres">
      <dgm:prSet presAssocID="{A75439F1-CE4C-4EB2-8B4A-9CA5AD713469}" presName="theList" presStyleCnt="0">
        <dgm:presLayoutVars>
          <dgm:dir/>
          <dgm:animLvl val="lvl"/>
          <dgm:resizeHandles val="exact"/>
        </dgm:presLayoutVars>
      </dgm:prSet>
      <dgm:spPr/>
    </dgm:pt>
    <dgm:pt modelId="{C5D48BE9-924B-4C60-9829-B2F0D921B37D}" type="pres">
      <dgm:prSet presAssocID="{50D900BB-9B3E-4579-B2A7-60159412077C}" presName="compNode" presStyleCnt="0"/>
      <dgm:spPr/>
    </dgm:pt>
    <dgm:pt modelId="{280E5312-EB49-48A4-A8F3-90A4F952B50E}" type="pres">
      <dgm:prSet presAssocID="{50D900BB-9B3E-4579-B2A7-60159412077C}" presName="aNode" presStyleLbl="bgShp" presStyleIdx="0" presStyleCnt="1"/>
      <dgm:spPr/>
      <dgm:t>
        <a:bodyPr/>
        <a:lstStyle/>
        <a:p>
          <a:endParaRPr lang="id-ID"/>
        </a:p>
      </dgm:t>
    </dgm:pt>
    <dgm:pt modelId="{BB45634B-4E2B-41D5-A010-3A3EF25A1F66}" type="pres">
      <dgm:prSet presAssocID="{50D900BB-9B3E-4579-B2A7-60159412077C}" presName="textNode" presStyleLbl="bgShp" presStyleIdx="0" presStyleCnt="1"/>
      <dgm:spPr/>
      <dgm:t>
        <a:bodyPr/>
        <a:lstStyle/>
        <a:p>
          <a:endParaRPr lang="id-ID"/>
        </a:p>
      </dgm:t>
    </dgm:pt>
    <dgm:pt modelId="{39B3CEB7-AFA4-4FEF-A1F2-58AC0D2B5CDB}" type="pres">
      <dgm:prSet presAssocID="{50D900BB-9B3E-4579-B2A7-60159412077C}" presName="compChildNode" presStyleCnt="0"/>
      <dgm:spPr/>
    </dgm:pt>
    <dgm:pt modelId="{764ABC1F-08B0-470D-B235-E76C6D9C4C49}" type="pres">
      <dgm:prSet presAssocID="{50D900BB-9B3E-4579-B2A7-60159412077C}" presName="theInnerList" presStyleCnt="0"/>
      <dgm:spPr/>
    </dgm:pt>
    <dgm:pt modelId="{E996CEAF-CD34-48E2-B163-42048AF910F3}" type="pres">
      <dgm:prSet presAssocID="{85419F6D-1670-496E-BE28-23701F767110}" presName="childNode" presStyleLbl="node1" presStyleIdx="0" presStyleCnt="1">
        <dgm:presLayoutVars>
          <dgm:bulletEnabled val="1"/>
        </dgm:presLayoutVars>
      </dgm:prSet>
      <dgm:spPr/>
    </dgm:pt>
  </dgm:ptLst>
  <dgm:cxnLst>
    <dgm:cxn modelId="{D3F46EF3-CB87-4507-82F3-EED6EBC3FF1A}" type="presOf" srcId="{A75439F1-CE4C-4EB2-8B4A-9CA5AD713469}" destId="{DB547F50-3A9E-4A65-A5B8-D831559B8D2D}" srcOrd="0" destOrd="0" presId="urn:microsoft.com/office/officeart/2005/8/layout/lProcess2"/>
    <dgm:cxn modelId="{D4489456-652F-47C4-9552-9BF66BF6A97A}" type="presOf" srcId="{85419F6D-1670-496E-BE28-23701F767110}" destId="{E996CEAF-CD34-48E2-B163-42048AF910F3}" srcOrd="0" destOrd="0" presId="urn:microsoft.com/office/officeart/2005/8/layout/lProcess2"/>
    <dgm:cxn modelId="{337F7832-6069-4F8E-A062-756D71961939}" srcId="{50D900BB-9B3E-4579-B2A7-60159412077C}" destId="{85419F6D-1670-496E-BE28-23701F767110}" srcOrd="0" destOrd="0" parTransId="{48188085-8429-4DD0-88F0-6EAED8945862}" sibTransId="{75C7073D-02C1-4036-8089-CA2290D2C045}"/>
    <dgm:cxn modelId="{8E0FE7BF-E715-4773-B3E0-BB53E5621BAC}" srcId="{A75439F1-CE4C-4EB2-8B4A-9CA5AD713469}" destId="{50D900BB-9B3E-4579-B2A7-60159412077C}" srcOrd="0" destOrd="0" parTransId="{67A8B4DC-E917-443F-9198-37F0DFD682B0}" sibTransId="{CA793C7F-A58A-4DB8-A2B3-90552260B7F9}"/>
    <dgm:cxn modelId="{819356C0-56D3-404F-BC52-317BFAD9C308}" type="presOf" srcId="{50D900BB-9B3E-4579-B2A7-60159412077C}" destId="{280E5312-EB49-48A4-A8F3-90A4F952B50E}" srcOrd="0" destOrd="0" presId="urn:microsoft.com/office/officeart/2005/8/layout/lProcess2"/>
    <dgm:cxn modelId="{5485377A-01C6-4268-8F37-9F1D9BC4F310}" type="presOf" srcId="{50D900BB-9B3E-4579-B2A7-60159412077C}" destId="{BB45634B-4E2B-41D5-A010-3A3EF25A1F66}" srcOrd="1" destOrd="0" presId="urn:microsoft.com/office/officeart/2005/8/layout/lProcess2"/>
    <dgm:cxn modelId="{ADDA0CD7-BD06-4C89-85F8-14619B53880E}" type="presParOf" srcId="{DB547F50-3A9E-4A65-A5B8-D831559B8D2D}" destId="{C5D48BE9-924B-4C60-9829-B2F0D921B37D}" srcOrd="0" destOrd="0" presId="urn:microsoft.com/office/officeart/2005/8/layout/lProcess2"/>
    <dgm:cxn modelId="{5A4CD2D8-3FAA-4F8A-8097-6B28C348C668}" type="presParOf" srcId="{C5D48BE9-924B-4C60-9829-B2F0D921B37D}" destId="{280E5312-EB49-48A4-A8F3-90A4F952B50E}" srcOrd="0" destOrd="0" presId="urn:microsoft.com/office/officeart/2005/8/layout/lProcess2"/>
    <dgm:cxn modelId="{E5B81DCE-A443-47E9-9D54-C26A964F489C}" type="presParOf" srcId="{C5D48BE9-924B-4C60-9829-B2F0D921B37D}" destId="{BB45634B-4E2B-41D5-A010-3A3EF25A1F66}" srcOrd="1" destOrd="0" presId="urn:microsoft.com/office/officeart/2005/8/layout/lProcess2"/>
    <dgm:cxn modelId="{EBCE3A2A-C42E-4606-AC13-1BD75162C2B9}" type="presParOf" srcId="{C5D48BE9-924B-4C60-9829-B2F0D921B37D}" destId="{39B3CEB7-AFA4-4FEF-A1F2-58AC0D2B5CDB}" srcOrd="2" destOrd="0" presId="urn:microsoft.com/office/officeart/2005/8/layout/lProcess2"/>
    <dgm:cxn modelId="{B4BC8674-977F-4BA0-AF90-2DEE117379FB}" type="presParOf" srcId="{39B3CEB7-AFA4-4FEF-A1F2-58AC0D2B5CDB}" destId="{764ABC1F-08B0-470D-B235-E76C6D9C4C49}" srcOrd="0" destOrd="0" presId="urn:microsoft.com/office/officeart/2005/8/layout/lProcess2"/>
    <dgm:cxn modelId="{5D74405B-0CB3-493C-B3CB-B9992A6CEAD5}" type="presParOf" srcId="{764ABC1F-08B0-470D-B235-E76C6D9C4C49}" destId="{E996CEAF-CD34-48E2-B163-42048AF910F3}" srcOrd="0" destOrd="0" presId="urn:microsoft.com/office/officeart/2005/8/layout/lProcess2"/>
  </dgm:cxnLst>
  <dgm:bg/>
  <dgm:whole/>
</dgm:dataModel>
</file>

<file path=ppt/diagrams/data5.xml><?xml version="1.0" encoding="utf-8"?>
<dgm:dataModel xmlns:dgm="http://schemas.openxmlformats.org/drawingml/2006/diagram" xmlns:a="http://schemas.openxmlformats.org/drawingml/2006/main">
  <dgm:ptLst>
    <dgm:pt modelId="{6C29ABB9-9DA1-4704-A228-2E82821E9C0E}"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B2F132D2-A984-47F3-84BC-BC539490669D}">
      <dgm:prSet phldrT="[Text]"/>
      <dgm:spPr/>
      <dgm:t>
        <a:bodyPr/>
        <a:lstStyle/>
        <a:p>
          <a:r>
            <a:rPr lang="en-US" smtClean="0"/>
            <a:t>Kata </a:t>
          </a:r>
          <a:r>
            <a:rPr lang="en-US" i="1" smtClean="0"/>
            <a:t>sangga</a:t>
          </a:r>
          <a:r>
            <a:rPr lang="en-US" smtClean="0"/>
            <a:t> dalam kamus Bausastra Djawa (1937: 544), mempunyai beberapa pengertian, yaitu: </a:t>
          </a:r>
          <a:endParaRPr lang="id-ID" dirty="0"/>
        </a:p>
      </dgm:t>
    </dgm:pt>
    <dgm:pt modelId="{9EA9B4AF-AE6D-45E2-86CD-3CD8A288E53C}" type="parTrans" cxnId="{DC768BC6-CEA4-47EE-A329-DFEE126359F7}">
      <dgm:prSet/>
      <dgm:spPr/>
      <dgm:t>
        <a:bodyPr/>
        <a:lstStyle/>
        <a:p>
          <a:endParaRPr lang="id-ID"/>
        </a:p>
      </dgm:t>
    </dgm:pt>
    <dgm:pt modelId="{74EADFEC-82DC-4425-9A1D-0AE7D96021AA}" type="sibTrans" cxnId="{DC768BC6-CEA4-47EE-A329-DFEE126359F7}">
      <dgm:prSet/>
      <dgm:spPr/>
      <dgm:t>
        <a:bodyPr/>
        <a:lstStyle/>
        <a:p>
          <a:endParaRPr lang="id-ID"/>
        </a:p>
      </dgm:t>
    </dgm:pt>
    <dgm:pt modelId="{02F14760-5C27-4A00-98A2-F8E8CB88448B}">
      <dgm:prSet/>
      <dgm:spPr/>
      <dgm:t>
        <a:bodyPr/>
        <a:lstStyle/>
        <a:p>
          <a:r>
            <a:rPr lang="en-US" dirty="0" smtClean="0"/>
            <a:t>1.</a:t>
          </a:r>
          <a:r>
            <a:rPr lang="en-US" i="1" dirty="0" smtClean="0"/>
            <a:t> </a:t>
          </a:r>
          <a:r>
            <a:rPr lang="en-US" i="1" dirty="0" err="1" smtClean="0"/>
            <a:t>Dicuwak</a:t>
          </a:r>
          <a:r>
            <a:rPr lang="en-US" i="1" dirty="0" smtClean="0"/>
            <a:t> </a:t>
          </a:r>
          <a:r>
            <a:rPr lang="en-US" i="1" dirty="0" err="1" smtClean="0"/>
            <a:t>saka</a:t>
          </a:r>
          <a:r>
            <a:rPr lang="en-US" i="1" dirty="0" smtClean="0"/>
            <a:t> </a:t>
          </a:r>
          <a:r>
            <a:rPr lang="en-US" i="1" dirty="0" err="1" smtClean="0"/>
            <a:t>ngisor</a:t>
          </a:r>
          <a:r>
            <a:rPr lang="en-US" i="1" dirty="0" smtClean="0"/>
            <a:t>, </a:t>
          </a:r>
          <a:r>
            <a:rPr lang="en-US" dirty="0" smtClean="0"/>
            <a:t>2</a:t>
          </a:r>
          <a:r>
            <a:rPr lang="en-US" i="1" dirty="0" smtClean="0"/>
            <a:t>. </a:t>
          </a:r>
          <a:r>
            <a:rPr lang="en-US" i="1" dirty="0" err="1" smtClean="0"/>
            <a:t>Ditumpangake</a:t>
          </a:r>
          <a:r>
            <a:rPr lang="en-US" i="1" dirty="0" smtClean="0"/>
            <a:t> </a:t>
          </a:r>
          <a:r>
            <a:rPr lang="en-US" i="1" dirty="0" err="1" smtClean="0"/>
            <a:t>ing</a:t>
          </a:r>
          <a:r>
            <a:rPr lang="en-US" i="1" dirty="0" smtClean="0"/>
            <a:t> </a:t>
          </a:r>
          <a:r>
            <a:rPr lang="en-US" i="1" dirty="0" err="1" smtClean="0"/>
            <a:t>tangan</a:t>
          </a:r>
          <a:r>
            <a:rPr lang="en-US" i="1" dirty="0" smtClean="0"/>
            <a:t>, </a:t>
          </a:r>
          <a:r>
            <a:rPr lang="en-US" dirty="0" smtClean="0"/>
            <a:t>3</a:t>
          </a:r>
          <a:r>
            <a:rPr lang="en-US" i="1" dirty="0" smtClean="0"/>
            <a:t>. </a:t>
          </a:r>
          <a:r>
            <a:rPr lang="en-US" i="1" dirty="0" err="1" smtClean="0"/>
            <a:t>Disanggemi</a:t>
          </a:r>
          <a:r>
            <a:rPr lang="en-US" i="1" dirty="0" smtClean="0"/>
            <a:t> </a:t>
          </a:r>
          <a:r>
            <a:rPr lang="en-US" i="1" dirty="0" err="1" smtClean="0"/>
            <a:t>bakal</a:t>
          </a:r>
          <a:r>
            <a:rPr lang="en-US" i="1" dirty="0" smtClean="0"/>
            <a:t> </a:t>
          </a:r>
          <a:r>
            <a:rPr lang="en-US" i="1" dirty="0" err="1" smtClean="0"/>
            <a:t>dianakake</a:t>
          </a:r>
          <a:r>
            <a:rPr lang="en-US" i="1" dirty="0" smtClean="0"/>
            <a:t>, </a:t>
          </a:r>
          <a:r>
            <a:rPr lang="en-US" dirty="0" smtClean="0"/>
            <a:t>4</a:t>
          </a:r>
          <a:r>
            <a:rPr lang="en-US" i="1" dirty="0" smtClean="0"/>
            <a:t>. </a:t>
          </a:r>
          <a:r>
            <a:rPr lang="en-US" i="1" dirty="0" err="1" smtClean="0"/>
            <a:t>Dilakoni</a:t>
          </a:r>
          <a:r>
            <a:rPr lang="en-US" i="1" dirty="0" smtClean="0"/>
            <a:t>, </a:t>
          </a:r>
          <a:r>
            <a:rPr lang="en-US" dirty="0" smtClean="0"/>
            <a:t>5.</a:t>
          </a:r>
          <a:r>
            <a:rPr lang="en-US" i="1" dirty="0" smtClean="0"/>
            <a:t> </a:t>
          </a:r>
          <a:r>
            <a:rPr lang="en-US" i="1" dirty="0" err="1" smtClean="0"/>
            <a:t>Ditahan</a:t>
          </a:r>
          <a:r>
            <a:rPr lang="en-US" i="1" dirty="0" smtClean="0"/>
            <a:t>, </a:t>
          </a:r>
          <a:r>
            <a:rPr lang="en-US" i="1" dirty="0" err="1" smtClean="0"/>
            <a:t>dilawan</a:t>
          </a:r>
          <a:r>
            <a:rPr lang="en-US" i="1" dirty="0" smtClean="0"/>
            <a:t> </a:t>
          </a:r>
          <a:r>
            <a:rPr lang="en-US" i="1" dirty="0" err="1" smtClean="0"/>
            <a:t>tumrap</a:t>
          </a:r>
          <a:r>
            <a:rPr lang="en-US" i="1" dirty="0" smtClean="0"/>
            <a:t> </a:t>
          </a:r>
          <a:r>
            <a:rPr lang="en-US" i="1" dirty="0" err="1" smtClean="0"/>
            <a:t>tindak</a:t>
          </a:r>
          <a:r>
            <a:rPr lang="en-US" i="1" dirty="0" smtClean="0"/>
            <a:t> </a:t>
          </a:r>
          <a:r>
            <a:rPr lang="en-US" i="1" dirty="0" err="1" smtClean="0"/>
            <a:t>peksa</a:t>
          </a:r>
          <a:r>
            <a:rPr lang="en-US" i="1" dirty="0" smtClean="0"/>
            <a:t>.</a:t>
          </a:r>
          <a:endParaRPr lang="id-ID" dirty="0"/>
        </a:p>
      </dgm:t>
    </dgm:pt>
    <dgm:pt modelId="{E57B901C-951E-44D0-A6E6-50BFD03CBB2D}" type="parTrans" cxnId="{06EE5062-E2AB-4AD4-AF38-AB924C1045B8}">
      <dgm:prSet/>
      <dgm:spPr/>
      <dgm:t>
        <a:bodyPr/>
        <a:lstStyle/>
        <a:p>
          <a:endParaRPr lang="id-ID"/>
        </a:p>
      </dgm:t>
    </dgm:pt>
    <dgm:pt modelId="{8D2E2DB2-70C2-4E2B-B722-4DECD2BBF80C}" type="sibTrans" cxnId="{06EE5062-E2AB-4AD4-AF38-AB924C1045B8}">
      <dgm:prSet/>
      <dgm:spPr/>
      <dgm:t>
        <a:bodyPr/>
        <a:lstStyle/>
        <a:p>
          <a:endParaRPr lang="id-ID"/>
        </a:p>
      </dgm:t>
    </dgm:pt>
    <dgm:pt modelId="{1A9B2485-503C-4154-B219-E4B66CD20095}">
      <dgm:prSet/>
      <dgm:spPr/>
      <dgm:t>
        <a:bodyPr/>
        <a:lstStyle/>
        <a:p>
          <a:r>
            <a:rPr lang="en-US" i="1" dirty="0" err="1" smtClean="0"/>
            <a:t>wilanganing</a:t>
          </a:r>
          <a:r>
            <a:rPr lang="en-US" i="1" dirty="0" smtClean="0"/>
            <a:t> </a:t>
          </a:r>
          <a:r>
            <a:rPr lang="en-US" i="1" dirty="0" err="1" smtClean="0"/>
            <a:t>pari</a:t>
          </a:r>
          <a:r>
            <a:rPr lang="en-US" i="1" dirty="0" smtClean="0"/>
            <a:t>, 5 </a:t>
          </a:r>
          <a:r>
            <a:rPr lang="en-US" i="1" dirty="0" err="1" smtClean="0"/>
            <a:t>utawa</a:t>
          </a:r>
          <a:r>
            <a:rPr lang="en-US" i="1" dirty="0" smtClean="0"/>
            <a:t> 6 </a:t>
          </a:r>
          <a:r>
            <a:rPr lang="en-US" i="1" dirty="0" err="1" smtClean="0"/>
            <a:t>gedheng</a:t>
          </a:r>
          <a:endParaRPr lang="id-ID" dirty="0"/>
        </a:p>
      </dgm:t>
    </dgm:pt>
    <dgm:pt modelId="{021C4C75-95D2-4F81-BA9D-3B46E8B98145}" type="parTrans" cxnId="{69090D1E-783E-4FCF-B963-03B67A9B8C0D}">
      <dgm:prSet/>
      <dgm:spPr/>
      <dgm:t>
        <a:bodyPr/>
        <a:lstStyle/>
        <a:p>
          <a:endParaRPr lang="id-ID"/>
        </a:p>
      </dgm:t>
    </dgm:pt>
    <dgm:pt modelId="{0A13C120-19B3-4CBB-87C8-16899E4FE9BA}" type="sibTrans" cxnId="{69090D1E-783E-4FCF-B963-03B67A9B8C0D}">
      <dgm:prSet/>
      <dgm:spPr/>
      <dgm:t>
        <a:bodyPr/>
        <a:lstStyle/>
        <a:p>
          <a:endParaRPr lang="id-ID"/>
        </a:p>
      </dgm:t>
    </dgm:pt>
    <dgm:pt modelId="{45BFB79D-2D76-4AF8-ABFE-C49E97761E93}">
      <dgm:prSet/>
      <dgm:spPr/>
      <dgm:t>
        <a:bodyPr/>
        <a:lstStyle/>
        <a:p>
          <a:r>
            <a:rPr lang="en-US" i="1" dirty="0" err="1" smtClean="0"/>
            <a:t>golongan</a:t>
          </a:r>
          <a:r>
            <a:rPr lang="en-US" i="1" dirty="0" smtClean="0"/>
            <a:t> </a:t>
          </a:r>
          <a:r>
            <a:rPr lang="en-US" i="1" dirty="0" err="1" smtClean="0"/>
            <a:t>pepanthan</a:t>
          </a:r>
          <a:r>
            <a:rPr lang="en-US" i="1" dirty="0" smtClean="0"/>
            <a:t>, </a:t>
          </a:r>
          <a:r>
            <a:rPr lang="en-US" i="1" dirty="0" err="1" smtClean="0"/>
            <a:t>sakabehe</a:t>
          </a:r>
          <a:endParaRPr lang="id-ID" dirty="0"/>
        </a:p>
      </dgm:t>
    </dgm:pt>
    <dgm:pt modelId="{7EDD99BD-E287-477C-9700-47E74A192A0A}" type="parTrans" cxnId="{B1F069C9-6C74-4360-BA25-CBE6A4B90430}">
      <dgm:prSet/>
      <dgm:spPr/>
      <dgm:t>
        <a:bodyPr/>
        <a:lstStyle/>
        <a:p>
          <a:endParaRPr lang="id-ID"/>
        </a:p>
      </dgm:t>
    </dgm:pt>
    <dgm:pt modelId="{D0A0D69C-30AD-4A00-AD40-1DDD9B349D66}" type="sibTrans" cxnId="{B1F069C9-6C74-4360-BA25-CBE6A4B90430}">
      <dgm:prSet/>
      <dgm:spPr/>
      <dgm:t>
        <a:bodyPr/>
        <a:lstStyle/>
        <a:p>
          <a:endParaRPr lang="id-ID"/>
        </a:p>
      </dgm:t>
    </dgm:pt>
    <dgm:pt modelId="{DFFC9A2F-B9C4-4B23-8272-328BD5E4D45D}">
      <dgm:prSet custT="1"/>
      <dgm:spPr/>
      <dgm:t>
        <a:bodyPr/>
        <a:lstStyle/>
        <a:p>
          <a:endParaRPr lang="id-ID" sz="2000" dirty="0" smtClean="0"/>
        </a:p>
        <a:p>
          <a:endParaRPr lang="id-ID" sz="2000" dirty="0" smtClean="0"/>
        </a:p>
        <a:p>
          <a:endParaRPr lang="id-ID" sz="2000" dirty="0" smtClean="0"/>
        </a:p>
        <a:p>
          <a:endParaRPr lang="id-ID" sz="2000" dirty="0" smtClean="0"/>
        </a:p>
        <a:p>
          <a:endParaRPr lang="id-ID" sz="2000" dirty="0" smtClean="0"/>
        </a:p>
        <a:p>
          <a:endParaRPr lang="id-ID" sz="2000" dirty="0" smtClean="0"/>
        </a:p>
        <a:p>
          <a:r>
            <a:rPr lang="en-US" sz="2000" dirty="0" err="1" smtClean="0"/>
            <a:t>Pengertian</a:t>
          </a:r>
          <a:r>
            <a:rPr lang="en-US" sz="2000" dirty="0" smtClean="0"/>
            <a:t> </a:t>
          </a:r>
          <a:r>
            <a:rPr lang="en-US" sz="2000" i="1" dirty="0" err="1" smtClean="0"/>
            <a:t>sangga</a:t>
          </a:r>
          <a:r>
            <a:rPr lang="en-US" sz="2000" dirty="0" smtClean="0"/>
            <a:t> </a:t>
          </a:r>
          <a:r>
            <a:rPr lang="en-US" sz="2000" dirty="0" err="1" smtClean="0"/>
            <a:t>dalam</a:t>
          </a:r>
          <a:r>
            <a:rPr lang="en-US" sz="2000" dirty="0" smtClean="0"/>
            <a:t> </a:t>
          </a:r>
          <a:r>
            <a:rPr lang="en-US" sz="2000" dirty="0" err="1" smtClean="0"/>
            <a:t>pemaknaan</a:t>
          </a:r>
          <a:r>
            <a:rPr lang="en-US" sz="2000" dirty="0" smtClean="0"/>
            <a:t> </a:t>
          </a:r>
          <a:r>
            <a:rPr lang="en-US" sz="2000" dirty="0" err="1" smtClean="0"/>
            <a:t>tumpeng</a:t>
          </a:r>
          <a:r>
            <a:rPr lang="en-US" sz="2000" dirty="0" smtClean="0"/>
            <a:t> </a:t>
          </a:r>
          <a:r>
            <a:rPr lang="en-US" sz="2000" dirty="0" err="1" smtClean="0"/>
            <a:t>mengambil</a:t>
          </a:r>
          <a:r>
            <a:rPr lang="en-US" sz="2000" dirty="0" smtClean="0"/>
            <a:t> </a:t>
          </a:r>
          <a:r>
            <a:rPr lang="en-US" sz="2000" dirty="0" err="1" smtClean="0"/>
            <a:t>arti</a:t>
          </a:r>
          <a:r>
            <a:rPr lang="en-US" sz="2000" dirty="0" smtClean="0"/>
            <a:t> </a:t>
          </a:r>
          <a:r>
            <a:rPr lang="en-US" sz="2000" dirty="0" err="1" smtClean="0"/>
            <a:t>pertama</a:t>
          </a:r>
          <a:r>
            <a:rPr lang="en-US" sz="2000" dirty="0" smtClean="0"/>
            <a:t> yang </a:t>
          </a:r>
          <a:r>
            <a:rPr lang="en-US" sz="2000" dirty="0" err="1" smtClean="0"/>
            <a:t>bermakna</a:t>
          </a:r>
          <a:r>
            <a:rPr lang="en-US" sz="2000" dirty="0" smtClean="0"/>
            <a:t> ‘</a:t>
          </a:r>
          <a:r>
            <a:rPr lang="en-US" sz="2000" dirty="0" err="1" smtClean="0"/>
            <a:t>diletakkan</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telapak</a:t>
          </a:r>
          <a:r>
            <a:rPr lang="en-US" sz="2000" dirty="0" smtClean="0"/>
            <a:t> </a:t>
          </a:r>
          <a:r>
            <a:rPr lang="en-US" sz="2000" dirty="0" err="1" smtClean="0"/>
            <a:t>tangan</a:t>
          </a:r>
          <a:r>
            <a:rPr lang="en-US" sz="2000" dirty="0" smtClean="0"/>
            <a:t>.’ </a:t>
          </a:r>
          <a:r>
            <a:rPr lang="en-US" sz="2000" i="1" dirty="0" err="1" smtClean="0"/>
            <a:t>Buwana</a:t>
          </a:r>
          <a:r>
            <a:rPr lang="en-US" sz="2000" dirty="0" smtClean="0"/>
            <a:t> (1937: 55) </a:t>
          </a:r>
          <a:r>
            <a:rPr lang="en-US" sz="2000" dirty="0" err="1" smtClean="0"/>
            <a:t>berarti</a:t>
          </a:r>
          <a:r>
            <a:rPr lang="en-US" sz="2000" dirty="0" smtClean="0"/>
            <a:t>: 1. </a:t>
          </a:r>
          <a:r>
            <a:rPr lang="en-US" sz="2000" i="1" dirty="0" err="1" smtClean="0"/>
            <a:t>Jagat</a:t>
          </a:r>
          <a:r>
            <a:rPr lang="en-US" sz="2000" dirty="0" smtClean="0"/>
            <a:t>, 2. </a:t>
          </a:r>
          <a:r>
            <a:rPr lang="en-US" sz="2000" i="1" dirty="0" smtClean="0"/>
            <a:t>Tanah </a:t>
          </a:r>
          <a:r>
            <a:rPr lang="en-US" sz="2000" i="1" dirty="0" err="1" smtClean="0"/>
            <a:t>kang</a:t>
          </a:r>
          <a:r>
            <a:rPr lang="en-US" sz="2000" i="1" dirty="0" smtClean="0"/>
            <a:t> </a:t>
          </a:r>
          <a:r>
            <a:rPr lang="en-US" sz="2000" i="1" dirty="0" err="1" smtClean="0"/>
            <a:t>jembar</a:t>
          </a:r>
          <a:r>
            <a:rPr lang="en-US" sz="2000" i="1" dirty="0" smtClean="0"/>
            <a:t> </a:t>
          </a:r>
          <a:r>
            <a:rPr lang="en-US" sz="2000" dirty="0" smtClean="0"/>
            <a:t>‘</a:t>
          </a:r>
          <a:r>
            <a:rPr lang="en-US" sz="2000" dirty="0" err="1" smtClean="0"/>
            <a:t>bumi</a:t>
          </a:r>
          <a:r>
            <a:rPr lang="en-US" sz="2000" dirty="0" smtClean="0"/>
            <a:t>; </a:t>
          </a:r>
          <a:r>
            <a:rPr lang="en-US" sz="2000" dirty="0" err="1" smtClean="0"/>
            <a:t>tanah</a:t>
          </a:r>
          <a:r>
            <a:rPr lang="en-US" sz="2000" dirty="0" smtClean="0"/>
            <a:t> yang </a:t>
          </a:r>
          <a:r>
            <a:rPr lang="en-US" sz="2000" dirty="0" err="1" smtClean="0"/>
            <a:t>lapang</a:t>
          </a:r>
          <a:r>
            <a:rPr lang="en-US" sz="2000" dirty="0" smtClean="0"/>
            <a:t>’. </a:t>
          </a:r>
          <a:r>
            <a:rPr lang="en-US" sz="2000" dirty="0" err="1" smtClean="0"/>
            <a:t>Tumpeng</a:t>
          </a:r>
          <a:r>
            <a:rPr lang="en-US" sz="2000" dirty="0" smtClean="0"/>
            <a:t> </a:t>
          </a:r>
          <a:r>
            <a:rPr lang="en-US" sz="2000" dirty="0" err="1" smtClean="0"/>
            <a:t>Sangga</a:t>
          </a:r>
          <a:r>
            <a:rPr lang="en-US" sz="2000" dirty="0" smtClean="0"/>
            <a:t> </a:t>
          </a:r>
          <a:r>
            <a:rPr lang="en-US" sz="2000" dirty="0" err="1" smtClean="0"/>
            <a:t>Buwana</a:t>
          </a:r>
          <a:r>
            <a:rPr lang="en-US" sz="2000" dirty="0" smtClean="0"/>
            <a:t> </a:t>
          </a:r>
          <a:r>
            <a:rPr lang="en-US" sz="2000" dirty="0" err="1" smtClean="0"/>
            <a:t>berarti</a:t>
          </a:r>
          <a:r>
            <a:rPr lang="en-US" sz="2000" dirty="0" smtClean="0"/>
            <a:t> ‘</a:t>
          </a:r>
          <a:r>
            <a:rPr lang="en-US" sz="2000" dirty="0" err="1" smtClean="0"/>
            <a:t>nasi</a:t>
          </a:r>
          <a:r>
            <a:rPr lang="en-US" sz="2000" dirty="0" smtClean="0"/>
            <a:t> </a:t>
          </a:r>
          <a:r>
            <a:rPr lang="en-US" sz="2000" dirty="0" err="1" smtClean="0"/>
            <a:t>dibentuk</a:t>
          </a:r>
          <a:r>
            <a:rPr lang="en-US" sz="2000" dirty="0" smtClean="0"/>
            <a:t> </a:t>
          </a:r>
          <a:r>
            <a:rPr lang="en-US" sz="2000" dirty="0" err="1" smtClean="0"/>
            <a:t>seperti</a:t>
          </a:r>
          <a:r>
            <a:rPr lang="en-US" sz="2000" dirty="0" smtClean="0"/>
            <a:t> </a:t>
          </a:r>
          <a:r>
            <a:rPr lang="en-US" sz="2000" dirty="0" err="1" smtClean="0"/>
            <a:t>kerucut</a:t>
          </a:r>
          <a:r>
            <a:rPr lang="en-US" sz="2000" dirty="0" smtClean="0"/>
            <a:t> </a:t>
          </a:r>
          <a:r>
            <a:rPr lang="en-US" sz="2000" dirty="0" err="1" smtClean="0"/>
            <a:t>untuk</a:t>
          </a:r>
          <a:r>
            <a:rPr lang="en-US" sz="2000" dirty="0" smtClean="0"/>
            <a:t> </a:t>
          </a:r>
          <a:r>
            <a:rPr lang="en-US" sz="2000" dirty="0" err="1" smtClean="0"/>
            <a:t>selamatan</a:t>
          </a:r>
          <a:r>
            <a:rPr lang="en-US" sz="2000" dirty="0" smtClean="0"/>
            <a:t> </a:t>
          </a:r>
          <a:r>
            <a:rPr lang="en-US" sz="2000" dirty="0" err="1" smtClean="0"/>
            <a:t>dengan</a:t>
          </a:r>
          <a:r>
            <a:rPr lang="en-US" sz="2000" dirty="0" smtClean="0"/>
            <a:t> </a:t>
          </a:r>
          <a:r>
            <a:rPr lang="en-US" sz="2000" dirty="0" err="1" smtClean="0"/>
            <a:t>hiasan</a:t>
          </a:r>
          <a:r>
            <a:rPr lang="en-US" sz="2000" dirty="0" smtClean="0"/>
            <a:t> </a:t>
          </a:r>
          <a:r>
            <a:rPr lang="en-US" sz="2000" dirty="0" err="1" smtClean="0"/>
            <a:t>telur</a:t>
          </a:r>
          <a:r>
            <a:rPr lang="en-US" sz="2000" dirty="0" smtClean="0"/>
            <a:t> </a:t>
          </a:r>
          <a:r>
            <a:rPr lang="en-US" sz="2000" dirty="0" err="1" smtClean="0"/>
            <a:t>dadar</a:t>
          </a:r>
          <a:r>
            <a:rPr lang="en-US" sz="2000" dirty="0" smtClean="0"/>
            <a:t> </a:t>
          </a:r>
          <a:r>
            <a:rPr lang="en-US" sz="2000" dirty="0" err="1" smtClean="0"/>
            <a:t>diletakkan</a:t>
          </a:r>
          <a:r>
            <a:rPr lang="en-US" sz="2000" dirty="0" smtClean="0"/>
            <a:t> </a:t>
          </a:r>
          <a:r>
            <a:rPr lang="en-US" sz="2000" dirty="0" err="1" smtClean="0"/>
            <a:t>di</a:t>
          </a:r>
          <a:r>
            <a:rPr lang="en-US" sz="2000" dirty="0" smtClean="0"/>
            <a:t> </a:t>
          </a:r>
          <a:r>
            <a:rPr lang="en-US" sz="2000" dirty="0" err="1" smtClean="0"/>
            <a:t>bagian</a:t>
          </a:r>
          <a:r>
            <a:rPr lang="en-US" sz="2000" dirty="0" smtClean="0"/>
            <a:t> alas </a:t>
          </a:r>
          <a:r>
            <a:rPr lang="en-US" sz="2000" dirty="0" err="1" smtClean="0"/>
            <a:t>tumpeng</a:t>
          </a:r>
          <a:r>
            <a:rPr lang="en-US" sz="2000" dirty="0" smtClean="0"/>
            <a:t> </a:t>
          </a:r>
          <a:r>
            <a:rPr lang="en-US" sz="2000" dirty="0" err="1" smtClean="0"/>
            <a:t>seperti</a:t>
          </a:r>
          <a:r>
            <a:rPr lang="en-US" sz="2000" dirty="0" smtClean="0"/>
            <a:t> </a:t>
          </a:r>
          <a:r>
            <a:rPr lang="en-US" sz="2000" dirty="0" err="1" smtClean="0"/>
            <a:t>halnya</a:t>
          </a:r>
          <a:r>
            <a:rPr lang="en-US" sz="2000" dirty="0" smtClean="0"/>
            <a:t> </a:t>
          </a:r>
          <a:r>
            <a:rPr lang="en-US" sz="2000" dirty="0" err="1" smtClean="0"/>
            <a:t>penyangga</a:t>
          </a:r>
          <a:r>
            <a:rPr lang="en-US" sz="2000" dirty="0" smtClean="0"/>
            <a:t> </a:t>
          </a:r>
          <a:r>
            <a:rPr lang="en-US" sz="2000" dirty="0" err="1" smtClean="0"/>
            <a:t>bumi</a:t>
          </a:r>
          <a:r>
            <a:rPr lang="en-US" sz="2000" dirty="0" smtClean="0"/>
            <a:t>’.</a:t>
          </a:r>
          <a:endParaRPr lang="id-ID" sz="2000" dirty="0"/>
        </a:p>
      </dgm:t>
    </dgm:pt>
    <dgm:pt modelId="{EAE18BCD-3AAF-4E0B-AD10-C8AAAD1A1633}" type="parTrans" cxnId="{43AA99DC-67E1-41E4-8022-570E4BB2798E}">
      <dgm:prSet/>
      <dgm:spPr/>
      <dgm:t>
        <a:bodyPr/>
        <a:lstStyle/>
        <a:p>
          <a:endParaRPr lang="id-ID"/>
        </a:p>
      </dgm:t>
    </dgm:pt>
    <dgm:pt modelId="{C85A2581-F31F-4C99-A85E-6C8AA558A988}" type="sibTrans" cxnId="{43AA99DC-67E1-41E4-8022-570E4BB2798E}">
      <dgm:prSet/>
      <dgm:spPr/>
      <dgm:t>
        <a:bodyPr/>
        <a:lstStyle/>
        <a:p>
          <a:endParaRPr lang="id-ID"/>
        </a:p>
      </dgm:t>
    </dgm:pt>
    <dgm:pt modelId="{49A1678A-BFFD-46C9-8102-D590C63EBCD2}" type="pres">
      <dgm:prSet presAssocID="{6C29ABB9-9DA1-4704-A228-2E82821E9C0E}" presName="theList" presStyleCnt="0">
        <dgm:presLayoutVars>
          <dgm:dir/>
          <dgm:animLvl val="lvl"/>
          <dgm:resizeHandles val="exact"/>
        </dgm:presLayoutVars>
      </dgm:prSet>
      <dgm:spPr/>
    </dgm:pt>
    <dgm:pt modelId="{0F534F71-2FA6-4341-B372-AA4F321BDA2E}" type="pres">
      <dgm:prSet presAssocID="{B2F132D2-A984-47F3-84BC-BC539490669D}" presName="compNode" presStyleCnt="0"/>
      <dgm:spPr/>
    </dgm:pt>
    <dgm:pt modelId="{D16BB4A7-334C-4021-B319-CCC4547F0E20}" type="pres">
      <dgm:prSet presAssocID="{B2F132D2-A984-47F3-84BC-BC539490669D}" presName="aNode" presStyleLbl="bgShp" presStyleIdx="0" presStyleCnt="2"/>
      <dgm:spPr/>
      <dgm:t>
        <a:bodyPr/>
        <a:lstStyle/>
        <a:p>
          <a:endParaRPr lang="id-ID"/>
        </a:p>
      </dgm:t>
    </dgm:pt>
    <dgm:pt modelId="{C2FFB288-7A60-4EA5-91D9-0B13BE09C86F}" type="pres">
      <dgm:prSet presAssocID="{B2F132D2-A984-47F3-84BC-BC539490669D}" presName="textNode" presStyleLbl="bgShp" presStyleIdx="0" presStyleCnt="2"/>
      <dgm:spPr/>
      <dgm:t>
        <a:bodyPr/>
        <a:lstStyle/>
        <a:p>
          <a:endParaRPr lang="id-ID"/>
        </a:p>
      </dgm:t>
    </dgm:pt>
    <dgm:pt modelId="{B31CBB38-6311-4E2A-B57D-9D7100E74EFE}" type="pres">
      <dgm:prSet presAssocID="{B2F132D2-A984-47F3-84BC-BC539490669D}" presName="compChildNode" presStyleCnt="0"/>
      <dgm:spPr/>
    </dgm:pt>
    <dgm:pt modelId="{6315690E-8356-4AC1-BAFE-333D52FB8DF0}" type="pres">
      <dgm:prSet presAssocID="{B2F132D2-A984-47F3-84BC-BC539490669D}" presName="theInnerList" presStyleCnt="0"/>
      <dgm:spPr/>
    </dgm:pt>
    <dgm:pt modelId="{AC0D34A9-01F7-405C-B0B8-B2868A2C6485}" type="pres">
      <dgm:prSet presAssocID="{02F14760-5C27-4A00-98A2-F8E8CB88448B}" presName="childNode" presStyleLbl="node1" presStyleIdx="0" presStyleCnt="3">
        <dgm:presLayoutVars>
          <dgm:bulletEnabled val="1"/>
        </dgm:presLayoutVars>
      </dgm:prSet>
      <dgm:spPr/>
    </dgm:pt>
    <dgm:pt modelId="{1A1A6025-DF51-4087-B676-B2265B225C76}" type="pres">
      <dgm:prSet presAssocID="{02F14760-5C27-4A00-98A2-F8E8CB88448B}" presName="aSpace2" presStyleCnt="0"/>
      <dgm:spPr/>
    </dgm:pt>
    <dgm:pt modelId="{FEBA56AD-8CA9-4B0C-BEC1-070E07E46E04}" type="pres">
      <dgm:prSet presAssocID="{1A9B2485-503C-4154-B219-E4B66CD20095}" presName="childNode" presStyleLbl="node1" presStyleIdx="1" presStyleCnt="3">
        <dgm:presLayoutVars>
          <dgm:bulletEnabled val="1"/>
        </dgm:presLayoutVars>
      </dgm:prSet>
      <dgm:spPr/>
    </dgm:pt>
    <dgm:pt modelId="{C4C406E6-8BCC-453C-86A3-A106ABA59CF9}" type="pres">
      <dgm:prSet presAssocID="{1A9B2485-503C-4154-B219-E4B66CD20095}" presName="aSpace2" presStyleCnt="0"/>
      <dgm:spPr/>
    </dgm:pt>
    <dgm:pt modelId="{3B0E4307-EE09-4BBA-9E15-1F1838E2B4C5}" type="pres">
      <dgm:prSet presAssocID="{45BFB79D-2D76-4AF8-ABFE-C49E97761E93}" presName="childNode" presStyleLbl="node1" presStyleIdx="2" presStyleCnt="3">
        <dgm:presLayoutVars>
          <dgm:bulletEnabled val="1"/>
        </dgm:presLayoutVars>
      </dgm:prSet>
      <dgm:spPr/>
    </dgm:pt>
    <dgm:pt modelId="{1CFF96F3-C3DC-4A7B-8054-0F0004CFF194}" type="pres">
      <dgm:prSet presAssocID="{B2F132D2-A984-47F3-84BC-BC539490669D}" presName="aSpace" presStyleCnt="0"/>
      <dgm:spPr/>
    </dgm:pt>
    <dgm:pt modelId="{CD0426C0-4A32-459B-B620-0D2FAA7A2A94}" type="pres">
      <dgm:prSet presAssocID="{DFFC9A2F-B9C4-4B23-8272-328BD5E4D45D}" presName="compNode" presStyleCnt="0"/>
      <dgm:spPr/>
    </dgm:pt>
    <dgm:pt modelId="{3388604F-9120-4046-872D-B48290635BDB}" type="pres">
      <dgm:prSet presAssocID="{DFFC9A2F-B9C4-4B23-8272-328BD5E4D45D}" presName="aNode" presStyleLbl="bgShp" presStyleIdx="1" presStyleCnt="2"/>
      <dgm:spPr/>
    </dgm:pt>
    <dgm:pt modelId="{AC971181-3F6C-4C38-8121-6BA588BF98C7}" type="pres">
      <dgm:prSet presAssocID="{DFFC9A2F-B9C4-4B23-8272-328BD5E4D45D}" presName="textNode" presStyleLbl="bgShp" presStyleIdx="1" presStyleCnt="2"/>
      <dgm:spPr/>
    </dgm:pt>
    <dgm:pt modelId="{396B7394-E92C-4E20-80A9-C079170FF65F}" type="pres">
      <dgm:prSet presAssocID="{DFFC9A2F-B9C4-4B23-8272-328BD5E4D45D}" presName="compChildNode" presStyleCnt="0"/>
      <dgm:spPr/>
    </dgm:pt>
    <dgm:pt modelId="{A58AECD2-A1EE-42F1-A48B-BE8DFED175CD}" type="pres">
      <dgm:prSet presAssocID="{DFFC9A2F-B9C4-4B23-8272-328BD5E4D45D}" presName="theInnerList" presStyleCnt="0"/>
      <dgm:spPr/>
    </dgm:pt>
  </dgm:ptLst>
  <dgm:cxnLst>
    <dgm:cxn modelId="{43AA99DC-67E1-41E4-8022-570E4BB2798E}" srcId="{6C29ABB9-9DA1-4704-A228-2E82821E9C0E}" destId="{DFFC9A2F-B9C4-4B23-8272-328BD5E4D45D}" srcOrd="1" destOrd="0" parTransId="{EAE18BCD-3AAF-4E0B-AD10-C8AAAD1A1633}" sibTransId="{C85A2581-F31F-4C99-A85E-6C8AA558A988}"/>
    <dgm:cxn modelId="{78B6D2C5-A8C8-4793-BD84-AFA3FA5F8CA2}" type="presOf" srcId="{DFFC9A2F-B9C4-4B23-8272-328BD5E4D45D}" destId="{AC971181-3F6C-4C38-8121-6BA588BF98C7}" srcOrd="1" destOrd="0" presId="urn:microsoft.com/office/officeart/2005/8/layout/lProcess2"/>
    <dgm:cxn modelId="{EC8DCB7E-923A-4BC2-A80A-6A8B05F7E412}" type="presOf" srcId="{B2F132D2-A984-47F3-84BC-BC539490669D}" destId="{C2FFB288-7A60-4EA5-91D9-0B13BE09C86F}" srcOrd="1" destOrd="0" presId="urn:microsoft.com/office/officeart/2005/8/layout/lProcess2"/>
    <dgm:cxn modelId="{B1F069C9-6C74-4360-BA25-CBE6A4B90430}" srcId="{B2F132D2-A984-47F3-84BC-BC539490669D}" destId="{45BFB79D-2D76-4AF8-ABFE-C49E97761E93}" srcOrd="2" destOrd="0" parTransId="{7EDD99BD-E287-477C-9700-47E74A192A0A}" sibTransId="{D0A0D69C-30AD-4A00-AD40-1DDD9B349D66}"/>
    <dgm:cxn modelId="{B2F8C1C8-FA69-4B9F-BD1C-C2B10B0A513F}" type="presOf" srcId="{B2F132D2-A984-47F3-84BC-BC539490669D}" destId="{D16BB4A7-334C-4021-B319-CCC4547F0E20}" srcOrd="0" destOrd="0" presId="urn:microsoft.com/office/officeart/2005/8/layout/lProcess2"/>
    <dgm:cxn modelId="{DC768BC6-CEA4-47EE-A329-DFEE126359F7}" srcId="{6C29ABB9-9DA1-4704-A228-2E82821E9C0E}" destId="{B2F132D2-A984-47F3-84BC-BC539490669D}" srcOrd="0" destOrd="0" parTransId="{9EA9B4AF-AE6D-45E2-86CD-3CD8A288E53C}" sibTransId="{74EADFEC-82DC-4425-9A1D-0AE7D96021AA}"/>
    <dgm:cxn modelId="{69090D1E-783E-4FCF-B963-03B67A9B8C0D}" srcId="{B2F132D2-A984-47F3-84BC-BC539490669D}" destId="{1A9B2485-503C-4154-B219-E4B66CD20095}" srcOrd="1" destOrd="0" parTransId="{021C4C75-95D2-4F81-BA9D-3B46E8B98145}" sibTransId="{0A13C120-19B3-4CBB-87C8-16899E4FE9BA}"/>
    <dgm:cxn modelId="{A7CA3279-FD98-49CA-8EBC-BA894286E73A}" type="presOf" srcId="{1A9B2485-503C-4154-B219-E4B66CD20095}" destId="{FEBA56AD-8CA9-4B0C-BEC1-070E07E46E04}" srcOrd="0" destOrd="0" presId="urn:microsoft.com/office/officeart/2005/8/layout/lProcess2"/>
    <dgm:cxn modelId="{592BBC58-9F67-44AD-B48B-B6A71925634E}" type="presOf" srcId="{DFFC9A2F-B9C4-4B23-8272-328BD5E4D45D}" destId="{3388604F-9120-4046-872D-B48290635BDB}" srcOrd="0" destOrd="0" presId="urn:microsoft.com/office/officeart/2005/8/layout/lProcess2"/>
    <dgm:cxn modelId="{7B086588-ED5F-48D1-8DC5-49AAD4D2D691}" type="presOf" srcId="{45BFB79D-2D76-4AF8-ABFE-C49E97761E93}" destId="{3B0E4307-EE09-4BBA-9E15-1F1838E2B4C5}" srcOrd="0" destOrd="0" presId="urn:microsoft.com/office/officeart/2005/8/layout/lProcess2"/>
    <dgm:cxn modelId="{06EE5062-E2AB-4AD4-AF38-AB924C1045B8}" srcId="{B2F132D2-A984-47F3-84BC-BC539490669D}" destId="{02F14760-5C27-4A00-98A2-F8E8CB88448B}" srcOrd="0" destOrd="0" parTransId="{E57B901C-951E-44D0-A6E6-50BFD03CBB2D}" sibTransId="{8D2E2DB2-70C2-4E2B-B722-4DECD2BBF80C}"/>
    <dgm:cxn modelId="{4C0FE982-13A0-4F99-85A8-34B4D2CDDC06}" type="presOf" srcId="{6C29ABB9-9DA1-4704-A228-2E82821E9C0E}" destId="{49A1678A-BFFD-46C9-8102-D590C63EBCD2}" srcOrd="0" destOrd="0" presId="urn:microsoft.com/office/officeart/2005/8/layout/lProcess2"/>
    <dgm:cxn modelId="{A5DC0E6D-3BC8-427C-A6B6-0B7A633FFB79}" type="presOf" srcId="{02F14760-5C27-4A00-98A2-F8E8CB88448B}" destId="{AC0D34A9-01F7-405C-B0B8-B2868A2C6485}" srcOrd="0" destOrd="0" presId="urn:microsoft.com/office/officeart/2005/8/layout/lProcess2"/>
    <dgm:cxn modelId="{32FD26AE-785E-4E47-80D8-3C46B6263E4A}" type="presParOf" srcId="{49A1678A-BFFD-46C9-8102-D590C63EBCD2}" destId="{0F534F71-2FA6-4341-B372-AA4F321BDA2E}" srcOrd="0" destOrd="0" presId="urn:microsoft.com/office/officeart/2005/8/layout/lProcess2"/>
    <dgm:cxn modelId="{A057A230-0FCF-4004-A0C9-680BD9A8F650}" type="presParOf" srcId="{0F534F71-2FA6-4341-B372-AA4F321BDA2E}" destId="{D16BB4A7-334C-4021-B319-CCC4547F0E20}" srcOrd="0" destOrd="0" presId="urn:microsoft.com/office/officeart/2005/8/layout/lProcess2"/>
    <dgm:cxn modelId="{FEDB4FB2-A88A-4D67-AE2B-5D3472D662D9}" type="presParOf" srcId="{0F534F71-2FA6-4341-B372-AA4F321BDA2E}" destId="{C2FFB288-7A60-4EA5-91D9-0B13BE09C86F}" srcOrd="1" destOrd="0" presId="urn:microsoft.com/office/officeart/2005/8/layout/lProcess2"/>
    <dgm:cxn modelId="{6DF1B23E-BB9B-48B5-AB0F-91C60F6F2453}" type="presParOf" srcId="{0F534F71-2FA6-4341-B372-AA4F321BDA2E}" destId="{B31CBB38-6311-4E2A-B57D-9D7100E74EFE}" srcOrd="2" destOrd="0" presId="urn:microsoft.com/office/officeart/2005/8/layout/lProcess2"/>
    <dgm:cxn modelId="{A042F304-C988-432F-BE19-03D33C534231}" type="presParOf" srcId="{B31CBB38-6311-4E2A-B57D-9D7100E74EFE}" destId="{6315690E-8356-4AC1-BAFE-333D52FB8DF0}" srcOrd="0" destOrd="0" presId="urn:microsoft.com/office/officeart/2005/8/layout/lProcess2"/>
    <dgm:cxn modelId="{3EA99F35-4CCE-422F-9A80-8987D82E4FEB}" type="presParOf" srcId="{6315690E-8356-4AC1-BAFE-333D52FB8DF0}" destId="{AC0D34A9-01F7-405C-B0B8-B2868A2C6485}" srcOrd="0" destOrd="0" presId="urn:microsoft.com/office/officeart/2005/8/layout/lProcess2"/>
    <dgm:cxn modelId="{449DD514-0362-439A-9C5E-827499C7E626}" type="presParOf" srcId="{6315690E-8356-4AC1-BAFE-333D52FB8DF0}" destId="{1A1A6025-DF51-4087-B676-B2265B225C76}" srcOrd="1" destOrd="0" presId="urn:microsoft.com/office/officeart/2005/8/layout/lProcess2"/>
    <dgm:cxn modelId="{3FC77734-C62A-40C9-8D1A-454C20AE9514}" type="presParOf" srcId="{6315690E-8356-4AC1-BAFE-333D52FB8DF0}" destId="{FEBA56AD-8CA9-4B0C-BEC1-070E07E46E04}" srcOrd="2" destOrd="0" presId="urn:microsoft.com/office/officeart/2005/8/layout/lProcess2"/>
    <dgm:cxn modelId="{26885111-01E0-4606-BAAA-291767CC0624}" type="presParOf" srcId="{6315690E-8356-4AC1-BAFE-333D52FB8DF0}" destId="{C4C406E6-8BCC-453C-86A3-A106ABA59CF9}" srcOrd="3" destOrd="0" presId="urn:microsoft.com/office/officeart/2005/8/layout/lProcess2"/>
    <dgm:cxn modelId="{F244F83E-0F8D-4314-9693-E5ED808D8E88}" type="presParOf" srcId="{6315690E-8356-4AC1-BAFE-333D52FB8DF0}" destId="{3B0E4307-EE09-4BBA-9E15-1F1838E2B4C5}" srcOrd="4" destOrd="0" presId="urn:microsoft.com/office/officeart/2005/8/layout/lProcess2"/>
    <dgm:cxn modelId="{4C0FE7BD-8750-4956-A118-C1CDC7729FFC}" type="presParOf" srcId="{49A1678A-BFFD-46C9-8102-D590C63EBCD2}" destId="{1CFF96F3-C3DC-4A7B-8054-0F0004CFF194}" srcOrd="1" destOrd="0" presId="urn:microsoft.com/office/officeart/2005/8/layout/lProcess2"/>
    <dgm:cxn modelId="{8936218E-BA03-430C-93ED-18FB7E05BDCC}" type="presParOf" srcId="{49A1678A-BFFD-46C9-8102-D590C63EBCD2}" destId="{CD0426C0-4A32-459B-B620-0D2FAA7A2A94}" srcOrd="2" destOrd="0" presId="urn:microsoft.com/office/officeart/2005/8/layout/lProcess2"/>
    <dgm:cxn modelId="{494A4746-B7C2-4728-8540-DF17D821B5A2}" type="presParOf" srcId="{CD0426C0-4A32-459B-B620-0D2FAA7A2A94}" destId="{3388604F-9120-4046-872D-B48290635BDB}" srcOrd="0" destOrd="0" presId="urn:microsoft.com/office/officeart/2005/8/layout/lProcess2"/>
    <dgm:cxn modelId="{96F1AB9B-A2E8-4BA5-9AB6-46EEB3809BAA}" type="presParOf" srcId="{CD0426C0-4A32-459B-B620-0D2FAA7A2A94}" destId="{AC971181-3F6C-4C38-8121-6BA588BF98C7}" srcOrd="1" destOrd="0" presId="urn:microsoft.com/office/officeart/2005/8/layout/lProcess2"/>
    <dgm:cxn modelId="{84B86313-D5E7-4532-8191-D411CDD05CAF}" type="presParOf" srcId="{CD0426C0-4A32-459B-B620-0D2FAA7A2A94}" destId="{396B7394-E92C-4E20-80A9-C079170FF65F}" srcOrd="2" destOrd="0" presId="urn:microsoft.com/office/officeart/2005/8/layout/lProcess2"/>
    <dgm:cxn modelId="{7E320D8A-9356-4EB4-8D17-3F3BED1071DA}" type="presParOf" srcId="{396B7394-E92C-4E20-80A9-C079170FF65F}" destId="{A58AECD2-A1EE-42F1-A48B-BE8DFED175CD}" srcOrd="0" destOrd="0" presId="urn:microsoft.com/office/officeart/2005/8/layout/lProcess2"/>
  </dgm:cxnLst>
  <dgm:bg/>
  <dgm:whole/>
</dgm:dataModel>
</file>

<file path=ppt/diagrams/data6.xml><?xml version="1.0" encoding="utf-8"?>
<dgm:dataModel xmlns:dgm="http://schemas.openxmlformats.org/drawingml/2006/diagram" xmlns:a="http://schemas.openxmlformats.org/drawingml/2006/main">
  <dgm:ptLst>
    <dgm:pt modelId="{0BA82ADC-CFCA-479F-A11E-FADBC9B1F586}"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0620CB36-4001-4EBA-AC73-229DD71C2218}">
      <dgm:prSet phldrT="[Text]"/>
      <dgm:spPr/>
      <dgm:t>
        <a:bodyPr/>
        <a:lstStyle/>
        <a:p>
          <a:r>
            <a:rPr lang="en-US" i="1" dirty="0" err="1" smtClean="0"/>
            <a:t>Tumpeng</a:t>
          </a:r>
          <a:r>
            <a:rPr lang="en-US" i="1" dirty="0" smtClean="0"/>
            <a:t> </a:t>
          </a:r>
          <a:r>
            <a:rPr lang="en-US" i="1" dirty="0" err="1" smtClean="0"/>
            <a:t>Kendhit</a:t>
          </a:r>
          <a:endParaRPr lang="id-ID" dirty="0"/>
        </a:p>
      </dgm:t>
    </dgm:pt>
    <dgm:pt modelId="{F2235FB9-1DD8-4E46-BE39-E90D79885547}" type="parTrans" cxnId="{18D5BD0D-61AF-44DF-8E9D-B827F5376930}">
      <dgm:prSet/>
      <dgm:spPr/>
      <dgm:t>
        <a:bodyPr/>
        <a:lstStyle/>
        <a:p>
          <a:endParaRPr lang="id-ID"/>
        </a:p>
      </dgm:t>
    </dgm:pt>
    <dgm:pt modelId="{7E1AE7A6-EA3F-4C5A-9083-C51876693CD1}" type="sibTrans" cxnId="{18D5BD0D-61AF-44DF-8E9D-B827F5376930}">
      <dgm:prSet/>
      <dgm:spPr/>
      <dgm:t>
        <a:bodyPr/>
        <a:lstStyle/>
        <a:p>
          <a:endParaRPr lang="id-ID"/>
        </a:p>
      </dgm:t>
    </dgm:pt>
    <dgm:pt modelId="{1FB85782-C2C1-4748-8E0D-1F0063396570}">
      <dgm:prSet/>
      <dgm:spPr/>
      <dgm:t>
        <a:bodyPr/>
        <a:lstStyle/>
        <a:p>
          <a:r>
            <a:rPr lang="en-US" i="1" smtClean="0"/>
            <a:t>Kendhit</a:t>
          </a:r>
          <a:r>
            <a:rPr lang="en-US" smtClean="0"/>
            <a:t> (1937: 208) 1. </a:t>
          </a:r>
          <a:r>
            <a:rPr lang="en-US" i="1" smtClean="0"/>
            <a:t>Tali kang dianggo sabukan, 2. Corak putih kang ngubengi weteng, 3. Watesing mega ing gunung, 4. Ban, 5. Kalenan kang tengah</a:t>
          </a:r>
          <a:r>
            <a:rPr lang="en-US" smtClean="0"/>
            <a:t>. Pemaknaan </a:t>
          </a:r>
          <a:r>
            <a:rPr lang="en-US" i="1" smtClean="0"/>
            <a:t>kendhit</a:t>
          </a:r>
          <a:r>
            <a:rPr lang="en-US" smtClean="0"/>
            <a:t> dalam analisis ini mengambil arti ketiga, yaitu batas mega di gunung. Tumpeng kendhit berarti nasi dibentuk kerucut untuk selamatan dengan hiasan potongan buah kelapa sebagai kendhit/ corak putih atau batas mega di gunung.</a:t>
          </a:r>
          <a:endParaRPr lang="id-ID"/>
        </a:p>
      </dgm:t>
    </dgm:pt>
    <dgm:pt modelId="{D7CEBD6E-0466-4D1B-AAC8-4E5DCBEE247F}" type="parTrans" cxnId="{C36C5EE2-6985-47B5-B801-3E045752C022}">
      <dgm:prSet/>
      <dgm:spPr/>
      <dgm:t>
        <a:bodyPr/>
        <a:lstStyle/>
        <a:p>
          <a:endParaRPr lang="id-ID"/>
        </a:p>
      </dgm:t>
    </dgm:pt>
    <dgm:pt modelId="{E95010BF-B6FE-4C4F-8F69-8019136CF8FC}" type="sibTrans" cxnId="{C36C5EE2-6985-47B5-B801-3E045752C022}">
      <dgm:prSet/>
      <dgm:spPr/>
      <dgm:t>
        <a:bodyPr/>
        <a:lstStyle/>
        <a:p>
          <a:endParaRPr lang="id-ID"/>
        </a:p>
      </dgm:t>
    </dgm:pt>
    <dgm:pt modelId="{5805F9A9-A300-4351-8941-78FA79AED857}" type="pres">
      <dgm:prSet presAssocID="{0BA82ADC-CFCA-479F-A11E-FADBC9B1F586}" presName="theList" presStyleCnt="0">
        <dgm:presLayoutVars>
          <dgm:dir/>
          <dgm:animLvl val="lvl"/>
          <dgm:resizeHandles val="exact"/>
        </dgm:presLayoutVars>
      </dgm:prSet>
      <dgm:spPr/>
    </dgm:pt>
    <dgm:pt modelId="{59FC4C38-061F-4454-87A0-36723C73E66C}" type="pres">
      <dgm:prSet presAssocID="{0620CB36-4001-4EBA-AC73-229DD71C2218}" presName="compNode" presStyleCnt="0"/>
      <dgm:spPr/>
    </dgm:pt>
    <dgm:pt modelId="{AFBD4015-BAF0-47DB-B227-25DB41BA8C64}" type="pres">
      <dgm:prSet presAssocID="{0620CB36-4001-4EBA-AC73-229DD71C2218}" presName="aNode" presStyleLbl="bgShp" presStyleIdx="0" presStyleCnt="1"/>
      <dgm:spPr/>
      <dgm:t>
        <a:bodyPr/>
        <a:lstStyle/>
        <a:p>
          <a:endParaRPr lang="id-ID"/>
        </a:p>
      </dgm:t>
    </dgm:pt>
    <dgm:pt modelId="{1CE7005B-A231-4F35-B6D9-5E0DF672CBE3}" type="pres">
      <dgm:prSet presAssocID="{0620CB36-4001-4EBA-AC73-229DD71C2218}" presName="textNode" presStyleLbl="bgShp" presStyleIdx="0" presStyleCnt="1"/>
      <dgm:spPr/>
      <dgm:t>
        <a:bodyPr/>
        <a:lstStyle/>
        <a:p>
          <a:endParaRPr lang="id-ID"/>
        </a:p>
      </dgm:t>
    </dgm:pt>
    <dgm:pt modelId="{BB9D7AA9-2CAE-438D-94D3-9AF15E055995}" type="pres">
      <dgm:prSet presAssocID="{0620CB36-4001-4EBA-AC73-229DD71C2218}" presName="compChildNode" presStyleCnt="0"/>
      <dgm:spPr/>
    </dgm:pt>
    <dgm:pt modelId="{9F8C6472-5B72-4B1E-9DDF-6E9E76392436}" type="pres">
      <dgm:prSet presAssocID="{0620CB36-4001-4EBA-AC73-229DD71C2218}" presName="theInnerList" presStyleCnt="0"/>
      <dgm:spPr/>
    </dgm:pt>
    <dgm:pt modelId="{6BB14DF7-A380-4D68-B109-3B9C1FEBC26F}" type="pres">
      <dgm:prSet presAssocID="{1FB85782-C2C1-4748-8E0D-1F0063396570}" presName="childNode" presStyleLbl="node1" presStyleIdx="0" presStyleCnt="1">
        <dgm:presLayoutVars>
          <dgm:bulletEnabled val="1"/>
        </dgm:presLayoutVars>
      </dgm:prSet>
      <dgm:spPr/>
    </dgm:pt>
  </dgm:ptLst>
  <dgm:cxnLst>
    <dgm:cxn modelId="{45C895B6-C1FD-437C-B3BB-1521FBC088B3}" type="presOf" srcId="{0620CB36-4001-4EBA-AC73-229DD71C2218}" destId="{AFBD4015-BAF0-47DB-B227-25DB41BA8C64}" srcOrd="0" destOrd="0" presId="urn:microsoft.com/office/officeart/2005/8/layout/lProcess2"/>
    <dgm:cxn modelId="{2B74C0B7-1C24-465E-9327-A265C3D84029}" type="presOf" srcId="{0620CB36-4001-4EBA-AC73-229DD71C2218}" destId="{1CE7005B-A231-4F35-B6D9-5E0DF672CBE3}" srcOrd="1" destOrd="0" presId="urn:microsoft.com/office/officeart/2005/8/layout/lProcess2"/>
    <dgm:cxn modelId="{18D5BD0D-61AF-44DF-8E9D-B827F5376930}" srcId="{0BA82ADC-CFCA-479F-A11E-FADBC9B1F586}" destId="{0620CB36-4001-4EBA-AC73-229DD71C2218}" srcOrd="0" destOrd="0" parTransId="{F2235FB9-1DD8-4E46-BE39-E90D79885547}" sibTransId="{7E1AE7A6-EA3F-4C5A-9083-C51876693CD1}"/>
    <dgm:cxn modelId="{C36C5EE2-6985-47B5-B801-3E045752C022}" srcId="{0620CB36-4001-4EBA-AC73-229DD71C2218}" destId="{1FB85782-C2C1-4748-8E0D-1F0063396570}" srcOrd="0" destOrd="0" parTransId="{D7CEBD6E-0466-4D1B-AAC8-4E5DCBEE247F}" sibTransId="{E95010BF-B6FE-4C4F-8F69-8019136CF8FC}"/>
    <dgm:cxn modelId="{0BE646A6-23BD-4FE3-9291-8A07383FFB3E}" type="presOf" srcId="{1FB85782-C2C1-4748-8E0D-1F0063396570}" destId="{6BB14DF7-A380-4D68-B109-3B9C1FEBC26F}" srcOrd="0" destOrd="0" presId="urn:microsoft.com/office/officeart/2005/8/layout/lProcess2"/>
    <dgm:cxn modelId="{B4ECBF2E-0691-4C15-B49A-3377AE6B1754}" type="presOf" srcId="{0BA82ADC-CFCA-479F-A11E-FADBC9B1F586}" destId="{5805F9A9-A300-4351-8941-78FA79AED857}" srcOrd="0" destOrd="0" presId="urn:microsoft.com/office/officeart/2005/8/layout/lProcess2"/>
    <dgm:cxn modelId="{715A4109-6A17-421C-9143-0A9D4B7C01B2}" type="presParOf" srcId="{5805F9A9-A300-4351-8941-78FA79AED857}" destId="{59FC4C38-061F-4454-87A0-36723C73E66C}" srcOrd="0" destOrd="0" presId="urn:microsoft.com/office/officeart/2005/8/layout/lProcess2"/>
    <dgm:cxn modelId="{A171528C-E502-47EC-981F-5C7F9FC55146}" type="presParOf" srcId="{59FC4C38-061F-4454-87A0-36723C73E66C}" destId="{AFBD4015-BAF0-47DB-B227-25DB41BA8C64}" srcOrd="0" destOrd="0" presId="urn:microsoft.com/office/officeart/2005/8/layout/lProcess2"/>
    <dgm:cxn modelId="{41453EBF-9EA3-4A71-9D11-F714185A1D52}" type="presParOf" srcId="{59FC4C38-061F-4454-87A0-36723C73E66C}" destId="{1CE7005B-A231-4F35-B6D9-5E0DF672CBE3}" srcOrd="1" destOrd="0" presId="urn:microsoft.com/office/officeart/2005/8/layout/lProcess2"/>
    <dgm:cxn modelId="{2FA03F5F-A94F-4D51-BE6C-EE098D57AD53}" type="presParOf" srcId="{59FC4C38-061F-4454-87A0-36723C73E66C}" destId="{BB9D7AA9-2CAE-438D-94D3-9AF15E055995}" srcOrd="2" destOrd="0" presId="urn:microsoft.com/office/officeart/2005/8/layout/lProcess2"/>
    <dgm:cxn modelId="{6870856E-5755-41AB-8519-9F6D0FA49728}" type="presParOf" srcId="{BB9D7AA9-2CAE-438D-94D3-9AF15E055995}" destId="{9F8C6472-5B72-4B1E-9DDF-6E9E76392436}" srcOrd="0" destOrd="0" presId="urn:microsoft.com/office/officeart/2005/8/layout/lProcess2"/>
    <dgm:cxn modelId="{3EE0E7FF-B49A-4529-9A55-63CEE7D2A66A}" type="presParOf" srcId="{9F8C6472-5B72-4B1E-9DDF-6E9E76392436}" destId="{6BB14DF7-A380-4D68-B109-3B9C1FEBC26F}" srcOrd="0" destOrd="0" presId="urn:microsoft.com/office/officeart/2005/8/layout/lProcess2"/>
  </dgm:cxnLst>
  <dgm:bg/>
  <dgm:whole/>
</dgm:dataModel>
</file>

<file path=ppt/diagrams/data7.xml><?xml version="1.0" encoding="utf-8"?>
<dgm:dataModel xmlns:dgm="http://schemas.openxmlformats.org/drawingml/2006/diagram" xmlns:a="http://schemas.openxmlformats.org/drawingml/2006/main">
  <dgm:ptLst>
    <dgm:pt modelId="{9EE51238-9EE4-4888-9725-5F2ABCB5C8E2}"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A4A8982D-2664-4EA5-B5E1-5964FA91BB5A}">
      <dgm:prSet phldrT="[Text]"/>
      <dgm:spPr/>
      <dgm:t>
        <a:bodyPr/>
        <a:lstStyle/>
        <a:p>
          <a:r>
            <a:rPr lang="en-US" i="1" smtClean="0"/>
            <a:t>Tumpeng Kukuh</a:t>
          </a:r>
          <a:endParaRPr lang="id-ID"/>
        </a:p>
      </dgm:t>
    </dgm:pt>
    <dgm:pt modelId="{3E4149C0-8AC6-4F8E-BB86-4BE3555B0DAF}" type="parTrans" cxnId="{0607A3D1-DBF9-4EFE-9CB6-14972EEDF56D}">
      <dgm:prSet/>
      <dgm:spPr/>
      <dgm:t>
        <a:bodyPr/>
        <a:lstStyle/>
        <a:p>
          <a:endParaRPr lang="id-ID"/>
        </a:p>
      </dgm:t>
    </dgm:pt>
    <dgm:pt modelId="{24A7C12B-1D5A-4D22-8235-F167693B53A7}" type="sibTrans" cxnId="{0607A3D1-DBF9-4EFE-9CB6-14972EEDF56D}">
      <dgm:prSet/>
      <dgm:spPr/>
      <dgm:t>
        <a:bodyPr/>
        <a:lstStyle/>
        <a:p>
          <a:endParaRPr lang="id-ID"/>
        </a:p>
      </dgm:t>
    </dgm:pt>
    <dgm:pt modelId="{8A703C5F-1C64-4B46-9427-37B6A14FBBA2}">
      <dgm:prSet/>
      <dgm:spPr/>
      <dgm:t>
        <a:bodyPr/>
        <a:lstStyle/>
        <a:p>
          <a:r>
            <a:rPr lang="en-US" i="1" smtClean="0"/>
            <a:t>Kukuh</a:t>
          </a:r>
          <a:r>
            <a:rPr lang="en-US" smtClean="0"/>
            <a:t> (1937: 233) 1. </a:t>
          </a:r>
          <a:r>
            <a:rPr lang="en-US" i="1" smtClean="0"/>
            <a:t>Sentosa, ora gampang rusak, 2. Kenceng, puguh kekarepane.</a:t>
          </a:r>
          <a:r>
            <a:rPr lang="en-US" smtClean="0"/>
            <a:t> Arti </a:t>
          </a:r>
          <a:r>
            <a:rPr lang="en-US" i="1" smtClean="0"/>
            <a:t>kukuh</a:t>
          </a:r>
          <a:r>
            <a:rPr lang="en-US" smtClean="0"/>
            <a:t> yang diambil dalam pengertian ini adalah arti kedua, yaitu keinginan yang kuat.  Tumpeng kukuh berarti nasi dibentuk seperti kerucut untuk selamatan dengan hiasan daun jati melambangkan niat yang kuat.</a:t>
          </a:r>
          <a:endParaRPr lang="id-ID"/>
        </a:p>
      </dgm:t>
    </dgm:pt>
    <dgm:pt modelId="{6917CD7A-3D46-449A-BEAB-1E5BD4FE9894}" type="parTrans" cxnId="{F4799F5F-5ED2-44A2-A9B1-8966977D8015}">
      <dgm:prSet/>
      <dgm:spPr/>
      <dgm:t>
        <a:bodyPr/>
        <a:lstStyle/>
        <a:p>
          <a:endParaRPr lang="id-ID"/>
        </a:p>
      </dgm:t>
    </dgm:pt>
    <dgm:pt modelId="{691F87ED-3235-4D61-8CC9-8399628D1337}" type="sibTrans" cxnId="{F4799F5F-5ED2-44A2-A9B1-8966977D8015}">
      <dgm:prSet/>
      <dgm:spPr/>
      <dgm:t>
        <a:bodyPr/>
        <a:lstStyle/>
        <a:p>
          <a:endParaRPr lang="id-ID"/>
        </a:p>
      </dgm:t>
    </dgm:pt>
    <dgm:pt modelId="{5ECEAC1B-DA99-43C2-8254-2D672E391D98}" type="pres">
      <dgm:prSet presAssocID="{9EE51238-9EE4-4888-9725-5F2ABCB5C8E2}" presName="theList" presStyleCnt="0">
        <dgm:presLayoutVars>
          <dgm:dir/>
          <dgm:animLvl val="lvl"/>
          <dgm:resizeHandles val="exact"/>
        </dgm:presLayoutVars>
      </dgm:prSet>
      <dgm:spPr/>
    </dgm:pt>
    <dgm:pt modelId="{F645C49F-7837-4A01-959F-DE3F76DB7096}" type="pres">
      <dgm:prSet presAssocID="{A4A8982D-2664-4EA5-B5E1-5964FA91BB5A}" presName="compNode" presStyleCnt="0"/>
      <dgm:spPr/>
    </dgm:pt>
    <dgm:pt modelId="{60FA60B5-280D-40F8-9751-7A3C435756C5}" type="pres">
      <dgm:prSet presAssocID="{A4A8982D-2664-4EA5-B5E1-5964FA91BB5A}" presName="aNode" presStyleLbl="bgShp" presStyleIdx="0" presStyleCnt="1"/>
      <dgm:spPr/>
      <dgm:t>
        <a:bodyPr/>
        <a:lstStyle/>
        <a:p>
          <a:endParaRPr lang="id-ID"/>
        </a:p>
      </dgm:t>
    </dgm:pt>
    <dgm:pt modelId="{986401C2-6045-49E8-8917-C973F19578A7}" type="pres">
      <dgm:prSet presAssocID="{A4A8982D-2664-4EA5-B5E1-5964FA91BB5A}" presName="textNode" presStyleLbl="bgShp" presStyleIdx="0" presStyleCnt="1"/>
      <dgm:spPr/>
      <dgm:t>
        <a:bodyPr/>
        <a:lstStyle/>
        <a:p>
          <a:endParaRPr lang="id-ID"/>
        </a:p>
      </dgm:t>
    </dgm:pt>
    <dgm:pt modelId="{E0B638C8-1CE6-46D2-98FF-BB86FF433489}" type="pres">
      <dgm:prSet presAssocID="{A4A8982D-2664-4EA5-B5E1-5964FA91BB5A}" presName="compChildNode" presStyleCnt="0"/>
      <dgm:spPr/>
    </dgm:pt>
    <dgm:pt modelId="{C31A8321-1988-49ED-865A-44928F05F55F}" type="pres">
      <dgm:prSet presAssocID="{A4A8982D-2664-4EA5-B5E1-5964FA91BB5A}" presName="theInnerList" presStyleCnt="0"/>
      <dgm:spPr/>
    </dgm:pt>
    <dgm:pt modelId="{8E2B0F50-350F-41DD-A6FC-09D46016F563}" type="pres">
      <dgm:prSet presAssocID="{8A703C5F-1C64-4B46-9427-37B6A14FBBA2}" presName="childNode" presStyleLbl="node1" presStyleIdx="0" presStyleCnt="1">
        <dgm:presLayoutVars>
          <dgm:bulletEnabled val="1"/>
        </dgm:presLayoutVars>
      </dgm:prSet>
      <dgm:spPr/>
    </dgm:pt>
  </dgm:ptLst>
  <dgm:cxnLst>
    <dgm:cxn modelId="{F4799F5F-5ED2-44A2-A9B1-8966977D8015}" srcId="{A4A8982D-2664-4EA5-B5E1-5964FA91BB5A}" destId="{8A703C5F-1C64-4B46-9427-37B6A14FBBA2}" srcOrd="0" destOrd="0" parTransId="{6917CD7A-3D46-449A-BEAB-1E5BD4FE9894}" sibTransId="{691F87ED-3235-4D61-8CC9-8399628D1337}"/>
    <dgm:cxn modelId="{40460E6C-1CC2-4E11-A4A1-81DDBA5170FC}" type="presOf" srcId="{8A703C5F-1C64-4B46-9427-37B6A14FBBA2}" destId="{8E2B0F50-350F-41DD-A6FC-09D46016F563}" srcOrd="0" destOrd="0" presId="urn:microsoft.com/office/officeart/2005/8/layout/lProcess2"/>
    <dgm:cxn modelId="{5A7A4186-CD89-4C3F-AE98-7ED09FDD9E44}" type="presOf" srcId="{A4A8982D-2664-4EA5-B5E1-5964FA91BB5A}" destId="{986401C2-6045-49E8-8917-C973F19578A7}" srcOrd="1" destOrd="0" presId="urn:microsoft.com/office/officeart/2005/8/layout/lProcess2"/>
    <dgm:cxn modelId="{623744DF-C2D0-490E-B35D-4A493C0AD5A6}" type="presOf" srcId="{9EE51238-9EE4-4888-9725-5F2ABCB5C8E2}" destId="{5ECEAC1B-DA99-43C2-8254-2D672E391D98}" srcOrd="0" destOrd="0" presId="urn:microsoft.com/office/officeart/2005/8/layout/lProcess2"/>
    <dgm:cxn modelId="{EED27B92-924A-4CDE-9901-B671564F0902}" type="presOf" srcId="{A4A8982D-2664-4EA5-B5E1-5964FA91BB5A}" destId="{60FA60B5-280D-40F8-9751-7A3C435756C5}" srcOrd="0" destOrd="0" presId="urn:microsoft.com/office/officeart/2005/8/layout/lProcess2"/>
    <dgm:cxn modelId="{0607A3D1-DBF9-4EFE-9CB6-14972EEDF56D}" srcId="{9EE51238-9EE4-4888-9725-5F2ABCB5C8E2}" destId="{A4A8982D-2664-4EA5-B5E1-5964FA91BB5A}" srcOrd="0" destOrd="0" parTransId="{3E4149C0-8AC6-4F8E-BB86-4BE3555B0DAF}" sibTransId="{24A7C12B-1D5A-4D22-8235-F167693B53A7}"/>
    <dgm:cxn modelId="{6E30397F-58F0-4755-894A-A30E3B501C6F}" type="presParOf" srcId="{5ECEAC1B-DA99-43C2-8254-2D672E391D98}" destId="{F645C49F-7837-4A01-959F-DE3F76DB7096}" srcOrd="0" destOrd="0" presId="urn:microsoft.com/office/officeart/2005/8/layout/lProcess2"/>
    <dgm:cxn modelId="{D672E519-95E4-4E13-A0AA-4E42EBD57E24}" type="presParOf" srcId="{F645C49F-7837-4A01-959F-DE3F76DB7096}" destId="{60FA60B5-280D-40F8-9751-7A3C435756C5}" srcOrd="0" destOrd="0" presId="urn:microsoft.com/office/officeart/2005/8/layout/lProcess2"/>
    <dgm:cxn modelId="{346EBE26-8E46-4E8E-8C6C-BA245CB9B62D}" type="presParOf" srcId="{F645C49F-7837-4A01-959F-DE3F76DB7096}" destId="{986401C2-6045-49E8-8917-C973F19578A7}" srcOrd="1" destOrd="0" presId="urn:microsoft.com/office/officeart/2005/8/layout/lProcess2"/>
    <dgm:cxn modelId="{1AD322F9-D86C-4DD4-9C56-1D147E1AB0BE}" type="presParOf" srcId="{F645C49F-7837-4A01-959F-DE3F76DB7096}" destId="{E0B638C8-1CE6-46D2-98FF-BB86FF433489}" srcOrd="2" destOrd="0" presId="urn:microsoft.com/office/officeart/2005/8/layout/lProcess2"/>
    <dgm:cxn modelId="{A17CD24C-2264-4A5C-9F43-336C9346BE42}" type="presParOf" srcId="{E0B638C8-1CE6-46D2-98FF-BB86FF433489}" destId="{C31A8321-1988-49ED-865A-44928F05F55F}" srcOrd="0" destOrd="0" presId="urn:microsoft.com/office/officeart/2005/8/layout/lProcess2"/>
    <dgm:cxn modelId="{C3421AF2-0A75-4DB8-AE97-F732BEFDC537}" type="presParOf" srcId="{C31A8321-1988-49ED-865A-44928F05F55F}" destId="{8E2B0F50-350F-41DD-A6FC-09D46016F563}" srcOrd="0" destOrd="0" presId="urn:microsoft.com/office/officeart/2005/8/layout/lProcess2"/>
  </dgm:cxnLst>
  <dgm:bg/>
  <dgm:whole/>
</dgm:dataModel>
</file>

<file path=ppt/diagrams/data8.xml><?xml version="1.0" encoding="utf-8"?>
<dgm:dataModel xmlns:dgm="http://schemas.openxmlformats.org/drawingml/2006/diagram" xmlns:a="http://schemas.openxmlformats.org/drawingml/2006/main">
  <dgm:ptLst>
    <dgm:pt modelId="{B23DD197-35F4-48A6-87D5-DA638AF576C0}"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13442980-AD13-43FE-BEDC-E6B1A0AB264A}">
      <dgm:prSet phldrT="[Text]"/>
      <dgm:spPr/>
      <dgm:t>
        <a:bodyPr/>
        <a:lstStyle/>
        <a:p>
          <a:r>
            <a:rPr lang="en-US" i="1" smtClean="0"/>
            <a:t>Tumpeng Megana</a:t>
          </a:r>
          <a:endParaRPr lang="id-ID"/>
        </a:p>
      </dgm:t>
    </dgm:pt>
    <dgm:pt modelId="{CE991371-EDBD-4C25-8441-F8AC091F8A5E}" type="parTrans" cxnId="{901A3924-433E-4BD4-B94E-EC4B5905E7C9}">
      <dgm:prSet/>
      <dgm:spPr/>
      <dgm:t>
        <a:bodyPr/>
        <a:lstStyle/>
        <a:p>
          <a:endParaRPr lang="id-ID"/>
        </a:p>
      </dgm:t>
    </dgm:pt>
    <dgm:pt modelId="{F8A53D2A-A731-42DB-AEC1-571B0C7FAB2A}" type="sibTrans" cxnId="{901A3924-433E-4BD4-B94E-EC4B5905E7C9}">
      <dgm:prSet/>
      <dgm:spPr/>
      <dgm:t>
        <a:bodyPr/>
        <a:lstStyle/>
        <a:p>
          <a:endParaRPr lang="id-ID"/>
        </a:p>
      </dgm:t>
    </dgm:pt>
    <dgm:pt modelId="{4E54EE09-1915-4F95-9262-C66645B4B8A9}">
      <dgm:prSet/>
      <dgm:spPr/>
      <dgm:t>
        <a:bodyPr/>
        <a:lstStyle/>
        <a:p>
          <a:r>
            <a:rPr lang="en-US" smtClean="0"/>
            <a:t>Kata </a:t>
          </a:r>
          <a:r>
            <a:rPr lang="en-US" i="1" smtClean="0"/>
            <a:t>megana</a:t>
          </a:r>
          <a:r>
            <a:rPr lang="en-US" smtClean="0"/>
            <a:t> diartikan dengan </a:t>
          </a:r>
          <a:r>
            <a:rPr lang="en-US" i="1" smtClean="0"/>
            <a:t>janganan</a:t>
          </a:r>
          <a:r>
            <a:rPr lang="en-US" smtClean="0"/>
            <a:t> berasal dari kata dasar </a:t>
          </a:r>
          <a:r>
            <a:rPr lang="en-US" i="1" smtClean="0"/>
            <a:t>jangan</a:t>
          </a:r>
          <a:r>
            <a:rPr lang="en-US" smtClean="0"/>
            <a:t> (1937: 81) yang berarti </a:t>
          </a:r>
          <a:r>
            <a:rPr lang="en-US" i="1" smtClean="0"/>
            <a:t>lelawuhan nganggo ampas utawa duduh</a:t>
          </a:r>
          <a:r>
            <a:rPr lang="en-US" smtClean="0"/>
            <a:t>. Janganan berarti 1</a:t>
          </a:r>
          <a:r>
            <a:rPr lang="en-US" i="1" smtClean="0"/>
            <a:t>. sayuran, gegodhongan sing kena dijangan, </a:t>
          </a:r>
          <a:r>
            <a:rPr lang="en-US" smtClean="0"/>
            <a:t>2.</a:t>
          </a:r>
          <a:r>
            <a:rPr lang="en-US" i="1" smtClean="0"/>
            <a:t> gudhangan, kuluban, </a:t>
          </a:r>
          <a:r>
            <a:rPr lang="en-US" smtClean="0"/>
            <a:t>3</a:t>
          </a:r>
          <a:r>
            <a:rPr lang="en-US" i="1" smtClean="0"/>
            <a:t>. barang mas-inten sing dijanganake</a:t>
          </a:r>
          <a:r>
            <a:rPr lang="en-US" smtClean="0"/>
            <a:t>. Secara umum, megana berarti sayuran. Makna </a:t>
          </a:r>
          <a:r>
            <a:rPr lang="en-US" i="1" smtClean="0"/>
            <a:t>tumpeng megana </a:t>
          </a:r>
          <a:r>
            <a:rPr lang="en-US" smtClean="0"/>
            <a:t>adalah nasi dibentuk seperti kerucut untuk selamatan dengan menggunakan bermacam </a:t>
          </a:r>
          <a:r>
            <a:rPr lang="en-US" i="1" smtClean="0"/>
            <a:t>sayuran</a:t>
          </a:r>
          <a:r>
            <a:rPr lang="en-US" smtClean="0"/>
            <a:t> yang dicapur dengan parutan kelapa.</a:t>
          </a:r>
          <a:endParaRPr lang="id-ID"/>
        </a:p>
      </dgm:t>
    </dgm:pt>
    <dgm:pt modelId="{6488F5BC-966E-4281-AFF4-BA4356438B36}" type="parTrans" cxnId="{DACF9114-2976-4B9C-A9A1-49632E7CB8EE}">
      <dgm:prSet/>
      <dgm:spPr/>
      <dgm:t>
        <a:bodyPr/>
        <a:lstStyle/>
        <a:p>
          <a:endParaRPr lang="id-ID"/>
        </a:p>
      </dgm:t>
    </dgm:pt>
    <dgm:pt modelId="{F8B83C2E-3B4A-4735-B70B-810F4C179504}" type="sibTrans" cxnId="{DACF9114-2976-4B9C-A9A1-49632E7CB8EE}">
      <dgm:prSet/>
      <dgm:spPr/>
      <dgm:t>
        <a:bodyPr/>
        <a:lstStyle/>
        <a:p>
          <a:endParaRPr lang="id-ID"/>
        </a:p>
      </dgm:t>
    </dgm:pt>
    <dgm:pt modelId="{D4A643C9-EC51-426E-A328-9F21A7F594A8}" type="pres">
      <dgm:prSet presAssocID="{B23DD197-35F4-48A6-87D5-DA638AF576C0}" presName="theList" presStyleCnt="0">
        <dgm:presLayoutVars>
          <dgm:dir/>
          <dgm:animLvl val="lvl"/>
          <dgm:resizeHandles val="exact"/>
        </dgm:presLayoutVars>
      </dgm:prSet>
      <dgm:spPr/>
    </dgm:pt>
    <dgm:pt modelId="{D4FE1BE5-D4ED-43D8-8567-34FCA60B9E23}" type="pres">
      <dgm:prSet presAssocID="{13442980-AD13-43FE-BEDC-E6B1A0AB264A}" presName="compNode" presStyleCnt="0"/>
      <dgm:spPr/>
    </dgm:pt>
    <dgm:pt modelId="{C7B97BC1-B754-4E02-AE1E-80EA25A18935}" type="pres">
      <dgm:prSet presAssocID="{13442980-AD13-43FE-BEDC-E6B1A0AB264A}" presName="aNode" presStyleLbl="bgShp" presStyleIdx="0" presStyleCnt="1"/>
      <dgm:spPr/>
      <dgm:t>
        <a:bodyPr/>
        <a:lstStyle/>
        <a:p>
          <a:endParaRPr lang="id-ID"/>
        </a:p>
      </dgm:t>
    </dgm:pt>
    <dgm:pt modelId="{24248DAC-A0CB-4132-AEDD-2E7BDA066B1C}" type="pres">
      <dgm:prSet presAssocID="{13442980-AD13-43FE-BEDC-E6B1A0AB264A}" presName="textNode" presStyleLbl="bgShp" presStyleIdx="0" presStyleCnt="1"/>
      <dgm:spPr/>
      <dgm:t>
        <a:bodyPr/>
        <a:lstStyle/>
        <a:p>
          <a:endParaRPr lang="id-ID"/>
        </a:p>
      </dgm:t>
    </dgm:pt>
    <dgm:pt modelId="{6E88CFC9-AC40-417D-99FE-6A857FBD4DD1}" type="pres">
      <dgm:prSet presAssocID="{13442980-AD13-43FE-BEDC-E6B1A0AB264A}" presName="compChildNode" presStyleCnt="0"/>
      <dgm:spPr/>
    </dgm:pt>
    <dgm:pt modelId="{2F6E728E-54BE-4F5F-8B4C-2C14C7B679DE}" type="pres">
      <dgm:prSet presAssocID="{13442980-AD13-43FE-BEDC-E6B1A0AB264A}" presName="theInnerList" presStyleCnt="0"/>
      <dgm:spPr/>
    </dgm:pt>
    <dgm:pt modelId="{0AB44D41-23DB-4DCF-873C-1EF6ABF52ED8}" type="pres">
      <dgm:prSet presAssocID="{4E54EE09-1915-4F95-9262-C66645B4B8A9}" presName="childNode" presStyleLbl="node1" presStyleIdx="0" presStyleCnt="1">
        <dgm:presLayoutVars>
          <dgm:bulletEnabled val="1"/>
        </dgm:presLayoutVars>
      </dgm:prSet>
      <dgm:spPr/>
    </dgm:pt>
  </dgm:ptLst>
  <dgm:cxnLst>
    <dgm:cxn modelId="{DACF9114-2976-4B9C-A9A1-49632E7CB8EE}" srcId="{13442980-AD13-43FE-BEDC-E6B1A0AB264A}" destId="{4E54EE09-1915-4F95-9262-C66645B4B8A9}" srcOrd="0" destOrd="0" parTransId="{6488F5BC-966E-4281-AFF4-BA4356438B36}" sibTransId="{F8B83C2E-3B4A-4735-B70B-810F4C179504}"/>
    <dgm:cxn modelId="{1B68B171-A6E7-493F-A1D5-EAD54321E954}" type="presOf" srcId="{13442980-AD13-43FE-BEDC-E6B1A0AB264A}" destId="{C7B97BC1-B754-4E02-AE1E-80EA25A18935}" srcOrd="0" destOrd="0" presId="urn:microsoft.com/office/officeart/2005/8/layout/lProcess2"/>
    <dgm:cxn modelId="{18422213-1BFC-42AA-865D-822E17EA46BE}" type="presOf" srcId="{13442980-AD13-43FE-BEDC-E6B1A0AB264A}" destId="{24248DAC-A0CB-4132-AEDD-2E7BDA066B1C}" srcOrd="1" destOrd="0" presId="urn:microsoft.com/office/officeart/2005/8/layout/lProcess2"/>
    <dgm:cxn modelId="{D506DC34-AAE6-49F9-92F1-5BB9D719AEF9}" type="presOf" srcId="{B23DD197-35F4-48A6-87D5-DA638AF576C0}" destId="{D4A643C9-EC51-426E-A328-9F21A7F594A8}" srcOrd="0" destOrd="0" presId="urn:microsoft.com/office/officeart/2005/8/layout/lProcess2"/>
    <dgm:cxn modelId="{901A3924-433E-4BD4-B94E-EC4B5905E7C9}" srcId="{B23DD197-35F4-48A6-87D5-DA638AF576C0}" destId="{13442980-AD13-43FE-BEDC-E6B1A0AB264A}" srcOrd="0" destOrd="0" parTransId="{CE991371-EDBD-4C25-8441-F8AC091F8A5E}" sibTransId="{F8A53D2A-A731-42DB-AEC1-571B0C7FAB2A}"/>
    <dgm:cxn modelId="{58B69467-766C-4B41-B134-7CB821271EE6}" type="presOf" srcId="{4E54EE09-1915-4F95-9262-C66645B4B8A9}" destId="{0AB44D41-23DB-4DCF-873C-1EF6ABF52ED8}" srcOrd="0" destOrd="0" presId="urn:microsoft.com/office/officeart/2005/8/layout/lProcess2"/>
    <dgm:cxn modelId="{D0E00D69-B62F-4730-934B-1A4ABB40FE4E}" type="presParOf" srcId="{D4A643C9-EC51-426E-A328-9F21A7F594A8}" destId="{D4FE1BE5-D4ED-43D8-8567-34FCA60B9E23}" srcOrd="0" destOrd="0" presId="urn:microsoft.com/office/officeart/2005/8/layout/lProcess2"/>
    <dgm:cxn modelId="{106F5715-F188-40C1-B185-3A49AE8EEC90}" type="presParOf" srcId="{D4FE1BE5-D4ED-43D8-8567-34FCA60B9E23}" destId="{C7B97BC1-B754-4E02-AE1E-80EA25A18935}" srcOrd="0" destOrd="0" presId="urn:microsoft.com/office/officeart/2005/8/layout/lProcess2"/>
    <dgm:cxn modelId="{05FB1544-6EAF-44BE-B27F-69CC6F627DBB}" type="presParOf" srcId="{D4FE1BE5-D4ED-43D8-8567-34FCA60B9E23}" destId="{24248DAC-A0CB-4132-AEDD-2E7BDA066B1C}" srcOrd="1" destOrd="0" presId="urn:microsoft.com/office/officeart/2005/8/layout/lProcess2"/>
    <dgm:cxn modelId="{2FF5A726-307A-4ED5-A4FB-FBE0BD2FECD2}" type="presParOf" srcId="{D4FE1BE5-D4ED-43D8-8567-34FCA60B9E23}" destId="{6E88CFC9-AC40-417D-99FE-6A857FBD4DD1}" srcOrd="2" destOrd="0" presId="urn:microsoft.com/office/officeart/2005/8/layout/lProcess2"/>
    <dgm:cxn modelId="{469D019B-0943-461E-8ED0-9365DC43902E}" type="presParOf" srcId="{6E88CFC9-AC40-417D-99FE-6A857FBD4DD1}" destId="{2F6E728E-54BE-4F5F-8B4C-2C14C7B679DE}" srcOrd="0" destOrd="0" presId="urn:microsoft.com/office/officeart/2005/8/layout/lProcess2"/>
    <dgm:cxn modelId="{7F1D3D02-9B67-426C-B71A-30D49004F250}" type="presParOf" srcId="{2F6E728E-54BE-4F5F-8B4C-2C14C7B679DE}" destId="{0AB44D41-23DB-4DCF-873C-1EF6ABF52ED8}" srcOrd="0" destOrd="0" presId="urn:microsoft.com/office/officeart/2005/8/layout/lProcess2"/>
  </dgm:cxnLst>
  <dgm:bg/>
  <dgm:whole/>
</dgm:dataModel>
</file>

<file path=ppt/diagrams/data9.xml><?xml version="1.0" encoding="utf-8"?>
<dgm:dataModel xmlns:dgm="http://schemas.openxmlformats.org/drawingml/2006/diagram" xmlns:a="http://schemas.openxmlformats.org/drawingml/2006/main">
  <dgm:ptLst>
    <dgm:pt modelId="{A4B37440-4979-4B17-9760-8470A10BF35F}"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d-ID"/>
        </a:p>
      </dgm:t>
    </dgm:pt>
    <dgm:pt modelId="{99CEA151-E267-433E-B755-3ABEC7892E62}">
      <dgm:prSet phldrT="[Text]"/>
      <dgm:spPr/>
      <dgm:t>
        <a:bodyPr/>
        <a:lstStyle/>
        <a:p>
          <a:r>
            <a:rPr lang="en-US" smtClean="0"/>
            <a:t>Tumpeng </a:t>
          </a:r>
          <a:r>
            <a:rPr lang="en-US" i="1" smtClean="0"/>
            <a:t>Gingsul</a:t>
          </a:r>
          <a:endParaRPr lang="id-ID"/>
        </a:p>
      </dgm:t>
    </dgm:pt>
    <dgm:pt modelId="{E40DDCF0-3343-4DAE-94CF-0F09F883D0C2}" type="parTrans" cxnId="{882EE677-8597-4A66-A5D2-AD8C76AA3FAA}">
      <dgm:prSet/>
      <dgm:spPr/>
      <dgm:t>
        <a:bodyPr/>
        <a:lstStyle/>
        <a:p>
          <a:endParaRPr lang="id-ID"/>
        </a:p>
      </dgm:t>
    </dgm:pt>
    <dgm:pt modelId="{9E4E1FD3-5A64-45F5-A5DF-9B2C05D8E30D}" type="sibTrans" cxnId="{882EE677-8597-4A66-A5D2-AD8C76AA3FAA}">
      <dgm:prSet/>
      <dgm:spPr/>
      <dgm:t>
        <a:bodyPr/>
        <a:lstStyle/>
        <a:p>
          <a:endParaRPr lang="id-ID"/>
        </a:p>
      </dgm:t>
    </dgm:pt>
    <dgm:pt modelId="{2E5A1333-4375-46B8-8952-B46E4546A81B}">
      <dgm:prSet/>
      <dgm:spPr/>
      <dgm:t>
        <a:bodyPr/>
        <a:lstStyle/>
        <a:p>
          <a:r>
            <a:rPr lang="en-US" smtClean="0"/>
            <a:t>Kata </a:t>
          </a:r>
          <a:r>
            <a:rPr lang="en-US" i="1" smtClean="0"/>
            <a:t>gingsul</a:t>
          </a:r>
          <a:r>
            <a:rPr lang="en-US" smtClean="0"/>
            <a:t> berarti </a:t>
          </a:r>
          <a:r>
            <a:rPr lang="en-US" i="1" smtClean="0"/>
            <a:t>ora prenah tumrap untu</a:t>
          </a:r>
          <a:r>
            <a:rPr lang="en-US" smtClean="0"/>
            <a:t> ‘keadaan tidak rapi pada gigi’ (1937: 146). Gingsul berasal dari kata </a:t>
          </a:r>
          <a:r>
            <a:rPr lang="en-US" i="1" smtClean="0"/>
            <a:t>gangsul</a:t>
          </a:r>
          <a:r>
            <a:rPr lang="en-US" smtClean="0"/>
            <a:t> yang berarti </a:t>
          </a:r>
          <a:r>
            <a:rPr lang="en-US" i="1" smtClean="0"/>
            <a:t>1.Ora rampak, 2. Kliru, 3. Songol tumrap ujar</a:t>
          </a:r>
          <a:r>
            <a:rPr lang="en-US" smtClean="0"/>
            <a:t> (1937: 132). Sesuai makna leksikalnya, tumpeng gingsul berarti tumpeng yang tidak rapi, pada bagian tengah tumpeng ditambahkan telur ayam utuh (wawancara dengan informan dua tanggal 20 Maret 2009).</a:t>
          </a:r>
          <a:endParaRPr lang="id-ID"/>
        </a:p>
      </dgm:t>
    </dgm:pt>
    <dgm:pt modelId="{5B96001F-CAEE-49EF-A525-E8323738BC0A}" type="parTrans" cxnId="{5CE337CD-F487-4E6B-8501-6C34760E519F}">
      <dgm:prSet/>
      <dgm:spPr/>
      <dgm:t>
        <a:bodyPr/>
        <a:lstStyle/>
        <a:p>
          <a:endParaRPr lang="id-ID"/>
        </a:p>
      </dgm:t>
    </dgm:pt>
    <dgm:pt modelId="{20DD1744-29BF-4EDF-8FEF-38A7E6C97492}" type="sibTrans" cxnId="{5CE337CD-F487-4E6B-8501-6C34760E519F}">
      <dgm:prSet/>
      <dgm:spPr/>
      <dgm:t>
        <a:bodyPr/>
        <a:lstStyle/>
        <a:p>
          <a:endParaRPr lang="id-ID"/>
        </a:p>
      </dgm:t>
    </dgm:pt>
    <dgm:pt modelId="{A166A04F-3D60-4A8D-B81D-882EBF092580}" type="pres">
      <dgm:prSet presAssocID="{A4B37440-4979-4B17-9760-8470A10BF35F}" presName="theList" presStyleCnt="0">
        <dgm:presLayoutVars>
          <dgm:dir/>
          <dgm:animLvl val="lvl"/>
          <dgm:resizeHandles val="exact"/>
        </dgm:presLayoutVars>
      </dgm:prSet>
      <dgm:spPr/>
    </dgm:pt>
    <dgm:pt modelId="{418CDE6D-7C4D-4AA6-A543-9493AB812ADC}" type="pres">
      <dgm:prSet presAssocID="{99CEA151-E267-433E-B755-3ABEC7892E62}" presName="compNode" presStyleCnt="0"/>
      <dgm:spPr/>
    </dgm:pt>
    <dgm:pt modelId="{ADDB1DBB-7212-4108-9D5B-6949ABC95032}" type="pres">
      <dgm:prSet presAssocID="{99CEA151-E267-433E-B755-3ABEC7892E62}" presName="aNode" presStyleLbl="bgShp" presStyleIdx="0" presStyleCnt="1"/>
      <dgm:spPr/>
      <dgm:t>
        <a:bodyPr/>
        <a:lstStyle/>
        <a:p>
          <a:endParaRPr lang="id-ID"/>
        </a:p>
      </dgm:t>
    </dgm:pt>
    <dgm:pt modelId="{6E4008C3-EEE9-44DD-9DE1-48B79D2827BC}" type="pres">
      <dgm:prSet presAssocID="{99CEA151-E267-433E-B755-3ABEC7892E62}" presName="textNode" presStyleLbl="bgShp" presStyleIdx="0" presStyleCnt="1"/>
      <dgm:spPr/>
      <dgm:t>
        <a:bodyPr/>
        <a:lstStyle/>
        <a:p>
          <a:endParaRPr lang="id-ID"/>
        </a:p>
      </dgm:t>
    </dgm:pt>
    <dgm:pt modelId="{E0816B2B-9CC8-4B22-9173-71359D1955FE}" type="pres">
      <dgm:prSet presAssocID="{99CEA151-E267-433E-B755-3ABEC7892E62}" presName="compChildNode" presStyleCnt="0"/>
      <dgm:spPr/>
    </dgm:pt>
    <dgm:pt modelId="{00FBCB3C-6774-4182-AE05-34F849410117}" type="pres">
      <dgm:prSet presAssocID="{99CEA151-E267-433E-B755-3ABEC7892E62}" presName="theInnerList" presStyleCnt="0"/>
      <dgm:spPr/>
    </dgm:pt>
    <dgm:pt modelId="{0B02C38A-0FBA-4C89-93C2-E88CEDC79CDC}" type="pres">
      <dgm:prSet presAssocID="{2E5A1333-4375-46B8-8952-B46E4546A81B}" presName="childNode" presStyleLbl="node1" presStyleIdx="0" presStyleCnt="1">
        <dgm:presLayoutVars>
          <dgm:bulletEnabled val="1"/>
        </dgm:presLayoutVars>
      </dgm:prSet>
      <dgm:spPr/>
    </dgm:pt>
  </dgm:ptLst>
  <dgm:cxnLst>
    <dgm:cxn modelId="{5CE337CD-F487-4E6B-8501-6C34760E519F}" srcId="{99CEA151-E267-433E-B755-3ABEC7892E62}" destId="{2E5A1333-4375-46B8-8952-B46E4546A81B}" srcOrd="0" destOrd="0" parTransId="{5B96001F-CAEE-49EF-A525-E8323738BC0A}" sibTransId="{20DD1744-29BF-4EDF-8FEF-38A7E6C97492}"/>
    <dgm:cxn modelId="{C8A44E3B-4DAC-4E30-AA71-60218EA3AC05}" type="presOf" srcId="{2E5A1333-4375-46B8-8952-B46E4546A81B}" destId="{0B02C38A-0FBA-4C89-93C2-E88CEDC79CDC}" srcOrd="0" destOrd="0" presId="urn:microsoft.com/office/officeart/2005/8/layout/lProcess2"/>
    <dgm:cxn modelId="{E2BBB65E-941F-4547-881C-D5FEC9FCB164}" type="presOf" srcId="{99CEA151-E267-433E-B755-3ABEC7892E62}" destId="{ADDB1DBB-7212-4108-9D5B-6949ABC95032}" srcOrd="0" destOrd="0" presId="urn:microsoft.com/office/officeart/2005/8/layout/lProcess2"/>
    <dgm:cxn modelId="{4F236CC4-4EB3-4A8D-9BAA-258BC41E5628}" type="presOf" srcId="{A4B37440-4979-4B17-9760-8470A10BF35F}" destId="{A166A04F-3D60-4A8D-B81D-882EBF092580}" srcOrd="0" destOrd="0" presId="urn:microsoft.com/office/officeart/2005/8/layout/lProcess2"/>
    <dgm:cxn modelId="{882EE677-8597-4A66-A5D2-AD8C76AA3FAA}" srcId="{A4B37440-4979-4B17-9760-8470A10BF35F}" destId="{99CEA151-E267-433E-B755-3ABEC7892E62}" srcOrd="0" destOrd="0" parTransId="{E40DDCF0-3343-4DAE-94CF-0F09F883D0C2}" sibTransId="{9E4E1FD3-5A64-45F5-A5DF-9B2C05D8E30D}"/>
    <dgm:cxn modelId="{5B5C3476-3EEA-4419-AB24-304D2F86C54A}" type="presOf" srcId="{99CEA151-E267-433E-B755-3ABEC7892E62}" destId="{6E4008C3-EEE9-44DD-9DE1-48B79D2827BC}" srcOrd="1" destOrd="0" presId="urn:microsoft.com/office/officeart/2005/8/layout/lProcess2"/>
    <dgm:cxn modelId="{909633CF-B80D-4B36-A21D-B8FF03FD7E64}" type="presParOf" srcId="{A166A04F-3D60-4A8D-B81D-882EBF092580}" destId="{418CDE6D-7C4D-4AA6-A543-9493AB812ADC}" srcOrd="0" destOrd="0" presId="urn:microsoft.com/office/officeart/2005/8/layout/lProcess2"/>
    <dgm:cxn modelId="{04A209C6-17AE-4BA0-85EC-3619D619B177}" type="presParOf" srcId="{418CDE6D-7C4D-4AA6-A543-9493AB812ADC}" destId="{ADDB1DBB-7212-4108-9D5B-6949ABC95032}" srcOrd="0" destOrd="0" presId="urn:microsoft.com/office/officeart/2005/8/layout/lProcess2"/>
    <dgm:cxn modelId="{635D21FA-CA9A-421C-BE13-6FF945D162D1}" type="presParOf" srcId="{418CDE6D-7C4D-4AA6-A543-9493AB812ADC}" destId="{6E4008C3-EEE9-44DD-9DE1-48B79D2827BC}" srcOrd="1" destOrd="0" presId="urn:microsoft.com/office/officeart/2005/8/layout/lProcess2"/>
    <dgm:cxn modelId="{B3FB47D5-79B4-4259-9F96-8A4892DBD954}" type="presParOf" srcId="{418CDE6D-7C4D-4AA6-A543-9493AB812ADC}" destId="{E0816B2B-9CC8-4B22-9173-71359D1955FE}" srcOrd="2" destOrd="0" presId="urn:microsoft.com/office/officeart/2005/8/layout/lProcess2"/>
    <dgm:cxn modelId="{51E3BD84-999B-40BB-8050-B17531DCE45A}" type="presParOf" srcId="{E0816B2B-9CC8-4B22-9173-71359D1955FE}" destId="{00FBCB3C-6774-4182-AE05-34F849410117}" srcOrd="0" destOrd="0" presId="urn:microsoft.com/office/officeart/2005/8/layout/lProcess2"/>
    <dgm:cxn modelId="{1FB28E9C-9EC3-4175-8225-80C8C041394E}" type="presParOf" srcId="{00FBCB3C-6774-4182-AE05-34F849410117}" destId="{0B02C38A-0FBA-4C89-93C2-E88CEDC79CDC}" srcOrd="0" destOrd="0" presId="urn:microsoft.com/office/officeart/2005/8/layout/l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2A75A8-6AAC-457E-BE7B-AA4B68ED3406}" type="datetimeFigureOut">
              <a:rPr lang="id-ID" smtClean="0"/>
              <a:t>12/07/2012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A75A8-6AAC-457E-BE7B-AA4B68ED3406}" type="datetimeFigureOut">
              <a:rPr lang="id-ID" smtClean="0"/>
              <a:t>12/07/2012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A75A8-6AAC-457E-BE7B-AA4B68ED3406}" type="datetimeFigureOut">
              <a:rPr lang="id-ID" smtClean="0"/>
              <a:t>12/07/2012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A75A8-6AAC-457E-BE7B-AA4B68ED3406}" type="datetimeFigureOut">
              <a:rPr lang="id-ID" smtClean="0"/>
              <a:t>12/07/2012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2A75A8-6AAC-457E-BE7B-AA4B68ED3406}" type="datetimeFigureOut">
              <a:rPr lang="id-ID" smtClean="0"/>
              <a:t>12/07/2012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2A75A8-6AAC-457E-BE7B-AA4B68ED3406}" type="datetimeFigureOut">
              <a:rPr lang="id-ID" smtClean="0"/>
              <a:t>12/07/2012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2A75A8-6AAC-457E-BE7B-AA4B68ED3406}" type="datetimeFigureOut">
              <a:rPr lang="id-ID" smtClean="0"/>
              <a:t>12/07/2012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2A75A8-6AAC-457E-BE7B-AA4B68ED3406}" type="datetimeFigureOut">
              <a:rPr lang="id-ID" smtClean="0"/>
              <a:t>12/07/2012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A75A8-6AAC-457E-BE7B-AA4B68ED3406}" type="datetimeFigureOut">
              <a:rPr lang="id-ID" smtClean="0"/>
              <a:t>12/07/2012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2A75A8-6AAC-457E-BE7B-AA4B68ED3406}" type="datetimeFigureOut">
              <a:rPr lang="id-ID" smtClean="0"/>
              <a:t>12/07/2012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F6E37D-43D2-4E5B-B726-37C7D40EF29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2A75A8-6AAC-457E-BE7B-AA4B68ED3406}" type="datetimeFigureOut">
              <a:rPr lang="id-ID" smtClean="0"/>
              <a:t>12/07/2012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21F6E37D-43D2-4E5B-B726-37C7D40EF295}"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2A75A8-6AAC-457E-BE7B-AA4B68ED3406}" type="datetimeFigureOut">
              <a:rPr lang="id-ID" smtClean="0"/>
              <a:t>12/07/2012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F6E37D-43D2-4E5B-B726-37C7D40EF295}"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TUMPENG RUWATAN DAN FALSAFAH HIDUP JAWA</a:t>
            </a:r>
            <a:endParaRPr lang="id-ID" dirty="0"/>
          </a:p>
        </p:txBody>
      </p:sp>
      <p:sp>
        <p:nvSpPr>
          <p:cNvPr id="3" name="Subtitle 2"/>
          <p:cNvSpPr>
            <a:spLocks noGrp="1"/>
          </p:cNvSpPr>
          <p:nvPr>
            <p:ph type="subTitle" idx="1"/>
          </p:nvPr>
        </p:nvSpPr>
        <p:spPr/>
        <p:txBody>
          <a:bodyPr/>
          <a:lstStyle/>
          <a:p>
            <a:r>
              <a:rPr lang="id-ID" dirty="0" smtClean="0"/>
              <a:t>Avi Meilawati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4000" dirty="0" smtClean="0"/>
              <a:t>Filsafat Tumpeng</a:t>
            </a:r>
            <a:endParaRPr lang="id-ID"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Tumpeng</a:t>
            </a:r>
            <a:r>
              <a:rPr lang="en-US" dirty="0"/>
              <a:t> </a:t>
            </a:r>
            <a:r>
              <a:rPr lang="en-US" i="1" dirty="0" err="1"/>
              <a:t>Megana</a:t>
            </a:r>
            <a:r>
              <a:rPr lang="id-ID" dirty="0"/>
              <a:t/>
            </a:r>
            <a:br>
              <a:rPr lang="id-ID" dirty="0"/>
            </a:br>
            <a:endParaRPr lang="id-ID" dirty="0"/>
          </a:p>
        </p:txBody>
      </p:sp>
      <p:graphicFrame>
        <p:nvGraphicFramePr>
          <p:cNvPr id="4" name="Content Placeholder 3"/>
          <p:cNvGraphicFramePr>
            <a:graphicFrameLocks noGrp="1"/>
          </p:cNvGraphicFramePr>
          <p:nvPr>
            <p:ph idx="1"/>
          </p:nvPr>
        </p:nvGraphicFramePr>
        <p:xfrm>
          <a:off x="457200" y="1357298"/>
          <a:ext cx="822960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smtClean="0"/>
          </a:p>
          <a:p>
            <a:pPr>
              <a:buNone/>
            </a:pPr>
            <a:endParaRPr lang="id-ID" dirty="0"/>
          </a:p>
          <a:p>
            <a:pPr>
              <a:buNone/>
            </a:pPr>
            <a:endParaRPr lang="id-ID" dirty="0" smtClean="0"/>
          </a:p>
          <a:p>
            <a:pPr>
              <a:buNone/>
            </a:pPr>
            <a:endParaRPr lang="id-ID" dirty="0"/>
          </a:p>
          <a:p>
            <a:pPr>
              <a:buNone/>
            </a:pPr>
            <a:endParaRPr lang="id-ID" dirty="0" smtClean="0"/>
          </a:p>
          <a:p>
            <a:pPr>
              <a:buNone/>
            </a:pPr>
            <a:r>
              <a:rPr lang="id-ID" dirty="0"/>
              <a:t>	</a:t>
            </a:r>
            <a:r>
              <a:rPr lang="id-ID" dirty="0" smtClean="0"/>
              <a:t>					</a:t>
            </a:r>
            <a:r>
              <a:rPr lang="id-ID" sz="3600" dirty="0" smtClean="0"/>
              <a:t>Matur Nuwun</a:t>
            </a:r>
            <a:endParaRPr lang="id-ID"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Tumpeng Ruwatan</a:t>
            </a:r>
            <a:endParaRPr lang="id-ID"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i="1" dirty="0" err="1" smtClean="0"/>
              <a:t>Tumpeng</a:t>
            </a:r>
            <a:r>
              <a:rPr lang="en-US" i="1" dirty="0" smtClean="0"/>
              <a:t> </a:t>
            </a:r>
            <a:r>
              <a:rPr lang="en-US" i="1" dirty="0" err="1" smtClean="0"/>
              <a:t>Sangga</a:t>
            </a:r>
            <a:r>
              <a:rPr lang="en-US" i="1" dirty="0" smtClean="0"/>
              <a:t> </a:t>
            </a:r>
            <a:r>
              <a:rPr lang="en-US" i="1" dirty="0" err="1" smtClean="0"/>
              <a:t>buwana</a:t>
            </a:r>
            <a:r>
              <a:rPr lang="id-ID" dirty="0" smtClean="0"/>
              <a:t/>
            </a:r>
            <a:br>
              <a:rPr lang="id-ID" dirty="0" smtClean="0"/>
            </a:br>
            <a:endParaRPr lang="id-ID"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1245</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TUMPENG RUWATAN DAN FALSAFAH HIDUP JAWA</vt:lpstr>
      <vt:lpstr>Tumpeng Ruwatan</vt:lpstr>
      <vt:lpstr>Slide 3</vt:lpstr>
      <vt:lpstr>Slide 4</vt:lpstr>
      <vt:lpstr>Slide 5</vt:lpstr>
      <vt:lpstr>Tumpeng Sangga buwana </vt:lpstr>
      <vt:lpstr>Slide 7</vt:lpstr>
      <vt:lpstr>Slide 8</vt:lpstr>
      <vt:lpstr>Slide 9</vt:lpstr>
      <vt:lpstr>Slide 10</vt:lpstr>
      <vt:lpstr>Slide 11</vt:lpstr>
      <vt:lpstr>Slide 12</vt:lpstr>
      <vt:lpstr>Slide 13</vt:lpstr>
      <vt:lpstr>Slide 14</vt:lpstr>
      <vt:lpstr>Slide 15</vt:lpstr>
      <vt:lpstr>Slide 16</vt:lpstr>
      <vt:lpstr>Slide 17</vt:lpstr>
      <vt:lpstr>Tumpeng Megana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TUMPENG RUWATAN DAN FALSAFAH HIDUP JAWA</dc:title>
  <dc:creator>ACERwarna hitam</dc:creator>
  <cp:lastModifiedBy>ACERwarna hitam</cp:lastModifiedBy>
  <cp:revision>3</cp:revision>
  <dcterms:created xsi:type="dcterms:W3CDTF">2012-07-12T03:10:49Z</dcterms:created>
  <dcterms:modified xsi:type="dcterms:W3CDTF">2012-07-12T03:32:42Z</dcterms:modified>
</cp:coreProperties>
</file>