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F389B3-3DC6-4C7D-AF86-F039D698F863}" type="doc">
      <dgm:prSet loTypeId="urn:microsoft.com/office/officeart/2005/8/layout/radial3" loCatId="cycle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47716F22-75E5-4F8C-87CD-89CFEB839F87}">
      <dgm:prSet phldrT="[Text]"/>
      <dgm:spPr/>
      <dgm:t>
        <a:bodyPr/>
        <a:lstStyle/>
        <a:p>
          <a:r>
            <a:rPr lang="en-US" b="1" dirty="0" err="1" smtClean="0"/>
            <a:t>Membaca</a:t>
          </a:r>
          <a:r>
            <a:rPr lang="en-US" b="1" dirty="0" smtClean="0"/>
            <a:t> </a:t>
          </a:r>
          <a:r>
            <a:rPr lang="en-US" b="1" dirty="0" err="1" smtClean="0"/>
            <a:t>cepat</a:t>
          </a:r>
          <a:r>
            <a:rPr lang="en-US" b="1" dirty="0" smtClean="0"/>
            <a:t>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efektif</a:t>
          </a:r>
          <a:endParaRPr lang="en-US" b="1" dirty="0"/>
        </a:p>
      </dgm:t>
    </dgm:pt>
    <dgm:pt modelId="{0364E585-4A12-4006-B1E2-04AB179DF778}" type="parTrans" cxnId="{DE0E7881-E977-49BA-A540-633340265084}">
      <dgm:prSet/>
      <dgm:spPr/>
      <dgm:t>
        <a:bodyPr/>
        <a:lstStyle/>
        <a:p>
          <a:endParaRPr lang="en-US"/>
        </a:p>
      </dgm:t>
    </dgm:pt>
    <dgm:pt modelId="{1EFB0CBA-0639-4D65-8EA8-8E2495C51F30}" type="sibTrans" cxnId="{DE0E7881-E977-49BA-A540-633340265084}">
      <dgm:prSet/>
      <dgm:spPr/>
      <dgm:t>
        <a:bodyPr/>
        <a:lstStyle/>
        <a:p>
          <a:endParaRPr lang="en-US"/>
        </a:p>
      </dgm:t>
    </dgm:pt>
    <dgm:pt modelId="{9FE8EA9D-2C96-43F8-80B4-14E8A70D729E}">
      <dgm:prSet phldrT="[Text]"/>
      <dgm:spPr/>
      <dgm:t>
        <a:bodyPr/>
        <a:lstStyle/>
        <a:p>
          <a:r>
            <a:rPr lang="en-US" b="1" dirty="0" smtClean="0"/>
            <a:t>PEMAHAMAN</a:t>
          </a:r>
          <a:endParaRPr lang="en-US" b="1" dirty="0"/>
        </a:p>
      </dgm:t>
    </dgm:pt>
    <dgm:pt modelId="{D15BAB36-39FB-4439-8B13-43F94EC348D1}" type="parTrans" cxnId="{64E7497A-2F7B-4BB7-AC80-FC7F4FDC003C}">
      <dgm:prSet/>
      <dgm:spPr/>
      <dgm:t>
        <a:bodyPr/>
        <a:lstStyle/>
        <a:p>
          <a:endParaRPr lang="en-US"/>
        </a:p>
      </dgm:t>
    </dgm:pt>
    <dgm:pt modelId="{236B506B-3B85-4369-A83B-836FCAFA7735}" type="sibTrans" cxnId="{64E7497A-2F7B-4BB7-AC80-FC7F4FDC003C}">
      <dgm:prSet/>
      <dgm:spPr/>
      <dgm:t>
        <a:bodyPr/>
        <a:lstStyle/>
        <a:p>
          <a:endParaRPr lang="en-US"/>
        </a:p>
      </dgm:t>
    </dgm:pt>
    <dgm:pt modelId="{FB310EF9-9429-42A5-91DA-070607A6E96B}">
      <dgm:prSet phldrT="[Text]"/>
      <dgm:spPr/>
      <dgm:t>
        <a:bodyPr/>
        <a:lstStyle/>
        <a:p>
          <a:r>
            <a:rPr lang="en-US" b="1" dirty="0" smtClean="0"/>
            <a:t>KECEPATAN </a:t>
          </a:r>
          <a:endParaRPr lang="en-US" b="1" dirty="0"/>
        </a:p>
      </dgm:t>
    </dgm:pt>
    <dgm:pt modelId="{779BB8F6-1D8B-4ACB-89BF-3F0718D804E5}" type="parTrans" cxnId="{ED80872B-9688-4E9A-BB41-FB6E0A8F31D5}">
      <dgm:prSet/>
      <dgm:spPr/>
      <dgm:t>
        <a:bodyPr/>
        <a:lstStyle/>
        <a:p>
          <a:endParaRPr lang="en-US"/>
        </a:p>
      </dgm:t>
    </dgm:pt>
    <dgm:pt modelId="{12F98DD0-9719-4573-930E-E24C9175A22F}" type="sibTrans" cxnId="{ED80872B-9688-4E9A-BB41-FB6E0A8F31D5}">
      <dgm:prSet/>
      <dgm:spPr/>
      <dgm:t>
        <a:bodyPr/>
        <a:lstStyle/>
        <a:p>
          <a:endParaRPr lang="en-US"/>
        </a:p>
      </dgm:t>
    </dgm:pt>
    <dgm:pt modelId="{2633D8C2-CC01-40F3-AB50-E2E37E4F6EF4}" type="pres">
      <dgm:prSet presAssocID="{0AF389B3-3DC6-4C7D-AF86-F039D698F86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4BB98B-AD78-4E3F-B037-D09B60677CFE}" type="pres">
      <dgm:prSet presAssocID="{0AF389B3-3DC6-4C7D-AF86-F039D698F863}" presName="radial" presStyleCnt="0">
        <dgm:presLayoutVars>
          <dgm:animLvl val="ctr"/>
        </dgm:presLayoutVars>
      </dgm:prSet>
      <dgm:spPr/>
    </dgm:pt>
    <dgm:pt modelId="{3F36B621-2BD7-4705-B931-FA7E00DE10F3}" type="pres">
      <dgm:prSet presAssocID="{47716F22-75E5-4F8C-87CD-89CFEB839F87}" presName="centerShape" presStyleLbl="vennNode1" presStyleIdx="0" presStyleCnt="3"/>
      <dgm:spPr/>
      <dgm:t>
        <a:bodyPr/>
        <a:lstStyle/>
        <a:p>
          <a:endParaRPr lang="en-US"/>
        </a:p>
      </dgm:t>
    </dgm:pt>
    <dgm:pt modelId="{98D8EE69-244F-41DC-A41B-E5BC7164FA4A}" type="pres">
      <dgm:prSet presAssocID="{9FE8EA9D-2C96-43F8-80B4-14E8A70D729E}" presName="node" presStyleLbl="vennNode1" presStyleIdx="1" presStyleCnt="3" custScaleX="183944" custScaleY="128452" custRadScaleRad="127830" custRadScaleInc="51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83F41-A6CA-4DDE-8FBC-E207CD850BD7}" type="pres">
      <dgm:prSet presAssocID="{FB310EF9-9429-42A5-91DA-070607A6E96B}" presName="node" presStyleLbl="vennNode1" presStyleIdx="2" presStyleCnt="3" custScaleX="189296" custScaleY="131623" custRadScaleRad="130121" custRadScaleInc="47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9BD8BE-0B0B-4FB7-A824-1716CCFE9074}" type="presOf" srcId="{9FE8EA9D-2C96-43F8-80B4-14E8A70D729E}" destId="{98D8EE69-244F-41DC-A41B-E5BC7164FA4A}" srcOrd="0" destOrd="0" presId="urn:microsoft.com/office/officeart/2005/8/layout/radial3"/>
    <dgm:cxn modelId="{DE0E7881-E977-49BA-A540-633340265084}" srcId="{0AF389B3-3DC6-4C7D-AF86-F039D698F863}" destId="{47716F22-75E5-4F8C-87CD-89CFEB839F87}" srcOrd="0" destOrd="0" parTransId="{0364E585-4A12-4006-B1E2-04AB179DF778}" sibTransId="{1EFB0CBA-0639-4D65-8EA8-8E2495C51F30}"/>
    <dgm:cxn modelId="{8026ED21-943B-4A6C-9015-3C1F22861C74}" type="presOf" srcId="{FB310EF9-9429-42A5-91DA-070607A6E96B}" destId="{88B83F41-A6CA-4DDE-8FBC-E207CD850BD7}" srcOrd="0" destOrd="0" presId="urn:microsoft.com/office/officeart/2005/8/layout/radial3"/>
    <dgm:cxn modelId="{64E7497A-2F7B-4BB7-AC80-FC7F4FDC003C}" srcId="{47716F22-75E5-4F8C-87CD-89CFEB839F87}" destId="{9FE8EA9D-2C96-43F8-80B4-14E8A70D729E}" srcOrd="0" destOrd="0" parTransId="{D15BAB36-39FB-4439-8B13-43F94EC348D1}" sibTransId="{236B506B-3B85-4369-A83B-836FCAFA7735}"/>
    <dgm:cxn modelId="{B6E28506-E241-4A85-9F37-796F991E911C}" type="presOf" srcId="{47716F22-75E5-4F8C-87CD-89CFEB839F87}" destId="{3F36B621-2BD7-4705-B931-FA7E00DE10F3}" srcOrd="0" destOrd="0" presId="urn:microsoft.com/office/officeart/2005/8/layout/radial3"/>
    <dgm:cxn modelId="{ED80872B-9688-4E9A-BB41-FB6E0A8F31D5}" srcId="{47716F22-75E5-4F8C-87CD-89CFEB839F87}" destId="{FB310EF9-9429-42A5-91DA-070607A6E96B}" srcOrd="1" destOrd="0" parTransId="{779BB8F6-1D8B-4ACB-89BF-3F0718D804E5}" sibTransId="{12F98DD0-9719-4573-930E-E24C9175A22F}"/>
    <dgm:cxn modelId="{A263410B-015A-4077-A4A2-173496472284}" type="presOf" srcId="{0AF389B3-3DC6-4C7D-AF86-F039D698F863}" destId="{2633D8C2-CC01-40F3-AB50-E2E37E4F6EF4}" srcOrd="0" destOrd="0" presId="urn:microsoft.com/office/officeart/2005/8/layout/radial3"/>
    <dgm:cxn modelId="{0A374123-659E-4438-9272-C7B36A5AE0A2}" type="presParOf" srcId="{2633D8C2-CC01-40F3-AB50-E2E37E4F6EF4}" destId="{3F4BB98B-AD78-4E3F-B037-D09B60677CFE}" srcOrd="0" destOrd="0" presId="urn:microsoft.com/office/officeart/2005/8/layout/radial3"/>
    <dgm:cxn modelId="{12DF13E2-8F2B-497D-8752-8B7ECCEE287F}" type="presParOf" srcId="{3F4BB98B-AD78-4E3F-B037-D09B60677CFE}" destId="{3F36B621-2BD7-4705-B931-FA7E00DE10F3}" srcOrd="0" destOrd="0" presId="urn:microsoft.com/office/officeart/2005/8/layout/radial3"/>
    <dgm:cxn modelId="{C5FD6399-8C62-4C3B-B706-7668EC4E2D30}" type="presParOf" srcId="{3F4BB98B-AD78-4E3F-B037-D09B60677CFE}" destId="{98D8EE69-244F-41DC-A41B-E5BC7164FA4A}" srcOrd="1" destOrd="0" presId="urn:microsoft.com/office/officeart/2005/8/layout/radial3"/>
    <dgm:cxn modelId="{CD0C1985-8ADF-4159-97AC-1E5CF73254BE}" type="presParOf" srcId="{3F4BB98B-AD78-4E3F-B037-D09B60677CFE}" destId="{88B83F41-A6CA-4DDE-8FBC-E207CD850BD7}" srcOrd="2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4AE420-C397-4D7D-B246-AE0B2F0EBEB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BD5E32-7156-4AA7-BF8A-2452C613EDB2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SD/SMP</a:t>
          </a:r>
          <a:endParaRPr lang="en-US" dirty="0"/>
        </a:p>
      </dgm:t>
    </dgm:pt>
    <dgm:pt modelId="{00EB9657-F0E4-4BC7-9D47-19DAAB2F58ED}" type="parTrans" cxnId="{7789C766-C394-4822-AECD-749EB741F189}">
      <dgm:prSet/>
      <dgm:spPr/>
      <dgm:t>
        <a:bodyPr/>
        <a:lstStyle/>
        <a:p>
          <a:endParaRPr lang="en-US"/>
        </a:p>
      </dgm:t>
    </dgm:pt>
    <dgm:pt modelId="{122B6F99-C2A2-4435-9272-10F28E31AAFA}" type="sibTrans" cxnId="{7789C766-C394-4822-AECD-749EB741F189}">
      <dgm:prSet/>
      <dgm:spPr/>
      <dgm:t>
        <a:bodyPr/>
        <a:lstStyle/>
        <a:p>
          <a:endParaRPr lang="en-US"/>
        </a:p>
      </dgm:t>
    </dgm:pt>
    <dgm:pt modelId="{66DDF3A0-EC2B-4845-B512-55E250FB8B47}">
      <dgm:prSet phldrT="[Text]"/>
      <dgm:spPr/>
      <dgm:t>
        <a:bodyPr/>
        <a:lstStyle/>
        <a:p>
          <a:r>
            <a:rPr lang="en-US" dirty="0" smtClean="0"/>
            <a:t>200 KPM</a:t>
          </a:r>
          <a:endParaRPr lang="en-US" dirty="0"/>
        </a:p>
      </dgm:t>
    </dgm:pt>
    <dgm:pt modelId="{AEA4F05E-9D05-4D8B-89A5-5ACF36E38C46}" type="parTrans" cxnId="{FBAEEF97-42D2-4910-8052-FFC6F14C31E3}">
      <dgm:prSet/>
      <dgm:spPr/>
      <dgm:t>
        <a:bodyPr/>
        <a:lstStyle/>
        <a:p>
          <a:endParaRPr lang="en-US"/>
        </a:p>
      </dgm:t>
    </dgm:pt>
    <dgm:pt modelId="{62A17676-2EF1-47F3-B255-1AD1B9FAFF7E}" type="sibTrans" cxnId="{FBAEEF97-42D2-4910-8052-FFC6F14C31E3}">
      <dgm:prSet/>
      <dgm:spPr/>
      <dgm:t>
        <a:bodyPr/>
        <a:lstStyle/>
        <a:p>
          <a:endParaRPr lang="en-US"/>
        </a:p>
      </dgm:t>
    </dgm:pt>
    <dgm:pt modelId="{0292911C-8F7B-407E-9C8D-E6BC54418FA6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SMA</a:t>
          </a:r>
          <a:endParaRPr lang="en-US" dirty="0"/>
        </a:p>
      </dgm:t>
    </dgm:pt>
    <dgm:pt modelId="{D8840974-E3A2-4D08-89D2-4E70DF4DDC56}" type="parTrans" cxnId="{A977E349-1E9D-4FC0-A585-95D621CCE8BB}">
      <dgm:prSet/>
      <dgm:spPr/>
      <dgm:t>
        <a:bodyPr/>
        <a:lstStyle/>
        <a:p>
          <a:endParaRPr lang="en-US"/>
        </a:p>
      </dgm:t>
    </dgm:pt>
    <dgm:pt modelId="{1DF9CEA3-0AB1-427D-9821-9493C9FED569}" type="sibTrans" cxnId="{A977E349-1E9D-4FC0-A585-95D621CCE8BB}">
      <dgm:prSet/>
      <dgm:spPr/>
      <dgm:t>
        <a:bodyPr/>
        <a:lstStyle/>
        <a:p>
          <a:endParaRPr lang="en-US"/>
        </a:p>
      </dgm:t>
    </dgm:pt>
    <dgm:pt modelId="{F19F1B67-F738-4B6E-B707-EF0E338B18F2}">
      <dgm:prSet phldrT="[Text]"/>
      <dgm:spPr/>
      <dgm:t>
        <a:bodyPr/>
        <a:lstStyle/>
        <a:p>
          <a:r>
            <a:rPr lang="en-US" dirty="0" smtClean="0"/>
            <a:t>250 KPM</a:t>
          </a:r>
          <a:endParaRPr lang="en-US" dirty="0"/>
        </a:p>
      </dgm:t>
    </dgm:pt>
    <dgm:pt modelId="{280D42A2-FD54-4C66-9909-E116E1EAD8D5}" type="parTrans" cxnId="{38B26630-987E-4CB7-973A-26FB6F6E0C89}">
      <dgm:prSet/>
      <dgm:spPr/>
      <dgm:t>
        <a:bodyPr/>
        <a:lstStyle/>
        <a:p>
          <a:endParaRPr lang="en-US"/>
        </a:p>
      </dgm:t>
    </dgm:pt>
    <dgm:pt modelId="{DFCFB23B-3756-442A-8E33-59020F940E71}" type="sibTrans" cxnId="{38B26630-987E-4CB7-973A-26FB6F6E0C89}">
      <dgm:prSet/>
      <dgm:spPr/>
      <dgm:t>
        <a:bodyPr/>
        <a:lstStyle/>
        <a:p>
          <a:endParaRPr lang="en-US"/>
        </a:p>
      </dgm:t>
    </dgm:pt>
    <dgm:pt modelId="{899483EC-C8EA-4C27-B00C-BD3E03BEA48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MAHASISWA</a:t>
          </a:r>
          <a:endParaRPr lang="en-US" dirty="0"/>
        </a:p>
      </dgm:t>
    </dgm:pt>
    <dgm:pt modelId="{1E7F7D81-3055-43F6-87B0-349356425B80}" type="parTrans" cxnId="{F4E978BE-2423-47D7-A91B-B4DE5411DB1E}">
      <dgm:prSet/>
      <dgm:spPr/>
      <dgm:t>
        <a:bodyPr/>
        <a:lstStyle/>
        <a:p>
          <a:endParaRPr lang="en-US"/>
        </a:p>
      </dgm:t>
    </dgm:pt>
    <dgm:pt modelId="{3706B96C-9F29-49AB-9937-7F36716C31A6}" type="sibTrans" cxnId="{F4E978BE-2423-47D7-A91B-B4DE5411DB1E}">
      <dgm:prSet/>
      <dgm:spPr/>
      <dgm:t>
        <a:bodyPr/>
        <a:lstStyle/>
        <a:p>
          <a:endParaRPr lang="en-US"/>
        </a:p>
      </dgm:t>
    </dgm:pt>
    <dgm:pt modelId="{D0E63491-FCF9-4236-B1FE-9CD9EF2AC948}">
      <dgm:prSet phldrT="[Text]"/>
      <dgm:spPr/>
      <dgm:t>
        <a:bodyPr/>
        <a:lstStyle/>
        <a:p>
          <a:r>
            <a:rPr lang="en-US" dirty="0" smtClean="0"/>
            <a:t>325 KPM</a:t>
          </a:r>
          <a:endParaRPr lang="en-US" dirty="0"/>
        </a:p>
      </dgm:t>
    </dgm:pt>
    <dgm:pt modelId="{F3C40399-ABB7-4E63-9EEF-F52FF9F7F9E7}" type="parTrans" cxnId="{4EB31971-1BAD-47B3-95B8-4A5B5D510517}">
      <dgm:prSet/>
      <dgm:spPr/>
      <dgm:t>
        <a:bodyPr/>
        <a:lstStyle/>
        <a:p>
          <a:endParaRPr lang="en-US"/>
        </a:p>
      </dgm:t>
    </dgm:pt>
    <dgm:pt modelId="{CACDCB0B-62C5-4682-9CCD-DBB4CDB01201}" type="sibTrans" cxnId="{4EB31971-1BAD-47B3-95B8-4A5B5D510517}">
      <dgm:prSet/>
      <dgm:spPr/>
      <dgm:t>
        <a:bodyPr/>
        <a:lstStyle/>
        <a:p>
          <a:endParaRPr lang="en-US"/>
        </a:p>
      </dgm:t>
    </dgm:pt>
    <dgm:pt modelId="{BDFA9AD1-D383-4917-A4CB-AD5F80E4E0FE}" type="pres">
      <dgm:prSet presAssocID="{BC4AE420-C397-4D7D-B246-AE0B2F0EBE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B9C4F1-D76A-4C12-8BF6-AE68564B0D80}" type="pres">
      <dgm:prSet presAssocID="{3DBD5E32-7156-4AA7-BF8A-2452C613EDB2}" presName="linNode" presStyleCnt="0"/>
      <dgm:spPr/>
    </dgm:pt>
    <dgm:pt modelId="{7BC1246E-6E24-4173-8373-89E46388A3DF}" type="pres">
      <dgm:prSet presAssocID="{3DBD5E32-7156-4AA7-BF8A-2452C613EDB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5592B-1020-4FA0-A81A-9F087CE664E5}" type="pres">
      <dgm:prSet presAssocID="{3DBD5E32-7156-4AA7-BF8A-2452C613EDB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207EB-1E1A-4D20-A392-208DD449FABB}" type="pres">
      <dgm:prSet presAssocID="{122B6F99-C2A2-4435-9272-10F28E31AAFA}" presName="sp" presStyleCnt="0"/>
      <dgm:spPr/>
    </dgm:pt>
    <dgm:pt modelId="{66CFDC96-8354-4DCF-A009-D212D12ABAA9}" type="pres">
      <dgm:prSet presAssocID="{0292911C-8F7B-407E-9C8D-E6BC54418FA6}" presName="linNode" presStyleCnt="0"/>
      <dgm:spPr/>
    </dgm:pt>
    <dgm:pt modelId="{3B5D19CD-668A-46D7-8E8E-A9DBD040793F}" type="pres">
      <dgm:prSet presAssocID="{0292911C-8F7B-407E-9C8D-E6BC54418FA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3BE2-8BCA-4798-864C-91A921E55DE9}" type="pres">
      <dgm:prSet presAssocID="{0292911C-8F7B-407E-9C8D-E6BC54418FA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53F94-AA29-455C-B15D-3EA7A5F05964}" type="pres">
      <dgm:prSet presAssocID="{1DF9CEA3-0AB1-427D-9821-9493C9FED569}" presName="sp" presStyleCnt="0"/>
      <dgm:spPr/>
    </dgm:pt>
    <dgm:pt modelId="{EDDFA1E5-5429-4956-B30E-6BD1D4CA9A30}" type="pres">
      <dgm:prSet presAssocID="{899483EC-C8EA-4C27-B00C-BD3E03BEA48E}" presName="linNode" presStyleCnt="0"/>
      <dgm:spPr/>
    </dgm:pt>
    <dgm:pt modelId="{9E56D7D9-FBAD-492B-993C-E43D936F3E2D}" type="pres">
      <dgm:prSet presAssocID="{899483EC-C8EA-4C27-B00C-BD3E03BEA48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FC27E-4C6E-49C3-B6DE-C8132AB2A30C}" type="pres">
      <dgm:prSet presAssocID="{899483EC-C8EA-4C27-B00C-BD3E03BEA48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B49405-3E4F-4F50-96B3-CA88B9824C75}" type="presOf" srcId="{F19F1B67-F738-4B6E-B707-EF0E338B18F2}" destId="{A8213BE2-8BCA-4798-864C-91A921E55DE9}" srcOrd="0" destOrd="0" presId="urn:microsoft.com/office/officeart/2005/8/layout/vList5"/>
    <dgm:cxn modelId="{84833A1E-842B-48C6-AE7D-7427B27D9EC6}" type="presOf" srcId="{3DBD5E32-7156-4AA7-BF8A-2452C613EDB2}" destId="{7BC1246E-6E24-4173-8373-89E46388A3DF}" srcOrd="0" destOrd="0" presId="urn:microsoft.com/office/officeart/2005/8/layout/vList5"/>
    <dgm:cxn modelId="{D9375137-962A-4CE9-99B0-BC9FF547B51B}" type="presOf" srcId="{0292911C-8F7B-407E-9C8D-E6BC54418FA6}" destId="{3B5D19CD-668A-46D7-8E8E-A9DBD040793F}" srcOrd="0" destOrd="0" presId="urn:microsoft.com/office/officeart/2005/8/layout/vList5"/>
    <dgm:cxn modelId="{FBAEEF97-42D2-4910-8052-FFC6F14C31E3}" srcId="{3DBD5E32-7156-4AA7-BF8A-2452C613EDB2}" destId="{66DDF3A0-EC2B-4845-B512-55E250FB8B47}" srcOrd="0" destOrd="0" parTransId="{AEA4F05E-9D05-4D8B-89A5-5ACF36E38C46}" sibTransId="{62A17676-2EF1-47F3-B255-1AD1B9FAFF7E}"/>
    <dgm:cxn modelId="{F4E978BE-2423-47D7-A91B-B4DE5411DB1E}" srcId="{BC4AE420-C397-4D7D-B246-AE0B2F0EBEB5}" destId="{899483EC-C8EA-4C27-B00C-BD3E03BEA48E}" srcOrd="2" destOrd="0" parTransId="{1E7F7D81-3055-43F6-87B0-349356425B80}" sibTransId="{3706B96C-9F29-49AB-9937-7F36716C31A6}"/>
    <dgm:cxn modelId="{2F24E520-8C81-4775-BA4A-26348C4EED3F}" type="presOf" srcId="{66DDF3A0-EC2B-4845-B512-55E250FB8B47}" destId="{B5A5592B-1020-4FA0-A81A-9F087CE664E5}" srcOrd="0" destOrd="0" presId="urn:microsoft.com/office/officeart/2005/8/layout/vList5"/>
    <dgm:cxn modelId="{4DD7AA2D-B136-4657-B062-C6D4EC26E5E9}" type="presOf" srcId="{BC4AE420-C397-4D7D-B246-AE0B2F0EBEB5}" destId="{BDFA9AD1-D383-4917-A4CB-AD5F80E4E0FE}" srcOrd="0" destOrd="0" presId="urn:microsoft.com/office/officeart/2005/8/layout/vList5"/>
    <dgm:cxn modelId="{7789C766-C394-4822-AECD-749EB741F189}" srcId="{BC4AE420-C397-4D7D-B246-AE0B2F0EBEB5}" destId="{3DBD5E32-7156-4AA7-BF8A-2452C613EDB2}" srcOrd="0" destOrd="0" parTransId="{00EB9657-F0E4-4BC7-9D47-19DAAB2F58ED}" sibTransId="{122B6F99-C2A2-4435-9272-10F28E31AAFA}"/>
    <dgm:cxn modelId="{A977E349-1E9D-4FC0-A585-95D621CCE8BB}" srcId="{BC4AE420-C397-4D7D-B246-AE0B2F0EBEB5}" destId="{0292911C-8F7B-407E-9C8D-E6BC54418FA6}" srcOrd="1" destOrd="0" parTransId="{D8840974-E3A2-4D08-89D2-4E70DF4DDC56}" sibTransId="{1DF9CEA3-0AB1-427D-9821-9493C9FED569}"/>
    <dgm:cxn modelId="{38B26630-987E-4CB7-973A-26FB6F6E0C89}" srcId="{0292911C-8F7B-407E-9C8D-E6BC54418FA6}" destId="{F19F1B67-F738-4B6E-B707-EF0E338B18F2}" srcOrd="0" destOrd="0" parTransId="{280D42A2-FD54-4C66-9909-E116E1EAD8D5}" sibTransId="{DFCFB23B-3756-442A-8E33-59020F940E71}"/>
    <dgm:cxn modelId="{1C346B3C-CD87-45BD-9CA2-B972AD9DBD7B}" type="presOf" srcId="{D0E63491-FCF9-4236-B1FE-9CD9EF2AC948}" destId="{ABFFC27E-4C6E-49C3-B6DE-C8132AB2A30C}" srcOrd="0" destOrd="0" presId="urn:microsoft.com/office/officeart/2005/8/layout/vList5"/>
    <dgm:cxn modelId="{4EB31971-1BAD-47B3-95B8-4A5B5D510517}" srcId="{899483EC-C8EA-4C27-B00C-BD3E03BEA48E}" destId="{D0E63491-FCF9-4236-B1FE-9CD9EF2AC948}" srcOrd="0" destOrd="0" parTransId="{F3C40399-ABB7-4E63-9EEF-F52FF9F7F9E7}" sibTransId="{CACDCB0B-62C5-4682-9CCD-DBB4CDB01201}"/>
    <dgm:cxn modelId="{D574530F-7DD0-457B-B76F-D4EA9DCD9913}" type="presOf" srcId="{899483EC-C8EA-4C27-B00C-BD3E03BEA48E}" destId="{9E56D7D9-FBAD-492B-993C-E43D936F3E2D}" srcOrd="0" destOrd="0" presId="urn:microsoft.com/office/officeart/2005/8/layout/vList5"/>
    <dgm:cxn modelId="{504ED1CC-7CB2-455E-8258-4B6A17E6A4BB}" type="presParOf" srcId="{BDFA9AD1-D383-4917-A4CB-AD5F80E4E0FE}" destId="{B0B9C4F1-D76A-4C12-8BF6-AE68564B0D80}" srcOrd="0" destOrd="0" presId="urn:microsoft.com/office/officeart/2005/8/layout/vList5"/>
    <dgm:cxn modelId="{FD04A657-D450-44D7-A396-8177763DD6D1}" type="presParOf" srcId="{B0B9C4F1-D76A-4C12-8BF6-AE68564B0D80}" destId="{7BC1246E-6E24-4173-8373-89E46388A3DF}" srcOrd="0" destOrd="0" presId="urn:microsoft.com/office/officeart/2005/8/layout/vList5"/>
    <dgm:cxn modelId="{AE8BA895-479A-4C70-B3AA-AF1D149B66EB}" type="presParOf" srcId="{B0B9C4F1-D76A-4C12-8BF6-AE68564B0D80}" destId="{B5A5592B-1020-4FA0-A81A-9F087CE664E5}" srcOrd="1" destOrd="0" presId="urn:microsoft.com/office/officeart/2005/8/layout/vList5"/>
    <dgm:cxn modelId="{8EC34FD4-47CB-43B0-923F-4DD43354DB75}" type="presParOf" srcId="{BDFA9AD1-D383-4917-A4CB-AD5F80E4E0FE}" destId="{53E207EB-1E1A-4D20-A392-208DD449FABB}" srcOrd="1" destOrd="0" presId="urn:microsoft.com/office/officeart/2005/8/layout/vList5"/>
    <dgm:cxn modelId="{9A71F784-A681-45CB-AF06-A95421E6C1B4}" type="presParOf" srcId="{BDFA9AD1-D383-4917-A4CB-AD5F80E4E0FE}" destId="{66CFDC96-8354-4DCF-A009-D212D12ABAA9}" srcOrd="2" destOrd="0" presId="urn:microsoft.com/office/officeart/2005/8/layout/vList5"/>
    <dgm:cxn modelId="{925CFFE3-96F5-4884-A38E-86CA90D92AFD}" type="presParOf" srcId="{66CFDC96-8354-4DCF-A009-D212D12ABAA9}" destId="{3B5D19CD-668A-46D7-8E8E-A9DBD040793F}" srcOrd="0" destOrd="0" presId="urn:microsoft.com/office/officeart/2005/8/layout/vList5"/>
    <dgm:cxn modelId="{65F903B5-1B5C-4B89-80EF-9B01FE4ECA06}" type="presParOf" srcId="{66CFDC96-8354-4DCF-A009-D212D12ABAA9}" destId="{A8213BE2-8BCA-4798-864C-91A921E55DE9}" srcOrd="1" destOrd="0" presId="urn:microsoft.com/office/officeart/2005/8/layout/vList5"/>
    <dgm:cxn modelId="{53BD68F7-D642-4BC2-8BEB-2345C5DC043F}" type="presParOf" srcId="{BDFA9AD1-D383-4917-A4CB-AD5F80E4E0FE}" destId="{7A353F94-AA29-455C-B15D-3EA7A5F05964}" srcOrd="3" destOrd="0" presId="urn:microsoft.com/office/officeart/2005/8/layout/vList5"/>
    <dgm:cxn modelId="{F798AD72-200C-4BFF-ADA7-C81CEEF59B2E}" type="presParOf" srcId="{BDFA9AD1-D383-4917-A4CB-AD5F80E4E0FE}" destId="{EDDFA1E5-5429-4956-B30E-6BD1D4CA9A30}" srcOrd="4" destOrd="0" presId="urn:microsoft.com/office/officeart/2005/8/layout/vList5"/>
    <dgm:cxn modelId="{9EEB09A6-FAD1-4D51-AB4D-260E263A1155}" type="presParOf" srcId="{EDDFA1E5-5429-4956-B30E-6BD1D4CA9A30}" destId="{9E56D7D9-FBAD-492B-993C-E43D936F3E2D}" srcOrd="0" destOrd="0" presId="urn:microsoft.com/office/officeart/2005/8/layout/vList5"/>
    <dgm:cxn modelId="{62651C20-3958-4737-BF99-9060F01F24DF}" type="presParOf" srcId="{EDDFA1E5-5429-4956-B30E-6BD1D4CA9A30}" destId="{ABFFC27E-4C6E-49C3-B6DE-C8132AB2A30C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4AE420-C397-4D7D-B246-AE0B2F0EBEB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BD5E32-7156-4AA7-BF8A-2452C613EDB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MHSW PASCASARJANA</a:t>
          </a:r>
          <a:endParaRPr lang="en-US" dirty="0"/>
        </a:p>
      </dgm:t>
    </dgm:pt>
    <dgm:pt modelId="{00EB9657-F0E4-4BC7-9D47-19DAAB2F58ED}" type="parTrans" cxnId="{7789C766-C394-4822-AECD-749EB741F189}">
      <dgm:prSet/>
      <dgm:spPr/>
      <dgm:t>
        <a:bodyPr/>
        <a:lstStyle/>
        <a:p>
          <a:endParaRPr lang="en-US"/>
        </a:p>
      </dgm:t>
    </dgm:pt>
    <dgm:pt modelId="{122B6F99-C2A2-4435-9272-10F28E31AAFA}" type="sibTrans" cxnId="{7789C766-C394-4822-AECD-749EB741F189}">
      <dgm:prSet/>
      <dgm:spPr/>
      <dgm:t>
        <a:bodyPr/>
        <a:lstStyle/>
        <a:p>
          <a:endParaRPr lang="en-US"/>
        </a:p>
      </dgm:t>
    </dgm:pt>
    <dgm:pt modelId="{66DDF3A0-EC2B-4845-B512-55E250FB8B47}">
      <dgm:prSet phldrT="[Text]"/>
      <dgm:spPr/>
      <dgm:t>
        <a:bodyPr/>
        <a:lstStyle/>
        <a:p>
          <a:r>
            <a:rPr lang="en-US" b="0" dirty="0" smtClean="0"/>
            <a:t>400 KPM</a:t>
          </a:r>
          <a:endParaRPr lang="en-US" b="0" dirty="0"/>
        </a:p>
      </dgm:t>
    </dgm:pt>
    <dgm:pt modelId="{AEA4F05E-9D05-4D8B-89A5-5ACF36E38C46}" type="parTrans" cxnId="{FBAEEF97-42D2-4910-8052-FFC6F14C31E3}">
      <dgm:prSet/>
      <dgm:spPr/>
      <dgm:t>
        <a:bodyPr/>
        <a:lstStyle/>
        <a:p>
          <a:endParaRPr lang="en-US"/>
        </a:p>
      </dgm:t>
    </dgm:pt>
    <dgm:pt modelId="{62A17676-2EF1-47F3-B255-1AD1B9FAFF7E}" type="sibTrans" cxnId="{FBAEEF97-42D2-4910-8052-FFC6F14C31E3}">
      <dgm:prSet/>
      <dgm:spPr/>
      <dgm:t>
        <a:bodyPr/>
        <a:lstStyle/>
        <a:p>
          <a:endParaRPr lang="en-US"/>
        </a:p>
      </dgm:t>
    </dgm:pt>
    <dgm:pt modelId="{0292911C-8F7B-407E-9C8D-E6BC54418FA6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ORANG DEWASA TIDAK SEKOLAH</a:t>
          </a:r>
          <a:endParaRPr lang="en-US" dirty="0"/>
        </a:p>
      </dgm:t>
    </dgm:pt>
    <dgm:pt modelId="{D8840974-E3A2-4D08-89D2-4E70DF4DDC56}" type="parTrans" cxnId="{A977E349-1E9D-4FC0-A585-95D621CCE8BB}">
      <dgm:prSet/>
      <dgm:spPr/>
      <dgm:t>
        <a:bodyPr/>
        <a:lstStyle/>
        <a:p>
          <a:endParaRPr lang="en-US"/>
        </a:p>
      </dgm:t>
    </dgm:pt>
    <dgm:pt modelId="{1DF9CEA3-0AB1-427D-9821-9493C9FED569}" type="sibTrans" cxnId="{A977E349-1E9D-4FC0-A585-95D621CCE8BB}">
      <dgm:prSet/>
      <dgm:spPr/>
      <dgm:t>
        <a:bodyPr/>
        <a:lstStyle/>
        <a:p>
          <a:endParaRPr lang="en-US"/>
        </a:p>
      </dgm:t>
    </dgm:pt>
    <dgm:pt modelId="{F19F1B67-F738-4B6E-B707-EF0E338B18F2}">
      <dgm:prSet phldrT="[Text]"/>
      <dgm:spPr/>
      <dgm:t>
        <a:bodyPr/>
        <a:lstStyle/>
        <a:p>
          <a:r>
            <a:rPr lang="en-US" dirty="0" smtClean="0"/>
            <a:t>200 KPM </a:t>
          </a:r>
          <a:endParaRPr lang="en-US" dirty="0"/>
        </a:p>
      </dgm:t>
    </dgm:pt>
    <dgm:pt modelId="{280D42A2-FD54-4C66-9909-E116E1EAD8D5}" type="parTrans" cxnId="{38B26630-987E-4CB7-973A-26FB6F6E0C89}">
      <dgm:prSet/>
      <dgm:spPr/>
      <dgm:t>
        <a:bodyPr/>
        <a:lstStyle/>
        <a:p>
          <a:endParaRPr lang="en-US"/>
        </a:p>
      </dgm:t>
    </dgm:pt>
    <dgm:pt modelId="{DFCFB23B-3756-442A-8E33-59020F940E71}" type="sibTrans" cxnId="{38B26630-987E-4CB7-973A-26FB6F6E0C89}">
      <dgm:prSet/>
      <dgm:spPr/>
      <dgm:t>
        <a:bodyPr/>
        <a:lstStyle/>
        <a:p>
          <a:endParaRPr lang="en-US"/>
        </a:p>
      </dgm:t>
    </dgm:pt>
    <dgm:pt modelId="{BDFA9AD1-D383-4917-A4CB-AD5F80E4E0FE}" type="pres">
      <dgm:prSet presAssocID="{BC4AE420-C397-4D7D-B246-AE0B2F0EBE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B9C4F1-D76A-4C12-8BF6-AE68564B0D80}" type="pres">
      <dgm:prSet presAssocID="{3DBD5E32-7156-4AA7-BF8A-2452C613EDB2}" presName="linNode" presStyleCnt="0"/>
      <dgm:spPr/>
    </dgm:pt>
    <dgm:pt modelId="{7BC1246E-6E24-4173-8373-89E46388A3DF}" type="pres">
      <dgm:prSet presAssocID="{3DBD5E32-7156-4AA7-BF8A-2452C613EDB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5592B-1020-4FA0-A81A-9F087CE664E5}" type="pres">
      <dgm:prSet presAssocID="{3DBD5E32-7156-4AA7-BF8A-2452C613EDB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207EB-1E1A-4D20-A392-208DD449FABB}" type="pres">
      <dgm:prSet presAssocID="{122B6F99-C2A2-4435-9272-10F28E31AAFA}" presName="sp" presStyleCnt="0"/>
      <dgm:spPr/>
    </dgm:pt>
    <dgm:pt modelId="{66CFDC96-8354-4DCF-A009-D212D12ABAA9}" type="pres">
      <dgm:prSet presAssocID="{0292911C-8F7B-407E-9C8D-E6BC54418FA6}" presName="linNode" presStyleCnt="0"/>
      <dgm:spPr/>
    </dgm:pt>
    <dgm:pt modelId="{3B5D19CD-668A-46D7-8E8E-A9DBD040793F}" type="pres">
      <dgm:prSet presAssocID="{0292911C-8F7B-407E-9C8D-E6BC54418FA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3BE2-8BCA-4798-864C-91A921E55DE9}" type="pres">
      <dgm:prSet presAssocID="{0292911C-8F7B-407E-9C8D-E6BC54418FA6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D51278-CC25-43D4-B711-86CFB0FEF45F}" type="presOf" srcId="{0292911C-8F7B-407E-9C8D-E6BC54418FA6}" destId="{3B5D19CD-668A-46D7-8E8E-A9DBD040793F}" srcOrd="0" destOrd="0" presId="urn:microsoft.com/office/officeart/2005/8/layout/vList5"/>
    <dgm:cxn modelId="{596C9282-90AE-4412-868C-4AD16B24B12D}" type="presOf" srcId="{3DBD5E32-7156-4AA7-BF8A-2452C613EDB2}" destId="{7BC1246E-6E24-4173-8373-89E46388A3DF}" srcOrd="0" destOrd="0" presId="urn:microsoft.com/office/officeart/2005/8/layout/vList5"/>
    <dgm:cxn modelId="{FBAEEF97-42D2-4910-8052-FFC6F14C31E3}" srcId="{3DBD5E32-7156-4AA7-BF8A-2452C613EDB2}" destId="{66DDF3A0-EC2B-4845-B512-55E250FB8B47}" srcOrd="0" destOrd="0" parTransId="{AEA4F05E-9D05-4D8B-89A5-5ACF36E38C46}" sibTransId="{62A17676-2EF1-47F3-B255-1AD1B9FAFF7E}"/>
    <dgm:cxn modelId="{C7D1AE21-1649-4226-A47D-8258FC4F63E9}" type="presOf" srcId="{66DDF3A0-EC2B-4845-B512-55E250FB8B47}" destId="{B5A5592B-1020-4FA0-A81A-9F087CE664E5}" srcOrd="0" destOrd="0" presId="urn:microsoft.com/office/officeart/2005/8/layout/vList5"/>
    <dgm:cxn modelId="{51F05875-0B6A-4A08-82E4-5181054E2C18}" type="presOf" srcId="{F19F1B67-F738-4B6E-B707-EF0E338B18F2}" destId="{A8213BE2-8BCA-4798-864C-91A921E55DE9}" srcOrd="0" destOrd="0" presId="urn:microsoft.com/office/officeart/2005/8/layout/vList5"/>
    <dgm:cxn modelId="{7789C766-C394-4822-AECD-749EB741F189}" srcId="{BC4AE420-C397-4D7D-B246-AE0B2F0EBEB5}" destId="{3DBD5E32-7156-4AA7-BF8A-2452C613EDB2}" srcOrd="0" destOrd="0" parTransId="{00EB9657-F0E4-4BC7-9D47-19DAAB2F58ED}" sibTransId="{122B6F99-C2A2-4435-9272-10F28E31AAFA}"/>
    <dgm:cxn modelId="{A977E349-1E9D-4FC0-A585-95D621CCE8BB}" srcId="{BC4AE420-C397-4D7D-B246-AE0B2F0EBEB5}" destId="{0292911C-8F7B-407E-9C8D-E6BC54418FA6}" srcOrd="1" destOrd="0" parTransId="{D8840974-E3A2-4D08-89D2-4E70DF4DDC56}" sibTransId="{1DF9CEA3-0AB1-427D-9821-9493C9FED569}"/>
    <dgm:cxn modelId="{38B26630-987E-4CB7-973A-26FB6F6E0C89}" srcId="{0292911C-8F7B-407E-9C8D-E6BC54418FA6}" destId="{F19F1B67-F738-4B6E-B707-EF0E338B18F2}" srcOrd="0" destOrd="0" parTransId="{280D42A2-FD54-4C66-9909-E116E1EAD8D5}" sibTransId="{DFCFB23B-3756-442A-8E33-59020F940E71}"/>
    <dgm:cxn modelId="{08D1E135-81CF-4681-B8ED-C7389664C78B}" type="presOf" srcId="{BC4AE420-C397-4D7D-B246-AE0B2F0EBEB5}" destId="{BDFA9AD1-D383-4917-A4CB-AD5F80E4E0FE}" srcOrd="0" destOrd="0" presId="urn:microsoft.com/office/officeart/2005/8/layout/vList5"/>
    <dgm:cxn modelId="{ED0D337D-F561-41DE-BF5C-CBBE3E9182C4}" type="presParOf" srcId="{BDFA9AD1-D383-4917-A4CB-AD5F80E4E0FE}" destId="{B0B9C4F1-D76A-4C12-8BF6-AE68564B0D80}" srcOrd="0" destOrd="0" presId="urn:microsoft.com/office/officeart/2005/8/layout/vList5"/>
    <dgm:cxn modelId="{F0504F5F-4BFD-4A16-9538-992B0DA5C6E0}" type="presParOf" srcId="{B0B9C4F1-D76A-4C12-8BF6-AE68564B0D80}" destId="{7BC1246E-6E24-4173-8373-89E46388A3DF}" srcOrd="0" destOrd="0" presId="urn:microsoft.com/office/officeart/2005/8/layout/vList5"/>
    <dgm:cxn modelId="{355ADB32-FCD6-4962-9489-20CA15C343A9}" type="presParOf" srcId="{B0B9C4F1-D76A-4C12-8BF6-AE68564B0D80}" destId="{B5A5592B-1020-4FA0-A81A-9F087CE664E5}" srcOrd="1" destOrd="0" presId="urn:microsoft.com/office/officeart/2005/8/layout/vList5"/>
    <dgm:cxn modelId="{881E2824-9366-4288-AF49-356BA31B2D6C}" type="presParOf" srcId="{BDFA9AD1-D383-4917-A4CB-AD5F80E4E0FE}" destId="{53E207EB-1E1A-4D20-A392-208DD449FABB}" srcOrd="1" destOrd="0" presId="urn:microsoft.com/office/officeart/2005/8/layout/vList5"/>
    <dgm:cxn modelId="{136E8CFE-633B-4E11-B0BA-14E585DFA990}" type="presParOf" srcId="{BDFA9AD1-D383-4917-A4CB-AD5F80E4E0FE}" destId="{66CFDC96-8354-4DCF-A009-D212D12ABAA9}" srcOrd="2" destOrd="0" presId="urn:microsoft.com/office/officeart/2005/8/layout/vList5"/>
    <dgm:cxn modelId="{F827C924-53F6-4280-80D9-8B752B3B3ED7}" type="presParOf" srcId="{66CFDC96-8354-4DCF-A009-D212D12ABAA9}" destId="{3B5D19CD-668A-46D7-8E8E-A9DBD040793F}" srcOrd="0" destOrd="0" presId="urn:microsoft.com/office/officeart/2005/8/layout/vList5"/>
    <dgm:cxn modelId="{F5E164E5-A67F-492C-9FC6-B96F7A7DEC9C}" type="presParOf" srcId="{66CFDC96-8354-4DCF-A009-D212D12ABAA9}" destId="{A8213BE2-8BCA-4798-864C-91A921E55DE9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86DE4-539B-4E83-8125-979DAE56EDD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FC6E2-CCA3-4096-994B-D4E9E330D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D1BCAEC-AC34-46A5-9279-A36160954A5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F8B402-8378-40E7-95AD-4CA18E053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CAEC-AC34-46A5-9279-A36160954A5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B402-8378-40E7-95AD-4CA18E053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D1BCAEC-AC34-46A5-9279-A36160954A5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F8B402-8378-40E7-95AD-4CA18E053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CAEC-AC34-46A5-9279-A36160954A5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F8B402-8378-40E7-95AD-4CA18E053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CAEC-AC34-46A5-9279-A36160954A5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F8B402-8378-40E7-95AD-4CA18E053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1BCAEC-AC34-46A5-9279-A36160954A5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F8B402-8378-40E7-95AD-4CA18E053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1BCAEC-AC34-46A5-9279-A36160954A5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F8B402-8378-40E7-95AD-4CA18E053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CAEC-AC34-46A5-9279-A36160954A5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F8B402-8378-40E7-95AD-4CA18E053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CAEC-AC34-46A5-9279-A36160954A5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F8B402-8378-40E7-95AD-4CA18E053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CAEC-AC34-46A5-9279-A36160954A5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F8B402-8378-40E7-95AD-4CA18E053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D1BCAEC-AC34-46A5-9279-A36160954A5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F8B402-8378-40E7-95AD-4CA18E053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1BCAEC-AC34-46A5-9279-A36160954A5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F8B402-8378-40E7-95AD-4CA18E053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Beniati</a:t>
            </a:r>
            <a:r>
              <a:rPr lang="en-US" b="1" dirty="0" smtClean="0">
                <a:solidFill>
                  <a:schemeClr val="bg1"/>
                </a:solidFill>
              </a:rPr>
              <a:t>_l</a:t>
            </a:r>
            <a:r>
              <a:rPr lang="en-US" b="1" dirty="0" smtClean="0">
                <a:solidFill>
                  <a:schemeClr val="bg1"/>
                </a:solidFill>
              </a:rPr>
              <a:t>estyarini@uny.ac.id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E:\download gambar\th_Photo0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38862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2209800"/>
          <a:ext cx="6477000" cy="3429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200400"/>
                <a:gridCol w="32766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KECEPATAN MEMBACA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KUALIFIKASI</a:t>
                      </a:r>
                      <a:endParaRPr lang="en-US" sz="3200" b="1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175 – 250 KPM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Rendah</a:t>
                      </a:r>
                      <a:r>
                        <a:rPr lang="en-US" sz="3200" b="1" dirty="0" smtClean="0"/>
                        <a:t>/</a:t>
                      </a:r>
                      <a:r>
                        <a:rPr lang="en-US" sz="3200" b="1" dirty="0" err="1" smtClean="0"/>
                        <a:t>kurang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memadai</a:t>
                      </a:r>
                      <a:endParaRPr lang="en-US" sz="3200" b="1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250 – 350 KPM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Sedang</a:t>
                      </a:r>
                      <a:r>
                        <a:rPr lang="en-US" sz="3200" b="1" dirty="0" smtClean="0"/>
                        <a:t>/</a:t>
                      </a:r>
                      <a:r>
                        <a:rPr lang="en-US" sz="3200" b="1" dirty="0" err="1" smtClean="0"/>
                        <a:t>memadai</a:t>
                      </a:r>
                      <a:endParaRPr lang="en-US" sz="3200" b="1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400 – 500 KPM</a:t>
                      </a:r>
                      <a:r>
                        <a:rPr lang="en-US" sz="3200" b="1" baseline="0" dirty="0" smtClean="0"/>
                        <a:t>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Tinggi</a:t>
                      </a:r>
                      <a:r>
                        <a:rPr lang="en-US" sz="3200" b="1" dirty="0" smtClean="0"/>
                        <a:t>/</a:t>
                      </a:r>
                      <a:r>
                        <a:rPr lang="en-US" sz="3200" b="1" dirty="0" err="1" smtClean="0"/>
                        <a:t>efektif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TAKSONOMI BLOOM</a:t>
            </a:r>
          </a:p>
          <a:p>
            <a:r>
              <a:rPr lang="en-US" dirty="0" smtClean="0"/>
              <a:t>TAKSONOMI BARRET</a:t>
            </a:r>
          </a:p>
          <a:p>
            <a:r>
              <a:rPr lang="en-US" dirty="0" smtClean="0"/>
              <a:t>TAKSONOMI RUDDELL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b="1" dirty="0" err="1" smtClean="0">
                <a:solidFill>
                  <a:schemeClr val="tx1"/>
                </a:solidFill>
              </a:rPr>
              <a:t>Mahasiswa</a:t>
            </a:r>
            <a:r>
              <a:rPr lang="en-US" sz="44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850.000 </a:t>
            </a:r>
            <a:r>
              <a:rPr lang="en-US" sz="4400" b="1" dirty="0" err="1" smtClean="0">
                <a:solidFill>
                  <a:schemeClr val="tx1"/>
                </a:solidFill>
              </a:rPr>
              <a:t>kata</a:t>
            </a:r>
            <a:r>
              <a:rPr lang="en-US" sz="4400" b="1" dirty="0" smtClean="0">
                <a:solidFill>
                  <a:schemeClr val="tx1"/>
                </a:solidFill>
              </a:rPr>
              <a:t> per </a:t>
            </a:r>
            <a:r>
              <a:rPr lang="en-US" sz="4400" b="1" dirty="0" err="1" smtClean="0">
                <a:solidFill>
                  <a:schemeClr val="tx1"/>
                </a:solidFill>
              </a:rPr>
              <a:t>minggu</a:t>
            </a:r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sz="4400" b="1" dirty="0" err="1" smtClean="0">
                <a:solidFill>
                  <a:schemeClr val="tx1"/>
                </a:solidFill>
              </a:rPr>
              <a:t>Kalau</a:t>
            </a:r>
            <a:r>
              <a:rPr lang="en-US" sz="4400" b="1" dirty="0" smtClean="0">
                <a:solidFill>
                  <a:schemeClr val="tx1"/>
                </a:solidFill>
              </a:rPr>
              <a:t> 250 </a:t>
            </a:r>
            <a:r>
              <a:rPr lang="en-US" sz="4400" b="1" dirty="0" err="1" smtClean="0">
                <a:solidFill>
                  <a:schemeClr val="tx1"/>
                </a:solidFill>
              </a:rPr>
              <a:t>kpm</a:t>
            </a:r>
            <a:r>
              <a:rPr lang="en-US" sz="4400" b="1" dirty="0" smtClean="0">
                <a:solidFill>
                  <a:schemeClr val="tx1"/>
                </a:solidFill>
              </a:rPr>
              <a:t>: 8 jam/</a:t>
            </a:r>
            <a:r>
              <a:rPr lang="en-US" sz="4400" b="1" dirty="0" err="1" smtClean="0">
                <a:solidFill>
                  <a:schemeClr val="tx1"/>
                </a:solidFill>
              </a:rPr>
              <a:t>hari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r>
              <a:rPr lang="en-US" dirty="0" err="1" smtClean="0"/>
              <a:t>mendesak</a:t>
            </a:r>
            <a:r>
              <a:rPr lang="en-US" dirty="0" smtClean="0"/>
              <a:t>……………</a:t>
            </a:r>
            <a:endParaRPr lang="en-US" dirty="0"/>
          </a:p>
        </p:txBody>
      </p:sp>
      <p:pic>
        <p:nvPicPr>
          <p:cNvPr id="2050" name="Picture 2" descr="E:\download gambar\membaca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52400"/>
            <a:ext cx="28956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609600" y="4953000"/>
            <a:ext cx="6781800" cy="1295400"/>
          </a:xfrm>
          <a:prstGeom prst="roundRect">
            <a:avLst/>
          </a:prstGeom>
          <a:solidFill>
            <a:schemeClr val="accent2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Apakah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kecepatan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membaca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berbanding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lurus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dengan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pemahaman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membaca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KECEPATAN MEMBACA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KPM/KM</a:t>
            </a:r>
          </a:p>
          <a:p>
            <a:r>
              <a:rPr lang="en-US" dirty="0" err="1" smtClean="0"/>
              <a:t>Kata</a:t>
            </a:r>
            <a:r>
              <a:rPr lang="en-US" dirty="0" smtClean="0"/>
              <a:t> Per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ISTILAH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FORMULA/RUMUS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95800" y="2895600"/>
            <a:ext cx="42672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KPM = JUMLAH KATA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           WAKTU (MENIT)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096000" y="3810000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95800" y="5105400"/>
            <a:ext cx="4191000" cy="15240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</a:t>
            </a:r>
            <a:r>
              <a:rPr lang="en-US" sz="2000" b="1" dirty="0" smtClean="0">
                <a:solidFill>
                  <a:schemeClr val="tx1"/>
                </a:solidFill>
              </a:rPr>
              <a:t>KPM  =   JUMLAH KATA     X  60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	    WAKTU (DETIK)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841642" y="5867400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4600" y="48006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PEMAHAMAN 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PI</a:t>
            </a:r>
          </a:p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ISTILAH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RUMUS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3048000"/>
            <a:ext cx="3962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PI =    SKOR BENAR X 100%                          	SKOR IDEAL 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792274" y="3911958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KECEPATAN EFEKTIF MEMBACA (KEM)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KM	: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endParaRPr lang="en-US" sz="2000" dirty="0" smtClean="0"/>
          </a:p>
          <a:p>
            <a:r>
              <a:rPr lang="en-US" sz="2000" dirty="0" smtClean="0"/>
              <a:t>KB	: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kosakata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	 	</a:t>
            </a:r>
            <a:r>
              <a:rPr lang="en-US" sz="2000" dirty="0" err="1" smtClean="0"/>
              <a:t>bacaan</a:t>
            </a:r>
            <a:endParaRPr lang="en-US" sz="2000" dirty="0" smtClean="0"/>
          </a:p>
          <a:p>
            <a:r>
              <a:rPr lang="en-US" sz="2000" dirty="0" smtClean="0"/>
              <a:t>SM	: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skor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endParaRPr lang="en-US" sz="2000" dirty="0" smtClean="0"/>
          </a:p>
          <a:p>
            <a:r>
              <a:rPr lang="en-US" sz="2000" dirty="0" smtClean="0"/>
              <a:t>KPM	: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per </a:t>
            </a:r>
            <a:r>
              <a:rPr lang="en-US" sz="2000" dirty="0" err="1" smtClean="0"/>
              <a:t>menit</a:t>
            </a:r>
            <a:endParaRPr lang="en-US" sz="2000" dirty="0" smtClean="0"/>
          </a:p>
          <a:p>
            <a:r>
              <a:rPr lang="en-US" sz="2000" dirty="0" smtClean="0"/>
              <a:t>PI	: </a:t>
            </a:r>
            <a:r>
              <a:rPr lang="en-US" sz="2000" dirty="0" err="1" smtClean="0"/>
              <a:t>presentase</a:t>
            </a:r>
            <a:r>
              <a:rPr lang="en-US" sz="2000" dirty="0" smtClean="0"/>
              <a:t> </a:t>
            </a:r>
            <a:r>
              <a:rPr lang="en-US" sz="2000" dirty="0" err="1" smtClean="0"/>
              <a:t>pemahaman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200" dirty="0" smtClean="0"/>
              <a:t>p: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kata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bacaan</a:t>
            </a:r>
            <a:endParaRPr lang="en-US" sz="2200" dirty="0" smtClean="0"/>
          </a:p>
          <a:p>
            <a:r>
              <a:rPr lang="en-US" sz="2200" dirty="0" smtClean="0"/>
              <a:t>q: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detik</a:t>
            </a:r>
            <a:endParaRPr lang="en-US" sz="2200" dirty="0" smtClean="0"/>
          </a:p>
          <a:p>
            <a:r>
              <a:rPr lang="en-US" sz="2200" dirty="0" smtClean="0"/>
              <a:t>r: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jawaban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benar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TAMPUBOLON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AHMAD A. HARJASUJANA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2514600"/>
            <a:ext cx="3657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KM =     KB     X      PI       KPM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            SM:60        100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71600" y="30480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62200" y="30480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800600" y="2514600"/>
            <a:ext cx="3657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KM =     p    X      r        X 60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              q          100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486400" y="31242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00800" y="3111321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jumlah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kata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tiap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baris</a:t>
            </a:r>
            <a:r>
              <a:rPr lang="en-US" sz="3200" b="1" dirty="0" smtClean="0">
                <a:solidFill>
                  <a:schemeClr val="tx1"/>
                </a:solidFill>
              </a:rPr>
              <a:t> X </a:t>
            </a:r>
            <a:r>
              <a:rPr lang="en-US" sz="3200" b="1" dirty="0" err="1" smtClean="0">
                <a:solidFill>
                  <a:schemeClr val="tx1"/>
                </a:solidFill>
              </a:rPr>
              <a:t>jumlah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baris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(PERKIRAAN)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STANDARDISASI </a:t>
            </a:r>
            <a:br>
              <a:rPr lang="en-US" b="1" dirty="0" smtClean="0"/>
            </a:br>
            <a:r>
              <a:rPr lang="en-US" b="1" dirty="0" smtClean="0"/>
              <a:t>KECEPATAN MEMBACA</a:t>
            </a:r>
            <a:endParaRPr lang="en-US" b="1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447800" y="1752600"/>
          <a:ext cx="6096000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447800" y="4927600"/>
          <a:ext cx="6096000" cy="193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jenjang</a:t>
            </a:r>
            <a:r>
              <a:rPr lang="en-US" sz="2800" dirty="0" smtClean="0">
                <a:solidFill>
                  <a:schemeClr val="tx1"/>
                </a:solidFill>
              </a:rPr>
              <a:t> SD (Christine </a:t>
            </a:r>
            <a:r>
              <a:rPr lang="en-US" sz="2800" dirty="0" err="1" smtClean="0">
                <a:solidFill>
                  <a:schemeClr val="tx1"/>
                </a:solidFill>
              </a:rPr>
              <a:t>Nuttal</a:t>
            </a:r>
            <a:r>
              <a:rPr lang="en-US" sz="2800" dirty="0" smtClean="0">
                <a:solidFill>
                  <a:schemeClr val="tx1"/>
                </a:solidFill>
              </a:rPr>
              <a:t>, 1989)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133600"/>
          <a:ext cx="6858000" cy="39624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133600"/>
                <a:gridCol w="47244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3200" dirty="0" smtClean="0"/>
                        <a:t>KELAS</a:t>
                      </a:r>
                      <a:endParaRPr lang="en-US" sz="3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3200" dirty="0" smtClean="0"/>
                        <a:t>KECEPATAN</a:t>
                      </a:r>
                      <a:r>
                        <a:rPr lang="en-US" sz="3200" baseline="0" dirty="0" smtClean="0"/>
                        <a:t> MEMBACA</a:t>
                      </a:r>
                      <a:endParaRPr lang="en-US" sz="3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60 – 80 KPM </a:t>
                      </a:r>
                      <a:endParaRPr lang="en-US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II</a:t>
                      </a:r>
                      <a:endParaRPr lang="en-US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90 – 110 KPM</a:t>
                      </a:r>
                      <a:endParaRPr lang="en-US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III</a:t>
                      </a:r>
                      <a:endParaRPr lang="en-US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120</a:t>
                      </a:r>
                      <a:r>
                        <a:rPr lang="en-US" sz="2800" b="1" baseline="0" dirty="0" smtClean="0"/>
                        <a:t> – 140 KPM</a:t>
                      </a:r>
                      <a:endParaRPr lang="en-US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IV</a:t>
                      </a:r>
                      <a:endParaRPr lang="en-US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150 – 160 KPM</a:t>
                      </a:r>
                      <a:endParaRPr lang="en-US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V</a:t>
                      </a:r>
                      <a:endParaRPr lang="en-US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170 – 180 KPM</a:t>
                      </a:r>
                      <a:endParaRPr lang="en-US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VI</a:t>
                      </a:r>
                      <a:endParaRPr lang="en-US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190 – 250 KPM</a:t>
                      </a:r>
                      <a:endParaRPr lang="en-US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121</TotalTime>
  <Words>235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Membaca cepat dan efektif</vt:lpstr>
      <vt:lpstr>Agenda mendesak……………</vt:lpstr>
      <vt:lpstr>Dua hal penting</vt:lpstr>
      <vt:lpstr>KECEPATAN MEMBACA</vt:lpstr>
      <vt:lpstr>PEMAHAMAN ISI</vt:lpstr>
      <vt:lpstr>KECEPATAN EFEKTIF MEMBACA (KEM)</vt:lpstr>
      <vt:lpstr>Bagaimana menghitung jumlah kata?</vt:lpstr>
      <vt:lpstr>STANDARDISASI  KECEPATAN MEMBACA</vt:lpstr>
      <vt:lpstr>Untuk jenjang SD (Christine Nuttal, 1989)</vt:lpstr>
      <vt:lpstr>Untuk mahasiswa</vt:lpstr>
      <vt:lpstr>Klasifikasi pemahaman membaca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Membaca cepat dan efektif</dc:title>
  <dc:creator>axioo</dc:creator>
  <cp:lastModifiedBy>Lilis</cp:lastModifiedBy>
  <cp:revision>12</cp:revision>
  <dcterms:created xsi:type="dcterms:W3CDTF">2010-10-26T02:30:04Z</dcterms:created>
  <dcterms:modified xsi:type="dcterms:W3CDTF">2014-04-09T10:47:25Z</dcterms:modified>
</cp:coreProperties>
</file>