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0B978-832A-493F-8477-874F083632B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1A00D-E3B9-437A-97E3-83A4D200DE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0B978-832A-493F-8477-874F083632B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1A00D-E3B9-437A-97E3-83A4D200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0B978-832A-493F-8477-874F083632B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1A00D-E3B9-437A-97E3-83A4D200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0B978-832A-493F-8477-874F083632B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1A00D-E3B9-437A-97E3-83A4D200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0B978-832A-493F-8477-874F083632B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1A00D-E3B9-437A-97E3-83A4D200DE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0B978-832A-493F-8477-874F083632B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1A00D-E3B9-437A-97E3-83A4D200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0B978-832A-493F-8477-874F083632B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1A00D-E3B9-437A-97E3-83A4D200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0B978-832A-493F-8477-874F083632B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1A00D-E3B9-437A-97E3-83A4D200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0B978-832A-493F-8477-874F083632B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1A00D-E3B9-437A-97E3-83A4D200DE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0B978-832A-493F-8477-874F083632B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1A00D-E3B9-437A-97E3-83A4D200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A0B978-832A-493F-8477-874F083632B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1A00D-E3B9-437A-97E3-83A4D200DE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CA0B978-832A-493F-8477-874F083632B7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E81A00D-E3B9-437A-97E3-83A4D200DE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947416"/>
            <a:ext cx="7620000" cy="1472184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err="1" smtClean="0"/>
              <a:t>Pendidikan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Untuk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Anak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Tunagrahita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Sedang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2000"/>
            <a:ext cx="7251192" cy="5410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/>
              <a:t>Proram prasekolah tunagrahita sedang</a:t>
            </a:r>
            <a:endParaRPr lang="en-US" dirty="0" smtClean="0"/>
          </a:p>
          <a:p>
            <a:pPr algn="just"/>
            <a:r>
              <a:rPr lang="id-ID" dirty="0" smtClean="0"/>
              <a:t>program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id-ID" dirty="0" smtClean="0"/>
              <a:t> </a:t>
            </a:r>
            <a:r>
              <a:rPr lang="en-US" dirty="0" err="1" smtClean="0"/>
              <a:t>mencegah</a:t>
            </a:r>
            <a:r>
              <a:rPr lang="id-ID" dirty="0" smtClean="0"/>
              <a:t> resiko</a:t>
            </a:r>
            <a:r>
              <a:rPr lang="en-US" dirty="0" smtClean="0"/>
              <a:t> </a:t>
            </a:r>
            <a:r>
              <a:rPr lang="en-US" dirty="0" err="1" smtClean="0"/>
              <a:t>keterbelakangan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id-ID" dirty="0" smtClean="0"/>
              <a:t> secara optimal</a:t>
            </a:r>
            <a:r>
              <a:rPr lang="id-ID" dirty="0" smtClean="0"/>
              <a:t>. </a:t>
            </a:r>
            <a:r>
              <a:rPr lang="id-ID" dirty="0" smtClean="0"/>
              <a:t>P</a:t>
            </a:r>
            <a:r>
              <a:rPr lang="en-US" dirty="0" err="1" smtClean="0"/>
              <a:t>rogram</a:t>
            </a:r>
            <a:r>
              <a:rPr lang="en-US" dirty="0" smtClean="0"/>
              <a:t>-program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prasekolah</a:t>
            </a:r>
            <a:r>
              <a:rPr lang="id-ID" dirty="0" smtClean="0"/>
              <a:t> terbelakang kategori sedang</a:t>
            </a:r>
            <a:r>
              <a:rPr lang="en-US" dirty="0" smtClean="0"/>
              <a:t>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smtClean="0"/>
              <a:t>se</a:t>
            </a:r>
            <a:r>
              <a:rPr lang="id-ID" dirty="0" smtClean="0"/>
              <a:t>optimal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. </a:t>
            </a:r>
            <a:endParaRPr lang="id-ID" dirty="0" smtClean="0"/>
          </a:p>
          <a:p>
            <a:pPr algn="just"/>
            <a:r>
              <a:rPr lang="id-ID" dirty="0" smtClean="0"/>
              <a:t>Program lebih menekankan bahasa dan pengembangan konseptual.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Kelas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Menengah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876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Program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tunagrahita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 smtClean="0"/>
              <a:t>kurang</a:t>
            </a:r>
            <a:r>
              <a:rPr lang="id-ID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id-ID" dirty="0" smtClean="0"/>
              <a:t>akademis </a:t>
            </a:r>
            <a:r>
              <a:rPr lang="id-ID" dirty="0" smtClean="0"/>
              <a:t>dibanding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tunagrahita</a:t>
            </a:r>
            <a:r>
              <a:rPr lang="en-US" dirty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penekanan</a:t>
            </a:r>
            <a:r>
              <a:rPr lang="en-US" dirty="0"/>
              <a:t> </a:t>
            </a:r>
            <a:r>
              <a:rPr lang="en-US" dirty="0" err="1"/>
              <a:t>ditempatkan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kurikulum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menolong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kejuruan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Keterampilan</a:t>
            </a:r>
            <a:r>
              <a:rPr lang="en-US" sz="4400" dirty="0" smtClean="0"/>
              <a:t> </a:t>
            </a:r>
            <a:r>
              <a:rPr lang="en-US" sz="4400" dirty="0" err="1" smtClean="0"/>
              <a:t>menolong</a:t>
            </a:r>
            <a:r>
              <a:rPr lang="en-US" sz="4400" dirty="0" smtClean="0"/>
              <a:t> </a:t>
            </a:r>
            <a:r>
              <a:rPr lang="en-US" sz="4400" dirty="0" err="1" smtClean="0"/>
              <a:t>diri</a:t>
            </a:r>
            <a:r>
              <a:rPr lang="en-US" sz="4400" dirty="0" smtClean="0"/>
              <a:t> </a:t>
            </a:r>
            <a:r>
              <a:rPr lang="en-US" sz="4400" dirty="0" err="1" smtClean="0"/>
              <a:t>sendiri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620000" cy="45720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sepakat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ajaran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menolong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menolong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kompleksitas</a:t>
            </a:r>
            <a:r>
              <a:rPr lang="en-US" dirty="0" smtClean="0"/>
              <a:t>.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toilet,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berpakaian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696200" cy="5410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Reid, Wilson,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Faw</a:t>
            </a:r>
            <a:r>
              <a:rPr lang="en-US" dirty="0" smtClean="0"/>
              <a:t> (1983)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yang paling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menolong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1960-an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modifikasi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melatih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menolong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terbelakang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33400"/>
            <a:ext cx="7696200" cy="60198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Bates, </a:t>
            </a:r>
            <a:r>
              <a:rPr lang="en-US" dirty="0" err="1" smtClean="0"/>
              <a:t>Renraglia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Wehman</a:t>
            </a:r>
            <a:r>
              <a:rPr lang="en-US" dirty="0" smtClean="0"/>
              <a:t> (1981) (</a:t>
            </a:r>
            <a:r>
              <a:rPr lang="en-US" dirty="0" err="1" smtClean="0"/>
              <a:t>Illustrasi</a:t>
            </a:r>
            <a:r>
              <a:rPr lang="en-US" dirty="0" smtClean="0"/>
              <a:t> </a:t>
            </a:r>
            <a:r>
              <a:rPr lang="en-US" dirty="0" err="1" smtClean="0"/>
              <a:t>Hallahan</a:t>
            </a:r>
            <a:r>
              <a:rPr lang="en-US" dirty="0" smtClean="0"/>
              <a:t> &amp; Kauffman, 1998: 80-81)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belas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program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parah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1.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2.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3.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4.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5. </a:t>
            </a:r>
            <a:r>
              <a:rPr lang="en-US" dirty="0" err="1" smtClean="0"/>
              <a:t>Pengumpulan</a:t>
            </a:r>
            <a:r>
              <a:rPr lang="en-US" dirty="0" smtClean="0"/>
              <a:t> data </a:t>
            </a:r>
            <a:r>
              <a:rPr lang="en-US" dirty="0" err="1" smtClean="0"/>
              <a:t>rutin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7696200" cy="5486400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6. </a:t>
            </a:r>
            <a:r>
              <a:rPr lang="en-US" dirty="0" err="1" smtClean="0"/>
              <a:t>Periodik</a:t>
            </a:r>
            <a:r>
              <a:rPr lang="en-US" dirty="0" smtClean="0"/>
              <a:t> IEP (Program </a:t>
            </a:r>
            <a:r>
              <a:rPr lang="en-US" dirty="0" err="1" smtClean="0"/>
              <a:t>Pendidikan</a:t>
            </a:r>
            <a:r>
              <a:rPr lang="en-US" dirty="0" smtClean="0"/>
              <a:t> Individual) </a:t>
            </a:r>
            <a:r>
              <a:rPr lang="en-US" dirty="0" err="1" smtClean="0"/>
              <a:t>revisi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7.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detil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8.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9.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10.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grup-kecil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11.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12.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</TotalTime>
  <Words>309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Pendidikan Untuk Anak Tunagrahita Sedang</vt:lpstr>
      <vt:lpstr>Slide 2</vt:lpstr>
      <vt:lpstr>Kelas Dasar dan Menengah</vt:lpstr>
      <vt:lpstr>Keterampilan menolong diri sendiri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Pendidikan untuk anak tunagrahita sedang</dc:title>
  <dc:creator>bi0os</dc:creator>
  <cp:lastModifiedBy>My Windows</cp:lastModifiedBy>
  <cp:revision>3</cp:revision>
  <dcterms:created xsi:type="dcterms:W3CDTF">2003-01-02T21:15:52Z</dcterms:created>
  <dcterms:modified xsi:type="dcterms:W3CDTF">2013-02-13T12:33:02Z</dcterms:modified>
</cp:coreProperties>
</file>