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0" r:id="rId11"/>
    <p:sldId id="268" r:id="rId12"/>
    <p:sldId id="269"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6B73E2-7D5F-45E1-BBA5-B5105ADA7877}" type="datetimeFigureOut">
              <a:rPr lang="id-ID" smtClean="0"/>
              <a:pPr/>
              <a:t>10/10/2012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064F8B-48E1-42DE-9899-EA6434DDA66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064F8B-48E1-42DE-9899-EA6434DDA66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064F8B-48E1-42DE-9899-EA6434DDA66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064F8B-48E1-42DE-9899-EA6434DDA66D}"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C064F8B-48E1-42DE-9899-EA6434DDA66D}"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C064F8B-48E1-42DE-9899-EA6434DDA66D}"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2C064F8B-48E1-42DE-9899-EA6434DDA66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2C064F8B-48E1-42DE-9899-EA6434DDA66D}"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6B73E2-7D5F-45E1-BBA5-B5105ADA7877}" type="datetimeFigureOut">
              <a:rPr lang="id-ID" smtClean="0"/>
              <a:pPr/>
              <a:t>10/10/2012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2C064F8B-48E1-42DE-9899-EA6434DDA66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6B73E2-7D5F-45E1-BBA5-B5105ADA7877}" type="datetimeFigureOut">
              <a:rPr lang="id-ID" smtClean="0"/>
              <a:pPr/>
              <a:t>10/10/2012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C064F8B-48E1-42DE-9899-EA6434DDA66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6B73E2-7D5F-45E1-BBA5-B5105ADA7877}" type="datetimeFigureOut">
              <a:rPr lang="id-ID" smtClean="0"/>
              <a:pPr/>
              <a:t>10/10/2012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064F8B-48E1-42DE-9899-EA6434DDA66D}"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6B73E2-7D5F-45E1-BBA5-B5105ADA7877}" type="datetimeFigureOut">
              <a:rPr lang="id-ID" smtClean="0"/>
              <a:pPr/>
              <a:t>10/10/2012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064F8B-48E1-42DE-9899-EA6434DDA66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Proses Asesmen</a:t>
            </a:r>
            <a:endParaRPr lang="id-ID" dirty="0"/>
          </a:p>
        </p:txBody>
      </p:sp>
      <p:sp>
        <p:nvSpPr>
          <p:cNvPr id="3" name="Subtitle 2"/>
          <p:cNvSpPr>
            <a:spLocks noGrp="1"/>
          </p:cNvSpPr>
          <p:nvPr>
            <p:ph type="subTitle" idx="1"/>
          </p:nvPr>
        </p:nvSpPr>
        <p:spPr/>
        <p:txBody>
          <a:bodyPr/>
          <a:lstStyle/>
          <a:p>
            <a:pPr algn="just"/>
            <a:r>
              <a:rPr lang="id-ID" dirty="0" smtClean="0"/>
              <a:t>Pokok bahasan 2</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Screening merupakan judgment kemajuan perkembangan untuk menentukan asesmen penuh yang diperlukan. Tujuan pokok dari screening  untuk mengurangi waktu antara asesmen dan ketersediaan layanan.</a:t>
            </a:r>
          </a:p>
          <a:p>
            <a:r>
              <a:rPr lang="id-ID" dirty="0" smtClean="0"/>
              <a:t>Screening menggunakan interview kepada orang tua, observasi kepada anak, menggunakan ceklist, dan berbagai metode lainnya.</a:t>
            </a:r>
            <a:endParaRPr lang="id-ID" dirty="0"/>
          </a:p>
        </p:txBody>
      </p:sp>
      <p:sp>
        <p:nvSpPr>
          <p:cNvPr id="3" name="Title 2"/>
          <p:cNvSpPr>
            <a:spLocks noGrp="1"/>
          </p:cNvSpPr>
          <p:nvPr>
            <p:ph type="title"/>
          </p:nvPr>
        </p:nvSpPr>
        <p:spPr/>
        <p:txBody>
          <a:bodyPr/>
          <a:lstStyle/>
          <a:p>
            <a:pPr algn="ctr"/>
            <a:r>
              <a:rPr lang="id-ID" dirty="0" smtClean="0"/>
              <a:t>Screening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3200" dirty="0" smtClean="0"/>
              <a:t>Keputusan tentang penentuan kondisi anak dan keputusan kebutuhan-kebutuhan layanan.</a:t>
            </a:r>
          </a:p>
          <a:p>
            <a:pPr algn="just"/>
            <a:r>
              <a:rPr lang="id-ID" sz="3200" dirty="0" smtClean="0"/>
              <a:t>Evaluasi membantu untuk mengurangi ketidak-efektifan dalam perencanaan intervensi.</a:t>
            </a:r>
            <a:endParaRPr lang="id-ID" sz="3200" dirty="0"/>
          </a:p>
        </p:txBody>
      </p:sp>
      <p:sp>
        <p:nvSpPr>
          <p:cNvPr id="3" name="Title 2"/>
          <p:cNvSpPr>
            <a:spLocks noGrp="1"/>
          </p:cNvSpPr>
          <p:nvPr>
            <p:ph type="title"/>
          </p:nvPr>
        </p:nvSpPr>
        <p:spPr/>
        <p:txBody>
          <a:bodyPr/>
          <a:lstStyle/>
          <a:p>
            <a:pPr algn="ctr"/>
            <a:r>
              <a:rPr lang="id-ID" dirty="0" smtClean="0"/>
              <a:t>Evaluasi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Penentuan kekuatan dan kelemahan anak (seperti perkembangan kognitif) dan menentukan tahapan dari perkembangannya.</a:t>
            </a:r>
          </a:p>
          <a:p>
            <a:r>
              <a:rPr lang="id-ID" dirty="0" smtClean="0"/>
              <a:t>Asesmen membantu guru dan orang tua untuk meng </a:t>
            </a:r>
            <a:r>
              <a:rPr lang="id-ID" i="1" dirty="0" smtClean="0"/>
              <a:t>create  a child’s individualized family service  plan (IFSP) </a:t>
            </a:r>
            <a:r>
              <a:rPr lang="id-ID" dirty="0" smtClean="0"/>
              <a:t>atau </a:t>
            </a:r>
            <a:r>
              <a:rPr lang="id-ID" i="1" dirty="0" smtClean="0"/>
              <a:t>individualized education program (IEP</a:t>
            </a:r>
            <a:r>
              <a:rPr lang="id-ID" dirty="0" smtClean="0"/>
              <a:t>).</a:t>
            </a:r>
          </a:p>
          <a:p>
            <a:r>
              <a:rPr lang="id-ID" smtClean="0"/>
              <a:t>Jenisnya: diagnostic Assessment; ecological-asessment; asessment of the family.</a:t>
            </a:r>
            <a:endParaRPr lang="id-ID" dirty="0"/>
          </a:p>
        </p:txBody>
      </p:sp>
      <p:sp>
        <p:nvSpPr>
          <p:cNvPr id="3" name="Title 2"/>
          <p:cNvSpPr>
            <a:spLocks noGrp="1"/>
          </p:cNvSpPr>
          <p:nvPr>
            <p:ph type="title"/>
          </p:nvPr>
        </p:nvSpPr>
        <p:spPr/>
        <p:txBody>
          <a:bodyPr>
            <a:normAutofit fontScale="90000"/>
          </a:bodyPr>
          <a:lstStyle/>
          <a:p>
            <a:pPr algn="ctr"/>
            <a:r>
              <a:rPr lang="id-ID" smtClean="0"/>
              <a:t>Fungsi Asesmen pada kanak-kanak</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Font typeface="+mj-lt"/>
              <a:buAutoNum type="arabicPeriod"/>
            </a:pPr>
            <a:r>
              <a:rPr lang="id-ID" dirty="0" smtClean="0"/>
              <a:t>Pentingnya memahami makna pengukuran</a:t>
            </a:r>
          </a:p>
          <a:p>
            <a:pPr marL="624078" indent="-514350">
              <a:buFont typeface="+mj-lt"/>
              <a:buAutoNum type="arabicPeriod"/>
            </a:pPr>
            <a:r>
              <a:rPr lang="id-ID" dirty="0" smtClean="0"/>
              <a:t>Asesmen pada bayi, kanak-kanak, dan prosedur yang diperlukan</a:t>
            </a:r>
          </a:p>
          <a:p>
            <a:pPr marL="624078" indent="-514350">
              <a:buFont typeface="+mj-lt"/>
              <a:buAutoNum type="arabicPeriod"/>
            </a:pPr>
            <a:r>
              <a:rPr lang="id-ID" dirty="0" smtClean="0"/>
              <a:t>Asesmen </a:t>
            </a:r>
            <a:r>
              <a:rPr lang="id-ID" dirty="0" smtClean="0"/>
              <a:t> </a:t>
            </a:r>
            <a:r>
              <a:rPr lang="id-ID" dirty="0" smtClean="0"/>
              <a:t>valid yang sensitive secara budaya</a:t>
            </a:r>
          </a:p>
          <a:p>
            <a:pPr marL="624078" indent="-514350">
              <a:buFont typeface="+mj-lt"/>
              <a:buAutoNum type="arabicPeriod"/>
            </a:pPr>
            <a:r>
              <a:rPr lang="id-ID" dirty="0" smtClean="0"/>
              <a:t>Langkah-langkah proses asemen</a:t>
            </a:r>
          </a:p>
          <a:p>
            <a:pPr marL="624078" indent="-514350">
              <a:buFont typeface="+mj-lt"/>
              <a:buAutoNum type="arabicPeriod"/>
            </a:pPr>
            <a:r>
              <a:rPr lang="id-ID" dirty="0" smtClean="0"/>
              <a:t>Konsep delay dan disability digunakan menyebut anak-anak kategori intervensi dini</a:t>
            </a:r>
          </a:p>
          <a:p>
            <a:pPr marL="624078" indent="-514350">
              <a:buFont typeface="+mj-lt"/>
              <a:buAutoNum type="arabicPeriod"/>
            </a:pPr>
            <a:r>
              <a:rPr lang="id-ID" dirty="0" smtClean="0"/>
              <a:t>Berbagai standardisasi tes untuk screening dan evaluasi keseluruhan.</a:t>
            </a:r>
            <a:endParaRPr lang="id-ID" dirty="0"/>
          </a:p>
        </p:txBody>
      </p:sp>
      <p:sp>
        <p:nvSpPr>
          <p:cNvPr id="3" name="Title 2"/>
          <p:cNvSpPr>
            <a:spLocks noGrp="1"/>
          </p:cNvSpPr>
          <p:nvPr>
            <p:ph type="title"/>
          </p:nvPr>
        </p:nvSpPr>
        <p:spPr/>
        <p:txBody>
          <a:bodyPr/>
          <a:lstStyle/>
          <a:p>
            <a:pPr algn="ctr"/>
            <a:r>
              <a:rPr lang="id-ID" dirty="0" smtClean="0"/>
              <a:t>Kunci pokok</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Pengukuran, evaluasi, dan asesmen sebagai istilah yang sering digunakan secara bergantian.</a:t>
            </a:r>
          </a:p>
          <a:p>
            <a:r>
              <a:rPr lang="id-ID" dirty="0" smtClean="0"/>
              <a:t>Pengukuran/</a:t>
            </a:r>
            <a:r>
              <a:rPr lang="id-ID" i="1" dirty="0" smtClean="0"/>
              <a:t>measurement</a:t>
            </a:r>
            <a:r>
              <a:rPr lang="id-ID" dirty="0" smtClean="0"/>
              <a:t> meliputi angka-angka atau simbol-simbol yang menentukan karakteristik seseorang berdasarkan pada </a:t>
            </a:r>
            <a:r>
              <a:rPr lang="id-ID" i="1" dirty="0" smtClean="0"/>
              <a:t>guidelines </a:t>
            </a:r>
            <a:r>
              <a:rPr lang="id-ID" dirty="0" smtClean="0"/>
              <a:t>yang ditentukan sebelumnya (mengubah hasil tes dalam bentuk </a:t>
            </a:r>
            <a:r>
              <a:rPr lang="id-ID" i="1" dirty="0" smtClean="0"/>
              <a:t>scores</a:t>
            </a:r>
            <a:r>
              <a:rPr lang="id-ID" dirty="0" smtClean="0"/>
              <a:t>)</a:t>
            </a:r>
          </a:p>
          <a:p>
            <a:r>
              <a:rPr lang="id-ID" dirty="0" smtClean="0"/>
              <a:t>Proses evaluasi memerlukan pengukuran atau diases dan menentukan makna secore untuk diinterpretasikan.</a:t>
            </a:r>
            <a:endParaRPr lang="id-ID" dirty="0"/>
          </a:p>
        </p:txBody>
      </p:sp>
      <p:sp>
        <p:nvSpPr>
          <p:cNvPr id="3" name="Title 2"/>
          <p:cNvSpPr>
            <a:spLocks noGrp="1"/>
          </p:cNvSpPr>
          <p:nvPr>
            <p:ph type="title"/>
          </p:nvPr>
        </p:nvSpPr>
        <p:spPr/>
        <p:txBody>
          <a:bodyPr/>
          <a:lstStyle/>
          <a:p>
            <a:pPr algn="ctr"/>
            <a:r>
              <a:rPr lang="id-ID" dirty="0" smtClean="0"/>
              <a:t>Konsep pengukuran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id-ID" i="1" dirty="0" smtClean="0"/>
              <a:t>Asesmen  focuses on gathering and analysing information primarily for diagnosis, placement, program development, therapy, services delivery, and insructional decisions.</a:t>
            </a:r>
          </a:p>
          <a:p>
            <a:pPr algn="just">
              <a:buNone/>
            </a:pPr>
            <a:r>
              <a:rPr lang="id-ID" dirty="0" smtClean="0"/>
              <a:t>Asesmen digunakan untuk rujukan, penjaringan, evaluasi, menentukan syarat untuk layanan, bimbingan, monitoring, evaluasi dari perencanaan program.</a:t>
            </a:r>
            <a:endParaRPr lang="id-ID" dirty="0"/>
          </a:p>
        </p:txBody>
      </p:sp>
      <p:sp>
        <p:nvSpPr>
          <p:cNvPr id="3" name="Title 2"/>
          <p:cNvSpPr>
            <a:spLocks noGrp="1"/>
          </p:cNvSpPr>
          <p:nvPr>
            <p:ph type="title"/>
          </p:nvPr>
        </p:nvSpPr>
        <p:spPr/>
        <p:txBody>
          <a:bodyPr/>
          <a:lstStyle/>
          <a:p>
            <a:pPr algn="ctr"/>
            <a:r>
              <a:rPr lang="id-ID" dirty="0" smtClean="0"/>
              <a:t>Konsep asesmen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d-ID" dirty="0" smtClean="0"/>
              <a:t>Perencanaan, asesmen sistematis, mengarah untuk diagnosis, klasifikasi, opini, dan tindakan.</a:t>
            </a:r>
          </a:p>
          <a:p>
            <a:r>
              <a:rPr lang="id-ID" dirty="0" smtClean="0"/>
              <a:t>Digunakan untuk syarat kebutuhan layanan</a:t>
            </a:r>
          </a:p>
          <a:p>
            <a:r>
              <a:rPr lang="id-ID" dirty="0" smtClean="0"/>
              <a:t>Dilakukan melalui observasi, bertanya tentang perilaku pada tugas yang spesifik, menanyakan pada orang tua tentang kondisi anaknya, dan berbagai metode untuk memperoleh informasi.</a:t>
            </a:r>
          </a:p>
          <a:p>
            <a:r>
              <a:rPr lang="id-ID" dirty="0" smtClean="0"/>
              <a:t>Hukum federal memandatkan lima bidang yang perlu diasesmen: komunikasi, kognitif, fisikal, sosial-emosional, dan perkembangan adaptif.</a:t>
            </a:r>
            <a:endParaRPr lang="id-ID" dirty="0"/>
          </a:p>
        </p:txBody>
      </p:sp>
      <p:sp>
        <p:nvSpPr>
          <p:cNvPr id="3" name="Title 2"/>
          <p:cNvSpPr>
            <a:spLocks noGrp="1"/>
          </p:cNvSpPr>
          <p:nvPr>
            <p:ph type="title"/>
          </p:nvPr>
        </p:nvSpPr>
        <p:spPr/>
        <p:txBody>
          <a:bodyPr/>
          <a:lstStyle/>
          <a:p>
            <a:r>
              <a:rPr lang="id-ID" dirty="0" smtClean="0"/>
              <a:t>Asesmen formal meliputi:</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Pengamat melihat dan merekam data yang berhubungan dengan satu atau beberapa tingkah laku anak. Cara ini sering disebut dengan </a:t>
            </a:r>
            <a:r>
              <a:rPr lang="id-ID" i="1" dirty="0" smtClean="0"/>
              <a:t>performance based assessment. </a:t>
            </a:r>
          </a:p>
          <a:p>
            <a:r>
              <a:rPr lang="id-ID" dirty="0" smtClean="0"/>
              <a:t>cara yang dilakukan mengamati anak dan berfokus pada tingkah laku yang dipandang secara normal.</a:t>
            </a:r>
          </a:p>
          <a:p>
            <a:r>
              <a:rPr lang="id-ID" dirty="0" smtClean="0"/>
              <a:t>Sering diukur frekuensi, durasi, dan intensitas satu atau lebih perilaku yang dicatat.</a:t>
            </a:r>
          </a:p>
          <a:p>
            <a:r>
              <a:rPr lang="id-ID" dirty="0" smtClean="0"/>
              <a:t>Setelah data terkumpul, tingkah laku anak dibandingkan dengan kelompok sebaya</a:t>
            </a:r>
          </a:p>
          <a:p>
            <a:r>
              <a:rPr lang="id-ID" dirty="0" smtClean="0"/>
              <a:t>Pada mental dibandingkan antara MA dan CA.</a:t>
            </a:r>
          </a:p>
          <a:p>
            <a:endParaRPr lang="id-ID" dirty="0"/>
          </a:p>
        </p:txBody>
      </p:sp>
      <p:sp>
        <p:nvSpPr>
          <p:cNvPr id="3" name="Title 2"/>
          <p:cNvSpPr>
            <a:spLocks noGrp="1"/>
          </p:cNvSpPr>
          <p:nvPr>
            <p:ph type="title"/>
          </p:nvPr>
        </p:nvSpPr>
        <p:spPr/>
        <p:txBody>
          <a:bodyPr>
            <a:normAutofit fontScale="90000"/>
          </a:bodyPr>
          <a:lstStyle/>
          <a:p>
            <a:r>
              <a:rPr lang="id-ID" dirty="0" smtClean="0"/>
              <a:t>Naturalistic observation sebagai bagian dari asesmen proses.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lgn="just">
              <a:buFont typeface="+mj-lt"/>
              <a:buAutoNum type="arabicPeriod"/>
            </a:pPr>
            <a:r>
              <a:rPr lang="id-ID" dirty="0" smtClean="0"/>
              <a:t>Skala perilaku (</a:t>
            </a:r>
            <a:r>
              <a:rPr lang="id-ID" i="1" dirty="0" smtClean="0"/>
              <a:t>rating scale atau cheklist)  </a:t>
            </a:r>
            <a:r>
              <a:rPr lang="id-ID" dirty="0" smtClean="0"/>
              <a:t>yang perlu jawaban dengan sejumlah susunan kata atau phrase yang deskriprif. Misalnya minta respon tentang performance pada bidang tertentu dan jawabnya memilih selalu, kadang-kadang, tidak pernah.</a:t>
            </a:r>
          </a:p>
          <a:p>
            <a:pPr marL="624078" indent="-514350" algn="just">
              <a:buFont typeface="+mj-lt"/>
              <a:buAutoNum type="arabicPeriod"/>
            </a:pPr>
            <a:r>
              <a:rPr lang="id-ID" dirty="0" smtClean="0"/>
              <a:t>Developmental rating scale dan checklist dirancang untuk mengakses aktivitas kehidupan sehari-hari anak yang fungsional. Domainnya: perkembangan sosial-emosional, bahasa dankomunikasi, dan perilaku adaptif.</a:t>
            </a:r>
          </a:p>
          <a:p>
            <a:pPr marL="624078" indent="-514350" algn="just">
              <a:buFont typeface="+mj-lt"/>
              <a:buAutoNum type="arabicPeriod"/>
            </a:pPr>
            <a:r>
              <a:rPr lang="id-ID" dirty="0" smtClean="0"/>
              <a:t>Tes yang telah distandardisasi. Contoh: </a:t>
            </a:r>
            <a:r>
              <a:rPr lang="id-ID" u="sng" dirty="0" smtClean="0"/>
              <a:t>Scholastic Aptitude Test.</a:t>
            </a:r>
            <a:endParaRPr lang="id-ID" u="sng" dirty="0"/>
          </a:p>
        </p:txBody>
      </p:sp>
      <p:sp>
        <p:nvSpPr>
          <p:cNvPr id="3" name="Title 2"/>
          <p:cNvSpPr>
            <a:spLocks noGrp="1"/>
          </p:cNvSpPr>
          <p:nvPr>
            <p:ph type="title"/>
          </p:nvPr>
        </p:nvSpPr>
        <p:spPr/>
        <p:txBody>
          <a:bodyPr>
            <a:normAutofit fontScale="90000"/>
          </a:bodyPr>
          <a:lstStyle/>
          <a:p>
            <a:r>
              <a:rPr lang="id-ID" dirty="0" smtClean="0"/>
              <a:t>Berbagai instrumen asesmen, antara lain: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24078" indent="-514350" algn="just">
              <a:buFont typeface="+mj-lt"/>
              <a:buAutoNum type="arabicPeriod"/>
            </a:pPr>
            <a:r>
              <a:rPr lang="id-ID" dirty="0" smtClean="0"/>
              <a:t>Team asesmen harus menguji data yangtersedia sesuai yang dibituhkan.</a:t>
            </a:r>
          </a:p>
          <a:p>
            <a:pPr marL="624078" indent="-514350" algn="just">
              <a:buFont typeface="+mj-lt"/>
              <a:buAutoNum type="arabicPeriod"/>
            </a:pPr>
            <a:r>
              <a:rPr lang="id-ID" dirty="0" smtClean="0"/>
              <a:t>Orang tua harus ikut serta  menyediakan informasi tentang kondisi anak sebagai dasar keputusan intervensi.</a:t>
            </a:r>
          </a:p>
          <a:p>
            <a:pPr marL="624078" indent="-514350" algn="just">
              <a:buFont typeface="+mj-lt"/>
              <a:buAutoNum type="arabicPeriod"/>
            </a:pPr>
            <a:r>
              <a:rPr lang="id-ID" dirty="0" smtClean="0"/>
              <a:t>Evaluasi harus menyediakan informasi yang dapat digunakan menentukan anak memiliki kecacatan dan informasi keputusan sebagai dasar perencanaan layanan intervensi yang dibutuhkan.</a:t>
            </a:r>
          </a:p>
          <a:p>
            <a:pPr marL="624078" indent="-514350" algn="just">
              <a:buFont typeface="+mj-lt"/>
              <a:buAutoNum type="arabicPeriod"/>
            </a:pPr>
            <a:r>
              <a:rPr lang="id-ID" dirty="0" smtClean="0"/>
              <a:t>Re-evaluasi harus diulang maksimal 3 tahun.</a:t>
            </a:r>
          </a:p>
          <a:p>
            <a:pPr marL="624078" indent="-514350" algn="just">
              <a:buNone/>
            </a:pPr>
            <a:endParaRPr lang="id-ID" dirty="0"/>
          </a:p>
        </p:txBody>
      </p:sp>
      <p:sp>
        <p:nvSpPr>
          <p:cNvPr id="3" name="Title 2"/>
          <p:cNvSpPr>
            <a:spLocks noGrp="1"/>
          </p:cNvSpPr>
          <p:nvPr>
            <p:ph type="title"/>
          </p:nvPr>
        </p:nvSpPr>
        <p:spPr/>
        <p:txBody>
          <a:bodyPr>
            <a:normAutofit fontScale="90000"/>
          </a:bodyPr>
          <a:lstStyle/>
          <a:p>
            <a:pPr algn="ctr"/>
            <a:r>
              <a:rPr lang="id-ID" dirty="0" smtClean="0"/>
              <a:t>Prosedur asesmen pada kanak dan bayi</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dirty="0" smtClean="0"/>
              <a:t>Perbedaan norma budaya dan nilai-nilai yang diyakini oleh masyarakat harus dipertimbangkan.</a:t>
            </a:r>
          </a:p>
          <a:p>
            <a:pPr algn="just"/>
            <a:r>
              <a:rPr lang="id-ID" dirty="0" smtClean="0"/>
              <a:t>Asesmen bagianak usia dini membutuhkan berbagai disiplin (seperti patologi bicara, terapis okupasional, terapi fisik, dan pendidik di bidang pendidikan khusus). Sering fokus asesmen pada perkembangan komponen yang spesifik (seperti bicara dan bahasa, motorik kasar dan halus, sosial-emosional, dan kognitif).</a:t>
            </a:r>
            <a:endParaRPr lang="id-ID" dirty="0"/>
          </a:p>
        </p:txBody>
      </p:sp>
      <p:sp>
        <p:nvSpPr>
          <p:cNvPr id="3" name="Title 2"/>
          <p:cNvSpPr>
            <a:spLocks noGrp="1"/>
          </p:cNvSpPr>
          <p:nvPr>
            <p:ph type="title"/>
          </p:nvPr>
        </p:nvSpPr>
        <p:spPr/>
        <p:txBody>
          <a:bodyPr>
            <a:normAutofit fontScale="90000"/>
          </a:bodyPr>
          <a:lstStyle/>
          <a:p>
            <a:pPr algn="ctr"/>
            <a:r>
              <a:rPr lang="id-ID" dirty="0" smtClean="0"/>
              <a:t>Asesmen yang sensitif secara budaya</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TotalTime>
  <Words>636</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Proses Asesmen</vt:lpstr>
      <vt:lpstr>Kunci pokok</vt:lpstr>
      <vt:lpstr>Konsep pengukuran</vt:lpstr>
      <vt:lpstr>Konsep asesmen</vt:lpstr>
      <vt:lpstr>Asesmen formal meliputi:</vt:lpstr>
      <vt:lpstr>Naturalistic observation sebagai bagian dari asesmen proses.</vt:lpstr>
      <vt:lpstr>Berbagai instrumen asesmen, antara lain:</vt:lpstr>
      <vt:lpstr>Prosedur asesmen pada kanak dan bayi</vt:lpstr>
      <vt:lpstr>Asesmen yang sensitif secara budaya</vt:lpstr>
      <vt:lpstr>Screening </vt:lpstr>
      <vt:lpstr>Evaluasi </vt:lpstr>
      <vt:lpstr>Fungsi Asesmen pada kanak-kanak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Proses Asesmen</dc:title>
  <dc:creator>My Windows</dc:creator>
  <cp:lastModifiedBy>My Windows</cp:lastModifiedBy>
  <cp:revision>17</cp:revision>
  <dcterms:created xsi:type="dcterms:W3CDTF">2012-09-09T20:05:11Z</dcterms:created>
  <dcterms:modified xsi:type="dcterms:W3CDTF">2012-10-10T01:33:35Z</dcterms:modified>
</cp:coreProperties>
</file>