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375" r:id="rId2"/>
    <p:sldId id="547" r:id="rId3"/>
    <p:sldId id="526" r:id="rId4"/>
    <p:sldId id="281" r:id="rId5"/>
    <p:sldId id="496" r:id="rId6"/>
    <p:sldId id="548" r:id="rId7"/>
    <p:sldId id="549" r:id="rId8"/>
    <p:sldId id="296" r:id="rId9"/>
    <p:sldId id="551" r:id="rId10"/>
    <p:sldId id="604" r:id="rId11"/>
    <p:sldId id="553" r:id="rId12"/>
    <p:sldId id="555" r:id="rId13"/>
    <p:sldId id="557" r:id="rId14"/>
    <p:sldId id="566" r:id="rId15"/>
    <p:sldId id="562" r:id="rId16"/>
    <p:sldId id="561" r:id="rId17"/>
    <p:sldId id="607" r:id="rId18"/>
    <p:sldId id="564" r:id="rId19"/>
    <p:sldId id="568" r:id="rId20"/>
    <p:sldId id="569" r:id="rId21"/>
    <p:sldId id="606" r:id="rId22"/>
    <p:sldId id="608" r:id="rId23"/>
    <p:sldId id="572" r:id="rId24"/>
    <p:sldId id="571" r:id="rId25"/>
    <p:sldId id="574" r:id="rId26"/>
    <p:sldId id="576" r:id="rId27"/>
    <p:sldId id="546" r:id="rId28"/>
    <p:sldId id="578" r:id="rId29"/>
    <p:sldId id="580" r:id="rId30"/>
    <p:sldId id="582" r:id="rId31"/>
    <p:sldId id="583" r:id="rId32"/>
    <p:sldId id="585" r:id="rId33"/>
    <p:sldId id="586" r:id="rId34"/>
    <p:sldId id="587" r:id="rId35"/>
    <p:sldId id="588" r:id="rId36"/>
    <p:sldId id="590" r:id="rId37"/>
    <p:sldId id="592" r:id="rId38"/>
    <p:sldId id="594" r:id="rId39"/>
    <p:sldId id="596" r:id="rId40"/>
    <p:sldId id="597" r:id="rId41"/>
    <p:sldId id="601" r:id="rId42"/>
    <p:sldId id="602" r:id="rId43"/>
    <p:sldId id="610" r:id="rId44"/>
    <p:sldId id="612" r:id="rId45"/>
    <p:sldId id="631" r:id="rId46"/>
    <p:sldId id="619" r:id="rId47"/>
    <p:sldId id="614" r:id="rId48"/>
    <p:sldId id="620" r:id="rId49"/>
    <p:sldId id="628" r:id="rId50"/>
    <p:sldId id="616" r:id="rId51"/>
    <p:sldId id="621" r:id="rId52"/>
    <p:sldId id="623" r:id="rId53"/>
    <p:sldId id="625" r:id="rId54"/>
    <p:sldId id="632" r:id="rId55"/>
    <p:sldId id="627" r:id="rId56"/>
    <p:sldId id="541" r:id="rId57"/>
    <p:sldId id="603" r:id="rId58"/>
    <p:sldId id="543" r:id="rId59"/>
    <p:sldId id="273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78" autoAdjust="0"/>
    <p:restoredTop sz="99824" autoAdjust="0"/>
  </p:normalViewPr>
  <p:slideViewPr>
    <p:cSldViewPr>
      <p:cViewPr>
        <p:scale>
          <a:sx n="66" d="100"/>
          <a:sy n="66" d="100"/>
        </p:scale>
        <p:origin x="-24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C1B9A-2E8E-4BA7-9CAB-A2B61C2B7B39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B17BA-A624-4953-8043-6A67772FD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MEMBUAT POLA MOTIF HIASAN BUSANA </a:t>
            </a:r>
            <a:br>
              <a:rPr lang="en-US" sz="3100" dirty="0" smtClean="0"/>
            </a:br>
            <a:r>
              <a:rPr lang="en-US" sz="3100" dirty="0" smtClean="0"/>
              <a:t>DAN LENAN RUMAH TANGGA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67000" y="5943600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</a:t>
            </a:r>
            <a:r>
              <a:rPr lang="en-US" dirty="0" err="1" smtClean="0"/>
              <a:t>Oleh</a:t>
            </a:r>
            <a:r>
              <a:rPr lang="en-US" dirty="0" smtClean="0"/>
              <a:t>: </a:t>
            </a:r>
            <a:r>
              <a:rPr lang="en-US" dirty="0" err="1" smtClean="0"/>
              <a:t>Dra.Enny</a:t>
            </a:r>
            <a:r>
              <a:rPr lang="en-US" dirty="0" smtClean="0"/>
              <a:t> </a:t>
            </a:r>
            <a:r>
              <a:rPr lang="en-US" dirty="0" err="1" smtClean="0"/>
              <a:t>Zuhni</a:t>
            </a:r>
            <a:r>
              <a:rPr lang="en-US" dirty="0" smtClean="0"/>
              <a:t> </a:t>
            </a:r>
            <a:r>
              <a:rPr lang="en-US" dirty="0" err="1" smtClean="0"/>
              <a:t>Khayati,M.Kes</a:t>
            </a:r>
            <a:endParaRPr lang="en-US" dirty="0"/>
          </a:p>
        </p:txBody>
      </p:sp>
      <p:pic>
        <p:nvPicPr>
          <p:cNvPr id="4099" name="Picture 3" descr="D:\Ibu Enny\RAGAM HIAS TEKSTIL\brazilian embroidery\My first Brazilian Dimensional Embroidery Class Proje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981200"/>
            <a:ext cx="4572000" cy="375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</a:t>
            </a:r>
            <a:r>
              <a:rPr lang="en-US" dirty="0" smtClean="0"/>
              <a:t> Motif </a:t>
            </a:r>
            <a:r>
              <a:rPr lang="en-US" dirty="0" err="1" smtClean="0"/>
              <a:t>Serak</a:t>
            </a:r>
            <a:endParaRPr lang="en-US" dirty="0"/>
          </a:p>
        </p:txBody>
      </p:sp>
      <p:pic>
        <p:nvPicPr>
          <p:cNvPr id="1026" name="Picture 2" descr="D:\Ibu Enny\RAGAM HIAS TEKSTIL\desain  ragam hias\dresden_embroidery_doily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63246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</a:t>
            </a:r>
            <a:r>
              <a:rPr lang="en-US" dirty="0" smtClean="0"/>
              <a:t> Motif </a:t>
            </a:r>
            <a:r>
              <a:rPr lang="en-US" dirty="0" err="1" smtClean="0"/>
              <a:t>Beranting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Pola</a:t>
            </a:r>
            <a:r>
              <a:rPr lang="en-US" dirty="0" smtClean="0"/>
              <a:t> motif </a:t>
            </a:r>
            <a:r>
              <a:rPr lang="en-US" dirty="0" err="1" smtClean="0"/>
              <a:t>beranting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motif </a:t>
            </a:r>
            <a:r>
              <a:rPr lang="en-US" dirty="0" err="1" smtClean="0"/>
              <a:t>diulang-ulang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teratur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sambung</a:t>
            </a:r>
            <a:r>
              <a:rPr lang="en-US" dirty="0" smtClean="0"/>
              <a:t> –</a:t>
            </a:r>
            <a:r>
              <a:rPr lang="en-US" dirty="0" err="1" smtClean="0"/>
              <a:t>menyambung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endParaRPr lang="en-US" dirty="0"/>
          </a:p>
        </p:txBody>
      </p:sp>
      <p:pic>
        <p:nvPicPr>
          <p:cNvPr id="4" name="Picture 2" descr="D:\Ibu Enny\RAGAM HIAS TEKSTIL\hongaria sulam\stock-vector-ukrainian-embroidery-texture-44057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505200"/>
            <a:ext cx="50292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 MOTIF PINGGIRAN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Pola</a:t>
            </a:r>
            <a:r>
              <a:rPr lang="en-US" b="1" dirty="0" smtClean="0"/>
              <a:t> </a:t>
            </a:r>
            <a:r>
              <a:rPr lang="en-US" b="1" dirty="0" err="1" smtClean="0"/>
              <a:t>pinggiran</a:t>
            </a:r>
            <a:r>
              <a:rPr lang="en-US" b="1" dirty="0" smtClean="0"/>
              <a:t> </a:t>
            </a:r>
            <a:r>
              <a:rPr lang="en-US" b="1" dirty="0" err="1" smtClean="0"/>
              <a:t>yaitu</a:t>
            </a:r>
            <a:r>
              <a:rPr lang="en-US" b="1" dirty="0" smtClean="0"/>
              <a:t> </a:t>
            </a:r>
            <a:r>
              <a:rPr lang="en-US" b="1" dirty="0" err="1" smtClean="0"/>
              <a:t>ragam</a:t>
            </a:r>
            <a:r>
              <a:rPr lang="en-US" b="1" dirty="0" smtClean="0"/>
              <a:t> </a:t>
            </a:r>
            <a:r>
              <a:rPr lang="en-US" b="1" dirty="0" err="1" smtClean="0"/>
              <a:t>hias</a:t>
            </a:r>
            <a:r>
              <a:rPr lang="en-US" b="1" dirty="0" smtClean="0"/>
              <a:t> </a:t>
            </a:r>
            <a:r>
              <a:rPr lang="en-US" b="1" dirty="0" err="1" smtClean="0"/>
              <a:t>disusun</a:t>
            </a:r>
            <a:r>
              <a:rPr lang="en-US" b="1" dirty="0" smtClean="0"/>
              <a:t> </a:t>
            </a:r>
            <a:r>
              <a:rPr lang="en-US" b="1" dirty="0" err="1" smtClean="0"/>
              <a:t>berjajar</a:t>
            </a:r>
            <a:r>
              <a:rPr lang="en-US" b="1" dirty="0" smtClean="0"/>
              <a:t> </a:t>
            </a:r>
            <a:r>
              <a:rPr lang="en-US" b="1" dirty="0" err="1" smtClean="0"/>
              <a:t>diulang-ulang</a:t>
            </a:r>
            <a:r>
              <a:rPr lang="en-US" b="1" dirty="0" smtClean="0"/>
              <a:t> </a:t>
            </a:r>
            <a:r>
              <a:rPr lang="en-US" b="1" dirty="0" err="1" smtClean="0"/>
              <a:t>mengikuti</a:t>
            </a:r>
            <a:r>
              <a:rPr lang="en-US" b="1" dirty="0" smtClean="0"/>
              <a:t> </a:t>
            </a:r>
            <a:r>
              <a:rPr lang="en-US" b="1" dirty="0" err="1" smtClean="0"/>
              <a:t>garis</a:t>
            </a:r>
            <a:r>
              <a:rPr lang="en-US" b="1" dirty="0" smtClean="0"/>
              <a:t> </a:t>
            </a:r>
            <a:r>
              <a:rPr lang="en-US" b="1" dirty="0" err="1" smtClean="0"/>
              <a:t>lurus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garis</a:t>
            </a:r>
            <a:r>
              <a:rPr lang="en-US" b="1" dirty="0" smtClean="0"/>
              <a:t> </a:t>
            </a:r>
            <a:r>
              <a:rPr lang="en-US" b="1" dirty="0" err="1" smtClean="0"/>
              <a:t>lengkung</a:t>
            </a:r>
            <a:r>
              <a:rPr lang="en-US" b="1" dirty="0" smtClean="0"/>
              <a:t> yang </a:t>
            </a:r>
            <a:r>
              <a:rPr lang="en-US" b="1" dirty="0" err="1" smtClean="0"/>
              <a:t>saling</a:t>
            </a:r>
            <a:r>
              <a:rPr lang="en-US" b="1" dirty="0" smtClean="0"/>
              <a:t> </a:t>
            </a:r>
            <a:r>
              <a:rPr lang="en-US" b="1" dirty="0" err="1" smtClean="0"/>
              <a:t>berhubungan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yang </a:t>
            </a:r>
            <a:r>
              <a:rPr lang="en-US" b="1" dirty="0" err="1" smtClean="0"/>
              <a:t>lainnya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</a:t>
            </a:r>
            <a:r>
              <a:rPr lang="en-US" b="1" dirty="0" err="1" smtClean="0"/>
              <a:t>Pola</a:t>
            </a:r>
            <a:r>
              <a:rPr lang="en-US" b="1" dirty="0" smtClean="0"/>
              <a:t> </a:t>
            </a:r>
            <a:r>
              <a:rPr lang="en-US" b="1" dirty="0" err="1" smtClean="0"/>
              <a:t>pinggiran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ada</a:t>
            </a:r>
            <a:r>
              <a:rPr lang="en-US" b="1" dirty="0" smtClean="0"/>
              <a:t> lima </a:t>
            </a:r>
            <a:r>
              <a:rPr lang="en-US" b="1" dirty="0" err="1" smtClean="0"/>
              <a:t>macam</a:t>
            </a:r>
            <a:r>
              <a:rPr lang="en-US" b="1" dirty="0" smtClean="0"/>
              <a:t> </a:t>
            </a:r>
            <a:r>
              <a:rPr lang="en-US" b="1" dirty="0" err="1" smtClean="0"/>
              <a:t>yaitu</a:t>
            </a:r>
            <a:r>
              <a:rPr lang="en-US" b="1" dirty="0" smtClean="0"/>
              <a:t> </a:t>
            </a:r>
            <a:r>
              <a:rPr lang="en-US" b="1" dirty="0" err="1" smtClean="0"/>
              <a:t>pola</a:t>
            </a:r>
            <a:r>
              <a:rPr lang="en-US" b="1" dirty="0" smtClean="0"/>
              <a:t> </a:t>
            </a:r>
            <a:r>
              <a:rPr lang="en-US" b="1" dirty="0" err="1" smtClean="0"/>
              <a:t>pinggiran</a:t>
            </a:r>
            <a:r>
              <a:rPr lang="en-US" b="1" dirty="0" smtClean="0"/>
              <a:t> </a:t>
            </a:r>
            <a:r>
              <a:rPr lang="en-US" b="1" dirty="0" err="1" smtClean="0"/>
              <a:t>berdiri</a:t>
            </a:r>
            <a:r>
              <a:rPr lang="en-US" b="1" dirty="0" smtClean="0"/>
              <a:t>, </a:t>
            </a:r>
            <a:r>
              <a:rPr lang="en-US" b="1" dirty="0" err="1" smtClean="0"/>
              <a:t>pola</a:t>
            </a:r>
            <a:r>
              <a:rPr lang="en-US" b="1" dirty="0" smtClean="0"/>
              <a:t> </a:t>
            </a:r>
            <a:r>
              <a:rPr lang="en-US" b="1" dirty="0" err="1" smtClean="0"/>
              <a:t>pinggiran</a:t>
            </a:r>
            <a:r>
              <a:rPr lang="en-US" b="1" dirty="0" smtClean="0"/>
              <a:t> </a:t>
            </a:r>
            <a:r>
              <a:rPr lang="en-US" b="1" dirty="0" err="1" smtClean="0"/>
              <a:t>bergantung</a:t>
            </a:r>
            <a:r>
              <a:rPr lang="en-US" b="1" dirty="0" smtClean="0"/>
              <a:t>, </a:t>
            </a:r>
            <a:r>
              <a:rPr lang="en-US" b="1" dirty="0" err="1" smtClean="0"/>
              <a:t>pola</a:t>
            </a:r>
            <a:r>
              <a:rPr lang="en-US" b="1" dirty="0" smtClean="0"/>
              <a:t> </a:t>
            </a:r>
            <a:r>
              <a:rPr lang="en-US" b="1" dirty="0" err="1" smtClean="0"/>
              <a:t>pinggiran</a:t>
            </a:r>
            <a:r>
              <a:rPr lang="en-US" b="1" dirty="0" smtClean="0"/>
              <a:t> </a:t>
            </a:r>
            <a:r>
              <a:rPr lang="en-US" b="1" dirty="0" err="1" smtClean="0"/>
              <a:t>simetris</a:t>
            </a:r>
            <a:r>
              <a:rPr lang="en-US" b="1" dirty="0" smtClean="0"/>
              <a:t>, </a:t>
            </a:r>
            <a:r>
              <a:rPr lang="en-US" b="1" dirty="0" err="1" smtClean="0"/>
              <a:t>pola</a:t>
            </a:r>
            <a:r>
              <a:rPr lang="en-US" b="1" dirty="0" smtClean="0"/>
              <a:t> </a:t>
            </a:r>
            <a:r>
              <a:rPr lang="en-US" b="1" dirty="0" err="1" smtClean="0"/>
              <a:t>pinggiran</a:t>
            </a:r>
            <a:r>
              <a:rPr lang="en-US" b="1" dirty="0" smtClean="0"/>
              <a:t> </a:t>
            </a:r>
            <a:r>
              <a:rPr lang="en-US" b="1" dirty="0" err="1" smtClean="0"/>
              <a:t>berjalan</a:t>
            </a:r>
            <a:r>
              <a:rPr lang="en-US" b="1" dirty="0" smtClean="0"/>
              <a:t>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pola</a:t>
            </a:r>
            <a:r>
              <a:rPr lang="en-US" b="1" dirty="0" smtClean="0"/>
              <a:t> </a:t>
            </a:r>
            <a:r>
              <a:rPr lang="en-US" b="1" dirty="0" err="1" smtClean="0"/>
              <a:t>pinggiran</a:t>
            </a:r>
            <a:r>
              <a:rPr lang="en-US" b="1" dirty="0" smtClean="0"/>
              <a:t> </a:t>
            </a:r>
            <a:r>
              <a:rPr lang="en-US" b="1" dirty="0" err="1" smtClean="0"/>
              <a:t>memanjat</a:t>
            </a:r>
            <a:r>
              <a:rPr lang="en-US" b="1" dirty="0" smtClean="0"/>
              <a:t>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menjuntai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</a:t>
            </a:r>
            <a:r>
              <a:rPr lang="en-US" dirty="0" smtClean="0"/>
              <a:t> Motif </a:t>
            </a:r>
            <a:r>
              <a:rPr lang="en-US" dirty="0" err="1" smtClean="0"/>
              <a:t>Pinggiran</a:t>
            </a:r>
            <a:r>
              <a:rPr lang="en-US" dirty="0" smtClean="0"/>
              <a:t> </a:t>
            </a:r>
            <a:r>
              <a:rPr lang="en-US" dirty="0" err="1" smtClean="0"/>
              <a:t>Simetris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pinggiran</a:t>
            </a:r>
            <a:r>
              <a:rPr lang="en-US" dirty="0" smtClean="0"/>
              <a:t> </a:t>
            </a:r>
            <a:r>
              <a:rPr lang="en-US" dirty="0" err="1" smtClean="0"/>
              <a:t>simetris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susun</a:t>
            </a:r>
            <a:r>
              <a:rPr lang="en-US" dirty="0" smtClean="0"/>
              <a:t> </a:t>
            </a:r>
            <a:r>
              <a:rPr lang="en-US" dirty="0" err="1" smtClean="0"/>
              <a:t>berjajar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 </a:t>
            </a:r>
            <a:r>
              <a:rPr lang="en-US" dirty="0" err="1" smtClean="0"/>
              <a:t>kanan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kirinya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. </a:t>
            </a:r>
            <a:endParaRPr lang="en-US" dirty="0"/>
          </a:p>
        </p:txBody>
      </p:sp>
      <p:pic>
        <p:nvPicPr>
          <p:cNvPr id="4" name="Picture 2" descr="D:\Ibu Enny\RAGAM HIAS TEKSTIL\hongaria sulam\C4551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733800"/>
            <a:ext cx="523875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Pola</a:t>
            </a:r>
            <a:r>
              <a:rPr lang="en-US" dirty="0" smtClean="0"/>
              <a:t> motif </a:t>
            </a:r>
            <a:r>
              <a:rPr lang="en-US" dirty="0" err="1" smtClean="0"/>
              <a:t>pinggiran</a:t>
            </a:r>
            <a:r>
              <a:rPr lang="en-US" dirty="0" smtClean="0"/>
              <a:t> </a:t>
            </a:r>
            <a:r>
              <a:rPr lang="en-US" dirty="0" err="1" smtClean="0"/>
              <a:t>berdiri</a:t>
            </a:r>
            <a:r>
              <a:rPr lang="en-US" dirty="0" smtClean="0"/>
              <a:t>/ </a:t>
            </a:r>
            <a:r>
              <a:rPr lang="en-US" dirty="0" err="1" smtClean="0"/>
              <a:t>tegak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pinggiran</a:t>
            </a:r>
            <a:r>
              <a:rPr lang="en-US" dirty="0" smtClean="0"/>
              <a:t> </a:t>
            </a:r>
            <a:r>
              <a:rPr lang="en-US" dirty="0" err="1" smtClean="0"/>
              <a:t>berdiri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berjajar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 descr="D:\Ibu Enny\RAGAM HIAS TEKSTIL\hongaria sulam\south_hungarian_folk_art_card-p137656641146836333qi0i_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971800"/>
            <a:ext cx="38100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</a:t>
            </a:r>
            <a:r>
              <a:rPr lang="en-US" dirty="0" smtClean="0"/>
              <a:t> motif </a:t>
            </a:r>
            <a:r>
              <a:rPr lang="en-US" dirty="0" err="1" smtClean="0"/>
              <a:t>Pinggiran</a:t>
            </a:r>
            <a:r>
              <a:rPr lang="en-US" dirty="0" smtClean="0"/>
              <a:t> </a:t>
            </a:r>
            <a:r>
              <a:rPr lang="en-US" dirty="0" err="1" smtClean="0"/>
              <a:t>Berdiri</a:t>
            </a:r>
            <a:r>
              <a:rPr lang="en-US" dirty="0" smtClean="0"/>
              <a:t>/ </a:t>
            </a:r>
            <a:r>
              <a:rPr lang="en-US" dirty="0" err="1" smtClean="0"/>
              <a:t>tegak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D:\Ibu Enny\RAGAM HIAS TEKSTIL\desain  ragam hias\flowers-butterfly-embroidery-designs-232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09800"/>
            <a:ext cx="2953512" cy="3017520"/>
          </a:xfrm>
          <a:prstGeom prst="rect">
            <a:avLst/>
          </a:prstGeom>
          <a:noFill/>
        </p:spPr>
      </p:pic>
      <p:pic>
        <p:nvPicPr>
          <p:cNvPr id="2051" name="Picture 3" descr="D:\Ibu Enny\RAGAM HIAS TEKSTIL\desain  ragam hias\flowers-butterfly-embroidery-designs-23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286000"/>
            <a:ext cx="2819400" cy="3017837"/>
          </a:xfrm>
          <a:prstGeom prst="rect">
            <a:avLst/>
          </a:prstGeom>
          <a:noFill/>
        </p:spPr>
      </p:pic>
      <p:pic>
        <p:nvPicPr>
          <p:cNvPr id="6" name="Picture 3" descr="D:\Ibu Enny\RAGAM HIAS TEKSTIL\desain  ragam hias\flowers-butterfly-embroidery-designs-23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362200"/>
            <a:ext cx="2819400" cy="3017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</a:t>
            </a:r>
            <a:r>
              <a:rPr lang="en-US" dirty="0" smtClean="0"/>
              <a:t> motif </a:t>
            </a:r>
            <a:r>
              <a:rPr lang="en-US" dirty="0" err="1" smtClean="0"/>
              <a:t>Pinggiran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pinggiran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kebalikan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pinggiran</a:t>
            </a:r>
            <a:r>
              <a:rPr lang="en-US" dirty="0" smtClean="0"/>
              <a:t> </a:t>
            </a:r>
            <a:r>
              <a:rPr lang="en-US" dirty="0" err="1" smtClean="0"/>
              <a:t>berdiri</a:t>
            </a:r>
            <a:r>
              <a:rPr lang="en-US" dirty="0" smtClean="0"/>
              <a:t> yang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berjajar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menggantung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POLA MOTIF PINGGIRAN BERGANTUNG</a:t>
            </a:r>
            <a:endParaRPr lang="en-US" dirty="0"/>
          </a:p>
        </p:txBody>
      </p:sp>
      <p:pic>
        <p:nvPicPr>
          <p:cNvPr id="4099" name="Picture 3" descr="D:\Ibu Enny\RAGAM HIAS TEKSTIL\GAMBAR SULAM BENANG\free-embroidery-design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2895600" cy="3733800"/>
          </a:xfrm>
          <a:prstGeom prst="rect">
            <a:avLst/>
          </a:prstGeom>
          <a:noFill/>
        </p:spPr>
      </p:pic>
      <p:pic>
        <p:nvPicPr>
          <p:cNvPr id="7" name="Picture 3" descr="D:\Ibu Enny\RAGAM HIAS TEKSTIL\GAMBAR SULAM BENANG\free-embroidery-desig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828800"/>
            <a:ext cx="2667000" cy="3733800"/>
          </a:xfrm>
          <a:prstGeom prst="rect">
            <a:avLst/>
          </a:prstGeom>
          <a:noFill/>
        </p:spPr>
      </p:pic>
      <p:pic>
        <p:nvPicPr>
          <p:cNvPr id="8" name="Picture 3" descr="D:\Ibu Enny\RAGAM HIAS TEKSTIL\GAMBAR SULAM BENANG\free-embroidery-desig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828800"/>
            <a:ext cx="26670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</a:t>
            </a:r>
            <a:r>
              <a:rPr lang="en-US" dirty="0" smtClean="0"/>
              <a:t> Motif </a:t>
            </a:r>
            <a:r>
              <a:rPr lang="en-US" dirty="0" err="1" smtClean="0"/>
              <a:t>Memanjat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pinggiran</a:t>
            </a:r>
            <a:r>
              <a:rPr lang="en-US" dirty="0" smtClean="0"/>
              <a:t> </a:t>
            </a:r>
            <a:r>
              <a:rPr lang="en-US" dirty="0" err="1" smtClean="0"/>
              <a:t>memanjat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yang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berjajar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tegak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seolah-olah</a:t>
            </a:r>
            <a:r>
              <a:rPr lang="en-US" dirty="0" smtClean="0"/>
              <a:t> motif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/</a:t>
            </a:r>
            <a:r>
              <a:rPr lang="en-US" dirty="0" err="1" smtClean="0"/>
              <a:t>memanjat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POLA MOTIF PINGGIRAN MEMANJAT</a:t>
            </a:r>
            <a:endParaRPr lang="en-US" dirty="0"/>
          </a:p>
        </p:txBody>
      </p:sp>
      <p:pic>
        <p:nvPicPr>
          <p:cNvPr id="16386" name="Picture 2" descr="D:\Ibu Enny\RAGAM HIAS TEKSTIL\desain  ragam hias\image00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905000"/>
            <a:ext cx="2209800" cy="3810000"/>
          </a:xfrm>
          <a:prstGeom prst="rect">
            <a:avLst/>
          </a:prstGeom>
          <a:noFill/>
        </p:spPr>
      </p:pic>
      <p:pic>
        <p:nvPicPr>
          <p:cNvPr id="5" name="Picture 2" descr="D:\Ibu Enny\RAGAM HIAS TEKSTIL\desain  ragam hias\image0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981200"/>
            <a:ext cx="2209800" cy="3810000"/>
          </a:xfrm>
          <a:prstGeom prst="rect">
            <a:avLst/>
          </a:prstGeom>
          <a:noFill/>
        </p:spPr>
      </p:pic>
      <p:pic>
        <p:nvPicPr>
          <p:cNvPr id="6" name="Picture 2" descr="D:\Ibu Enny\RAGAM HIAS TEKSTIL\desain  ragam hias\image0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22098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Membuat</a:t>
            </a:r>
            <a:r>
              <a:rPr lang="en-US" b="1" dirty="0" smtClean="0"/>
              <a:t> Motif </a:t>
            </a:r>
            <a:r>
              <a:rPr lang="en-US" b="1" dirty="0" err="1" smtClean="0"/>
              <a:t>Hiasan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Kain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Busana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Motif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,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sulamannya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melekatkan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motif </a:t>
            </a:r>
            <a:r>
              <a:rPr lang="en-US" dirty="0" err="1" smtClean="0"/>
              <a:t>hiasannya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berputar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spiral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putus-putus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lain </a:t>
            </a:r>
            <a:r>
              <a:rPr lang="en-US" dirty="0" err="1" smtClean="0"/>
              <a:t>sebagainya.Untuk</a:t>
            </a:r>
            <a:r>
              <a:rPr lang="en-US" dirty="0" smtClean="0"/>
              <a:t> </a:t>
            </a:r>
            <a:r>
              <a:rPr lang="en-US" dirty="0" err="1" smtClean="0"/>
              <a:t>menghadirkan</a:t>
            </a:r>
            <a:r>
              <a:rPr lang="en-US" dirty="0" smtClean="0"/>
              <a:t> </a:t>
            </a:r>
            <a:r>
              <a:rPr lang="en-US" dirty="0" err="1" smtClean="0"/>
              <a:t>karya-karya</a:t>
            </a:r>
            <a:r>
              <a:rPr lang="en-US" dirty="0" smtClean="0"/>
              <a:t> yang </a:t>
            </a:r>
            <a:r>
              <a:rPr lang="en-US" dirty="0" err="1" smtClean="0"/>
              <a:t>bervariasi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ide-ide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yang </a:t>
            </a:r>
            <a:r>
              <a:rPr lang="en-US" dirty="0" err="1" smtClean="0"/>
              <a:t>menarik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</a:t>
            </a:r>
            <a:r>
              <a:rPr lang="en-US" dirty="0" smtClean="0"/>
              <a:t> Motif </a:t>
            </a:r>
            <a:r>
              <a:rPr lang="en-US" dirty="0" err="1" smtClean="0"/>
              <a:t>Berjalan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pinggiran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yang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berjajar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horizontal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dihubungkan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lengkung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motif </a:t>
            </a:r>
            <a:r>
              <a:rPr lang="en-US" dirty="0" err="1" smtClean="0"/>
              <a:t>seolah-olah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</a:t>
            </a:r>
            <a:r>
              <a:rPr lang="en-US" dirty="0" smtClean="0"/>
              <a:t> Motif </a:t>
            </a:r>
            <a:r>
              <a:rPr lang="en-US" dirty="0" err="1" smtClean="0"/>
              <a:t>Pinggiran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endParaRPr lang="en-US" dirty="0"/>
          </a:p>
        </p:txBody>
      </p:sp>
      <p:pic>
        <p:nvPicPr>
          <p:cNvPr id="14339" name="Picture 3" descr="D:\Ibu Enny\RAGAM HIAS TEKSTIL\GAMBAR SULAM BENANG\Ir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19929">
            <a:off x="862547" y="1467120"/>
            <a:ext cx="2381250" cy="3657600"/>
          </a:xfrm>
          <a:prstGeom prst="rect">
            <a:avLst/>
          </a:prstGeom>
          <a:noFill/>
        </p:spPr>
      </p:pic>
      <p:pic>
        <p:nvPicPr>
          <p:cNvPr id="8" name="Picture 3" descr="D:\Ibu Enny\RAGAM HIAS TEKSTIL\GAMBAR SULAM BENANG\Ir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72520">
            <a:off x="3490122" y="1492297"/>
            <a:ext cx="2381250" cy="3657600"/>
          </a:xfrm>
          <a:prstGeom prst="rect">
            <a:avLst/>
          </a:prstGeom>
          <a:noFill/>
        </p:spPr>
      </p:pic>
      <p:pic>
        <p:nvPicPr>
          <p:cNvPr id="9" name="Picture 3" descr="D:\Ibu Enny\RAGAM HIAS TEKSTIL\GAMBAR SULAM BENANG\Ir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87129">
            <a:off x="6072762" y="1634301"/>
            <a:ext cx="238125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 MOTIF PINGGIRAN BERJALAN </a:t>
            </a:r>
            <a:endParaRPr lang="en-US" dirty="0"/>
          </a:p>
        </p:txBody>
      </p:sp>
      <p:pic>
        <p:nvPicPr>
          <p:cNvPr id="6146" name="Picture 2" descr="D:\Ibu Enny\RAGAM HIAS TEKSTIL\aplikasi sulam\applique free patterns - Gambar Google_files\catappliqu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1" y="1981200"/>
            <a:ext cx="2514600" cy="3790950"/>
          </a:xfrm>
          <a:prstGeom prst="rect">
            <a:avLst/>
          </a:prstGeom>
          <a:noFill/>
        </p:spPr>
      </p:pic>
      <p:pic>
        <p:nvPicPr>
          <p:cNvPr id="5" name="Picture 2" descr="D:\Ibu Enny\RAGAM HIAS TEKSTIL\aplikasi sulam\applique free patterns - Gambar Google_files\catappliq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905000"/>
            <a:ext cx="2362200" cy="3790950"/>
          </a:xfrm>
          <a:prstGeom prst="rect">
            <a:avLst/>
          </a:prstGeom>
          <a:noFill/>
        </p:spPr>
      </p:pic>
      <p:pic>
        <p:nvPicPr>
          <p:cNvPr id="6" name="Picture 2" descr="D:\Ibu Enny\RAGAM HIAS TEKSTIL\aplikasi sulam\applique free patterns - Gambar Google_files\catappliq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981200"/>
            <a:ext cx="2362200" cy="379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</a:t>
            </a:r>
            <a:r>
              <a:rPr lang="en-US" dirty="0" smtClean="0"/>
              <a:t> motif </a:t>
            </a:r>
            <a:r>
              <a:rPr lang="en-US" dirty="0" err="1" smtClean="0"/>
              <a:t>menjuntai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pinggiran</a:t>
            </a:r>
            <a:r>
              <a:rPr lang="en-US" dirty="0" smtClean="0"/>
              <a:t> </a:t>
            </a:r>
            <a:r>
              <a:rPr lang="en-US" dirty="0" err="1" smtClean="0"/>
              <a:t>menjuntai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yang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berjajar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lengkung</a:t>
            </a:r>
            <a:r>
              <a:rPr lang="en-US" dirty="0" smtClean="0"/>
              <a:t> </a:t>
            </a:r>
            <a:r>
              <a:rPr lang="en-US" dirty="0" err="1" smtClean="0"/>
              <a:t>digonal</a:t>
            </a:r>
            <a:r>
              <a:rPr lang="en-US" dirty="0" smtClean="0"/>
              <a:t> 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seolah-olah</a:t>
            </a:r>
            <a:r>
              <a:rPr lang="en-US" dirty="0" smtClean="0"/>
              <a:t> motif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 MOTIF MENJUNTAI</a:t>
            </a:r>
            <a:endParaRPr lang="en-US" dirty="0"/>
          </a:p>
        </p:txBody>
      </p:sp>
      <p:pic>
        <p:nvPicPr>
          <p:cNvPr id="4" name="Content Placeholder 3" descr="D:\Ibu Enny\RAGAM HIAS TEKSTIL\brazilian embroidery\image0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523999" y="2514600"/>
            <a:ext cx="1399059" cy="3048000"/>
          </a:xfrm>
          <a:prstGeom prst="rect">
            <a:avLst/>
          </a:prstGeom>
          <a:noFill/>
        </p:spPr>
      </p:pic>
      <p:pic>
        <p:nvPicPr>
          <p:cNvPr id="5" name="Content Placeholder 3" descr="D:\Ibu Enny\RAGAM HIAS TEKSTIL\brazilian embroidery\image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993799" y="2514599"/>
            <a:ext cx="1270236" cy="3047999"/>
          </a:xfrm>
          <a:prstGeom prst="rect">
            <a:avLst/>
          </a:prstGeom>
          <a:noFill/>
        </p:spPr>
      </p:pic>
      <p:pic>
        <p:nvPicPr>
          <p:cNvPr id="6" name="Content Placeholder 3" descr="D:\Ibu Enny\RAGAM HIAS TEKSTIL\brazilian embroidery\image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343400" y="2590798"/>
            <a:ext cx="1219200" cy="2971799"/>
          </a:xfrm>
          <a:prstGeom prst="rect">
            <a:avLst/>
          </a:prstGeom>
          <a:noFill/>
        </p:spPr>
      </p:pic>
      <p:pic>
        <p:nvPicPr>
          <p:cNvPr id="7" name="Content Placeholder 3" descr="D:\Ibu Enny\RAGAM HIAS TEKSTIL\brazilian embroidery\image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638800" y="2590798"/>
            <a:ext cx="1367125" cy="2895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 MOTIF PENGISI BIDANG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,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pinggir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sudutnya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kesan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 PENGISI BIDANG SEGI EMPAT</a:t>
            </a:r>
            <a:endParaRPr lang="en-US" dirty="0"/>
          </a:p>
        </p:txBody>
      </p:sp>
      <p:pic>
        <p:nvPicPr>
          <p:cNvPr id="6146" name="Picture 2" descr="D:\Ibu Enny\RAGAM HIAS TEKSTIL\hongaria sulam\a3940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3371850" cy="3362325"/>
          </a:xfrm>
          <a:prstGeom prst="rect">
            <a:avLst/>
          </a:prstGeom>
          <a:noFill/>
        </p:spPr>
      </p:pic>
      <p:pic>
        <p:nvPicPr>
          <p:cNvPr id="6147" name="Picture 3" descr="D:\Ibu Enny\RAGAM HIAS TEKSTIL\hongaria sulam\C4543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09800"/>
            <a:ext cx="33528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Motif Batas </a:t>
            </a:r>
            <a:r>
              <a:rPr lang="en-US" dirty="0" err="1" smtClean="0"/>
              <a:t>Bidang</a:t>
            </a:r>
            <a:endParaRPr lang="en-US" dirty="0"/>
          </a:p>
        </p:txBody>
      </p:sp>
      <p:pic>
        <p:nvPicPr>
          <p:cNvPr id="1026" name="Picture 2" descr="D:\Ibu Enny\RAGAM HIAS TEKSTIL\Assisi_Basic_Embroider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39029" y="1600200"/>
            <a:ext cx="466594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POLA MOTIF PENGISI BIDANG BULAT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lingkaran</a:t>
            </a:r>
            <a:r>
              <a:rPr lang="en-US" dirty="0" smtClean="0"/>
              <a:t>/ </a:t>
            </a:r>
            <a:r>
              <a:rPr lang="en-US" dirty="0" err="1" smtClean="0"/>
              <a:t>bulat</a:t>
            </a:r>
            <a:r>
              <a:rPr lang="en-US" dirty="0" smtClean="0"/>
              <a:t> </a:t>
            </a:r>
            <a:r>
              <a:rPr lang="en-US" dirty="0" err="1" smtClean="0"/>
              <a:t>lingkaran</a:t>
            </a:r>
            <a:r>
              <a:rPr lang="en-US" dirty="0" smtClean="0"/>
              <a:t>,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pinggir</a:t>
            </a:r>
            <a:r>
              <a:rPr lang="en-US" dirty="0" smtClean="0"/>
              <a:t> </a:t>
            </a:r>
            <a:r>
              <a:rPr lang="en-US" dirty="0" err="1" smtClean="0"/>
              <a:t>lingkaran</a:t>
            </a:r>
            <a:r>
              <a:rPr lang="en-US" dirty="0" smtClean="0"/>
              <a:t>,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lingkaran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POLA MOTIF PUSAT ATAU </a:t>
            </a:r>
            <a:br>
              <a:rPr lang="en-US" dirty="0" smtClean="0"/>
            </a:br>
            <a:r>
              <a:rPr lang="en-US" dirty="0" smtClean="0"/>
              <a:t>PENGISI BIDANG BULAT</a:t>
            </a:r>
            <a:endParaRPr lang="en-US" dirty="0"/>
          </a:p>
        </p:txBody>
      </p:sp>
      <p:pic>
        <p:nvPicPr>
          <p:cNvPr id="12290" name="Picture 2" descr="D:\Ibu Enny\RAGAM HIAS TEKSTIL\hongaria sulam\C4549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286000"/>
            <a:ext cx="35052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SUMBER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IDE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05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menginspirasi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ide-ide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diklasifikasikan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a. SUMBER IDE NYATA</a:t>
            </a:r>
          </a:p>
          <a:p>
            <a:pPr>
              <a:buNone/>
            </a:pPr>
            <a:r>
              <a:rPr lang="en-US" sz="2000" dirty="0" smtClean="0"/>
              <a:t>        FLORA, FAUNA, GEOMETRIS, BENDA- </a:t>
            </a:r>
          </a:p>
          <a:p>
            <a:pPr>
              <a:buNone/>
            </a:pPr>
            <a:r>
              <a:rPr lang="en-US" sz="2000" dirty="0" smtClean="0"/>
              <a:t>        BENDA ALAM RAYA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B, SUMBER IDE TIDAK NYATA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      SPIRIT KARTINI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      KERUKUNAN,DLL.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POLA MOTIF PUSAT ATAU PENGISI BIDANG BULAT</a:t>
            </a:r>
            <a:endParaRPr lang="en-US" dirty="0"/>
          </a:p>
        </p:txBody>
      </p:sp>
      <p:pic>
        <p:nvPicPr>
          <p:cNvPr id="3" name="Picture 3" descr="D:\Ibu Enny\RAGAM HIAS TEKSTIL\hongaria sulam\C4578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929606"/>
            <a:ext cx="3810000" cy="386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</a:t>
            </a:r>
            <a:r>
              <a:rPr lang="en-US" dirty="0" smtClean="0"/>
              <a:t> motif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endParaRPr lang="en-US" dirty="0"/>
          </a:p>
        </p:txBody>
      </p:sp>
      <p:pic>
        <p:nvPicPr>
          <p:cNvPr id="9220" name="Picture 4" descr="D:\Ibu Enny\RAGAM HIAS TEKSTIL\GAMBAR SULAM BENANG\Brazilian Embroider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057400"/>
            <a:ext cx="5429250" cy="2143125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CONTOH MACAM-MACAM POLA MOTIF TENGAH SISI</a:t>
            </a:r>
            <a:endParaRPr lang="en-US" dirty="0"/>
          </a:p>
        </p:txBody>
      </p:sp>
      <p:pic>
        <p:nvPicPr>
          <p:cNvPr id="15362" name="Picture 2" descr="D:\Ibu Enny\RAGAM HIAS TEKSTIL\hongaria sulam\C4602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86600" y="1524000"/>
            <a:ext cx="1398934" cy="4525963"/>
          </a:xfrm>
          <a:prstGeom prst="rect">
            <a:avLst/>
          </a:prstGeom>
          <a:noFill/>
        </p:spPr>
      </p:pic>
      <p:pic>
        <p:nvPicPr>
          <p:cNvPr id="15363" name="Picture 3" descr="D:\Ibu Enny\RAGAM HIAS TEKSTIL\hongaria sulam\C4606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752600"/>
            <a:ext cx="2381250" cy="1104900"/>
          </a:xfrm>
          <a:prstGeom prst="rect">
            <a:avLst/>
          </a:prstGeom>
          <a:noFill/>
        </p:spPr>
      </p:pic>
      <p:pic>
        <p:nvPicPr>
          <p:cNvPr id="15364" name="Picture 4" descr="D:\Ibu Enny\RAGAM HIAS TEKSTIL\hongaria sulam\C4569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133600"/>
            <a:ext cx="1219200" cy="3962400"/>
          </a:xfrm>
          <a:prstGeom prst="rect">
            <a:avLst/>
          </a:prstGeom>
          <a:noFill/>
        </p:spPr>
      </p:pic>
      <p:pic>
        <p:nvPicPr>
          <p:cNvPr id="7" name="Picture 5" descr="D:\Ibu Enny\RAGAM HIAS TEKSTIL\GAMBAR SULAM BENANG\free-embroidery-design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419599"/>
            <a:ext cx="3962400" cy="1905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 MOTIF TENGAN SISI</a:t>
            </a:r>
            <a:endParaRPr lang="en-US" dirty="0"/>
          </a:p>
        </p:txBody>
      </p:sp>
      <p:pic>
        <p:nvPicPr>
          <p:cNvPr id="16386" name="Picture 2" descr="D:\Ibu Enny\RAGAM HIAS TEKSTIL\hongaria sulam\t004_35x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53406"/>
            <a:ext cx="7620000" cy="401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POLA MOTIF PENGISI </a:t>
            </a:r>
            <a:br>
              <a:rPr lang="en-US" dirty="0" smtClean="0"/>
            </a:br>
            <a:r>
              <a:rPr lang="en-US" dirty="0" smtClean="0"/>
              <a:t>BIDANG SEGI TIGA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,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segitiga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Pola</a:t>
            </a:r>
            <a:r>
              <a:rPr lang="en-US" dirty="0" smtClean="0"/>
              <a:t> motif </a:t>
            </a:r>
            <a:r>
              <a:rPr lang="en-US" dirty="0" err="1" smtClean="0"/>
              <a:t>sudut</a:t>
            </a:r>
            <a:endParaRPr lang="en-US" dirty="0"/>
          </a:p>
        </p:txBody>
      </p:sp>
      <p:pic>
        <p:nvPicPr>
          <p:cNvPr id="14338" name="Picture 2" descr="D:\Ibu Enny\RAGAM HIAS TEKSTIL\hongaria sulam\C4589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3200400" cy="3267075"/>
          </a:xfrm>
          <a:prstGeom prst="rect">
            <a:avLst/>
          </a:prstGeom>
          <a:noFill/>
        </p:spPr>
      </p:pic>
      <p:pic>
        <p:nvPicPr>
          <p:cNvPr id="14339" name="Picture 3" descr="D:\Ibu Enny\RAGAM HIAS TEKSTIL\hongaria sulam\C4557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05000"/>
            <a:ext cx="3200400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/</a:t>
            </a:r>
            <a:r>
              <a:rPr lang="en-US" dirty="0" err="1" smtClean="0"/>
              <a:t>sudut</a:t>
            </a:r>
            <a:endParaRPr lang="en-US" dirty="0"/>
          </a:p>
        </p:txBody>
      </p:sp>
      <p:pic>
        <p:nvPicPr>
          <p:cNvPr id="1026" name="Picture 2" descr="D:\Ibu Enny\RAGAM HIAS TEKSTIL\brazilian embroidery\D4675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9551" y="2133600"/>
            <a:ext cx="4247249" cy="4374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POLA HUBUNGAN BATAS DAN PUSAT</a:t>
            </a:r>
            <a:endParaRPr lang="en-US" dirty="0"/>
          </a:p>
        </p:txBody>
      </p:sp>
      <p:pic>
        <p:nvPicPr>
          <p:cNvPr id="21506" name="Picture 2" descr="D:\Ibu Enny\RAGAM HIAS TEKSTIL\brazilian embroidery\jdr105sma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76400"/>
            <a:ext cx="38862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HUBUNGAN POLA MOTIF  PUSAT DAN BATAS BIDANG</a:t>
            </a:r>
            <a:endParaRPr lang="en-US" dirty="0"/>
          </a:p>
        </p:txBody>
      </p:sp>
      <p:pic>
        <p:nvPicPr>
          <p:cNvPr id="21506" name="Picture 2" descr="D:\Ibu Enny\RAGAM HIAS TEKSTIL\hongaria sulam\t003_30x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9156"/>
            <a:ext cx="7620000" cy="3448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motif 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endParaRPr lang="en-US" dirty="0"/>
          </a:p>
        </p:txBody>
      </p:sp>
      <p:pic>
        <p:nvPicPr>
          <p:cNvPr id="24578" name="Picture 2" descr="D:\Ibu Enny\RAGAM HIAS TEKSTIL\hongaria sulam\draft_lens2123475module11967635photo_1223533128t_lcakend__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828800"/>
            <a:ext cx="42672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Transformasi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(+),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ada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perubahan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tetapi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karakter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aslinya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masih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dapat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dikenali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karena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cirikhasnya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ditinggalkan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r>
              <a:rPr lang="en-US" dirty="0" smtClean="0"/>
              <a:t>2.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Devormasi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(-),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berubah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lebih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sederhana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/ simple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namun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merubah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makna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None/>
            </a:pPr>
            <a:r>
              <a:rPr lang="en-US" dirty="0" smtClean="0"/>
              <a:t> 3. </a:t>
            </a:r>
            <a:r>
              <a:rPr lang="en-US" dirty="0" err="1" smtClean="0"/>
              <a:t>Metamorfosis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menjelma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POLA HUBUNGAN MOTIF SUDUT DENGAN MOTIF PUSAT</a:t>
            </a:r>
            <a:endParaRPr lang="en-US" dirty="0"/>
          </a:p>
        </p:txBody>
      </p:sp>
      <p:pic>
        <p:nvPicPr>
          <p:cNvPr id="4" name="Picture 2" descr="D:\Ibu Enny\RAGAM HIAS TEKSTIL\brazilian embroidery\image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057400"/>
            <a:ext cx="4952999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 MOTIF  BEBAS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susunannya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horizontal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r>
              <a:rPr lang="en-US" dirty="0" smtClean="0"/>
              <a:t>,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susunannya</a:t>
            </a:r>
            <a:r>
              <a:rPr lang="en-US" dirty="0" smtClean="0"/>
              <a:t>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sebaliknya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diperhatikan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susunannya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prinsip-prinsip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penempatan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mengganggu</a:t>
            </a:r>
            <a:r>
              <a:rPr lang="en-US" dirty="0" smtClean="0"/>
              <a:t> </a:t>
            </a:r>
            <a:r>
              <a:rPr lang="en-US" dirty="0" err="1" smtClean="0"/>
              <a:t>jahitan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POLA MOTIF  BEBAS/ ISTIMEWA</a:t>
            </a:r>
            <a:endParaRPr lang="en-US" dirty="0"/>
          </a:p>
        </p:txBody>
      </p:sp>
      <p:pic>
        <p:nvPicPr>
          <p:cNvPr id="22530" name="Picture 2" descr="D:\Ibu Enny\RAGAM HIAS TEKSTIL\brazilian embroidery\RW9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3886200" cy="4724400"/>
          </a:xfrm>
          <a:prstGeom prst="rect">
            <a:avLst/>
          </a:prstGeom>
          <a:noFill/>
        </p:spPr>
      </p:pic>
      <p:pic>
        <p:nvPicPr>
          <p:cNvPr id="4" name="Picture 2" descr="D:\Ibu Enny\RAGAM HIAS TEKSTIL\aplikasi sulam\aplique\Ribbon_Bskt_Medallion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447800"/>
            <a:ext cx="41148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PENYAJIAN DESAIN HIASAN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SKETSA DESAIN ( </a:t>
            </a:r>
            <a:r>
              <a:rPr lang="en-US" i="1" dirty="0" smtClean="0"/>
              <a:t>SKETCHING</a:t>
            </a:r>
            <a:r>
              <a:rPr lang="en-US" dirty="0" smtClean="0"/>
              <a:t> </a:t>
            </a:r>
            <a:r>
              <a:rPr lang="en-US" i="1" dirty="0" smtClean="0"/>
              <a:t>DESIGN</a:t>
            </a:r>
            <a:r>
              <a:rPr lang="en-US" dirty="0" smtClean="0"/>
              <a:t>)</a:t>
            </a:r>
          </a:p>
          <a:p>
            <a:r>
              <a:rPr lang="en-US" dirty="0" smtClean="0"/>
              <a:t>GAMBAR KERJA ( </a:t>
            </a:r>
            <a:r>
              <a:rPr lang="en-US" i="1" dirty="0" smtClean="0"/>
              <a:t>PRODUCTION DESSIGN</a:t>
            </a:r>
            <a:r>
              <a:rPr lang="en-US" dirty="0" smtClean="0"/>
              <a:t>)</a:t>
            </a:r>
          </a:p>
          <a:p>
            <a:r>
              <a:rPr lang="en-US" i="1" dirty="0" smtClean="0"/>
              <a:t>DESAIN PRESENTASI (PRESENTATION DESIGN)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PENYAJIAN DESAIN SKETSA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sketsa</a:t>
            </a:r>
            <a:r>
              <a:rPr lang="en-US" dirty="0" smtClean="0"/>
              <a:t> motif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-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yang  </a:t>
            </a:r>
            <a:r>
              <a:rPr lang="en-US" dirty="0" err="1" smtClean="0"/>
              <a:t>tercipta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indah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kreatif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memperhatiakan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Struktu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r>
              <a:rPr lang="en-US" dirty="0" err="1" smtClean="0"/>
              <a:t>antal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Guling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45148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114800"/>
            <a:ext cx="45148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6019800" y="2133600"/>
            <a:ext cx="24098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err="1" smtClean="0"/>
              <a:t>Desain</a:t>
            </a:r>
            <a:r>
              <a:rPr lang="en-US" sz="2800" dirty="0" smtClean="0"/>
              <a:t> </a:t>
            </a:r>
            <a:r>
              <a:rPr lang="en-US" sz="2800" dirty="0" err="1" smtClean="0"/>
              <a:t>Sketsa</a:t>
            </a:r>
            <a:r>
              <a:rPr lang="en-US" sz="2800" dirty="0" smtClean="0"/>
              <a:t> Alas </a:t>
            </a:r>
            <a:r>
              <a:rPr lang="en-US" sz="2800" dirty="0" err="1" smtClean="0"/>
              <a:t>Bantal</a:t>
            </a:r>
            <a:r>
              <a:rPr lang="en-US" sz="2800" dirty="0" smtClean="0"/>
              <a:t> </a:t>
            </a:r>
            <a:r>
              <a:rPr lang="en-US" sz="2800" dirty="0" err="1" smtClean="0"/>
              <a:t>Tidur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Hiasan</a:t>
            </a:r>
            <a:r>
              <a:rPr lang="en-US" sz="2800" dirty="0" smtClean="0"/>
              <a:t> </a:t>
            </a:r>
            <a:r>
              <a:rPr lang="en-US" sz="2800" dirty="0" err="1" smtClean="0"/>
              <a:t>Sulaman</a:t>
            </a:r>
            <a:r>
              <a:rPr lang="en-US" sz="2800" dirty="0" smtClean="0"/>
              <a:t> </a:t>
            </a:r>
            <a:r>
              <a:rPr lang="en-US" sz="2800" dirty="0" err="1" smtClean="0"/>
              <a:t>Bebas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447800"/>
            <a:ext cx="33051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 descr="D:\Ibu Enny\RAGAM HIAS TEKSTIL\brazilian embroidery\flower-motif-pattern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667000"/>
            <a:ext cx="2305050" cy="1976438"/>
          </a:xfrm>
          <a:prstGeom prst="rect">
            <a:avLst/>
          </a:prstGeom>
          <a:noFill/>
        </p:spPr>
      </p:pic>
      <p:pic>
        <p:nvPicPr>
          <p:cNvPr id="13" name="Picture 3" descr="D:\Ibu Enny\RAGAM HIAS TEKSTIL\brazilian embroidery\flower-motif-pattern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4201" y="2107022"/>
            <a:ext cx="914400" cy="13086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2057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alas </a:t>
            </a:r>
            <a:r>
              <a:rPr lang="en-US" dirty="0" err="1" smtClean="0"/>
              <a:t>bantal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PENYAJIAN GAMBAR KERJA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Desain</a:t>
            </a:r>
            <a:r>
              <a:rPr lang="en-US" dirty="0" smtClean="0"/>
              <a:t>  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 </a:t>
            </a:r>
            <a:r>
              <a:rPr lang="en-US" dirty="0" err="1" smtClean="0"/>
              <a:t>panduan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sketsa</a:t>
            </a:r>
            <a:r>
              <a:rPr lang="en-US" dirty="0" smtClean="0"/>
              <a:t> motif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tekstil,dilengkapi</a:t>
            </a:r>
            <a:r>
              <a:rPr lang="en-US" dirty="0" smtClean="0"/>
              <a:t> </a:t>
            </a:r>
            <a:r>
              <a:rPr lang="en-US" dirty="0" err="1" smtClean="0"/>
              <a:t>keterangan</a:t>
            </a:r>
            <a:r>
              <a:rPr lang="en-US" dirty="0" smtClean="0"/>
              <a:t> 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rinci</a:t>
            </a:r>
            <a:r>
              <a:rPr lang="en-US" dirty="0" smtClean="0"/>
              <a:t> 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motif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dikerjakan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,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Gambar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Alas </a:t>
            </a:r>
            <a:r>
              <a:rPr lang="en-US" sz="2400" dirty="0" err="1" smtClean="0"/>
              <a:t>Bantal</a:t>
            </a:r>
            <a:r>
              <a:rPr lang="en-US" sz="2400" dirty="0" smtClean="0"/>
              <a:t> </a:t>
            </a:r>
            <a:r>
              <a:rPr lang="en-US" sz="2400" dirty="0" err="1" smtClean="0"/>
              <a:t>Tidur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38600" y="4267200"/>
            <a:ext cx="4724400" cy="236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en-US" sz="1600" b="1" dirty="0" err="1" smtClean="0">
                <a:solidFill>
                  <a:schemeClr val="tx1"/>
                </a:solidFill>
              </a:rPr>
              <a:t>Ukuran</a:t>
            </a:r>
            <a:r>
              <a:rPr lang="en-US" sz="1600" b="1" dirty="0" smtClean="0">
                <a:solidFill>
                  <a:schemeClr val="tx1"/>
                </a:solidFill>
              </a:rPr>
              <a:t> alas </a:t>
            </a:r>
            <a:r>
              <a:rPr lang="en-US" sz="1600" b="1" dirty="0" err="1" smtClean="0">
                <a:solidFill>
                  <a:schemeClr val="tx1"/>
                </a:solidFill>
              </a:rPr>
              <a:t>bantal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warna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hiasan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</a:rPr>
              <a:t>lebar</a:t>
            </a:r>
            <a:r>
              <a:rPr lang="en-US" sz="1600" b="1" dirty="0" smtClean="0">
                <a:solidFill>
                  <a:schemeClr val="tx1"/>
                </a:solidFill>
              </a:rPr>
              <a:t> 40Cm </a:t>
            </a:r>
            <a:r>
              <a:rPr lang="en-US" sz="1600" b="1" dirty="0" err="1" smtClean="0">
                <a:solidFill>
                  <a:schemeClr val="tx1"/>
                </a:solidFill>
              </a:rPr>
              <a:t>dan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</a:rPr>
              <a:t>panjang</a:t>
            </a:r>
            <a:r>
              <a:rPr lang="en-US" sz="1600" b="1" dirty="0" smtClean="0">
                <a:solidFill>
                  <a:schemeClr val="tx1"/>
                </a:solidFill>
              </a:rPr>
              <a:t> 60 Cm</a:t>
            </a:r>
          </a:p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</a:rPr>
              <a:t>Lebar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struk</a:t>
            </a:r>
            <a:r>
              <a:rPr lang="en-US" sz="1600" b="1" dirty="0" smtClean="0">
                <a:solidFill>
                  <a:schemeClr val="tx1"/>
                </a:solidFill>
              </a:rPr>
              <a:t> 5 Cm</a:t>
            </a:r>
          </a:p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</a:rPr>
              <a:t>Warna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hijau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muda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</a:rPr>
              <a:t>Tekstur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polos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</a:rPr>
              <a:t>Lokasi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hiasan</a:t>
            </a:r>
            <a:r>
              <a:rPr lang="en-US" sz="1600" b="1" dirty="0" smtClean="0">
                <a:solidFill>
                  <a:schemeClr val="tx1"/>
                </a:solidFill>
              </a:rPr>
              <a:t> : </a:t>
            </a:r>
            <a:r>
              <a:rPr lang="en-US" sz="1600" b="1" dirty="0" err="1" smtClean="0">
                <a:solidFill>
                  <a:schemeClr val="tx1"/>
                </a:solidFill>
              </a:rPr>
              <a:t>sudut</a:t>
            </a:r>
            <a:r>
              <a:rPr lang="en-US" sz="1600" b="1" dirty="0" smtClean="0">
                <a:solidFill>
                  <a:schemeClr val="tx1"/>
                </a:solidFill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</a:rPr>
              <a:t>kanan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3" descr="D:\Ibu Enny\RAGAM HIAS TEKSTIL\brazilian embroidery\flower-motif-pattern-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667000"/>
            <a:ext cx="2305050" cy="197643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33051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1181100" y="24003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57400" y="30480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" idx="3"/>
          </p:cNvCxnSpPr>
          <p:nvPr/>
        </p:nvCxnSpPr>
        <p:spPr>
          <a:xfrm flipV="1">
            <a:off x="2133600" y="3655219"/>
            <a:ext cx="781050" cy="538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-38100" y="48387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838994" y="4495006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1980406" y="4572794"/>
            <a:ext cx="762794" cy="1516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-76200" y="2895600"/>
            <a:ext cx="16764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1219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BIRU, </a:t>
            </a:r>
            <a:r>
              <a:rPr lang="en-US" dirty="0" err="1" smtClean="0"/>
              <a:t>Ts.satin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95400" y="1524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HIJAU LUMUT, </a:t>
            </a:r>
            <a:r>
              <a:rPr lang="en-US" dirty="0" err="1" smtClean="0"/>
              <a:t>Ts.Flanel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57150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HIJAU LUMUT,Ts. Satin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43000" y="53340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MERAH  MARUN, </a:t>
            </a:r>
            <a:r>
              <a:rPr lang="en-US" dirty="0" err="1" smtClean="0"/>
              <a:t>Ts.Feston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62200" y="2286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KUNING  SEDANG</a:t>
            </a:r>
          </a:p>
          <a:p>
            <a:r>
              <a:rPr lang="en-US" dirty="0" smtClean="0"/>
              <a:t>Ts. Satin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71800" y="3352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BIRU  MUDA, Ts, </a:t>
            </a:r>
            <a:r>
              <a:rPr lang="en-US" dirty="0" err="1" smtClean="0"/>
              <a:t>Feston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09800" y="5105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HIJAU LUMUT </a:t>
            </a:r>
            <a:r>
              <a:rPr lang="en-US" dirty="0" err="1" smtClean="0"/>
              <a:t>SEDANG.Ts.Flanel</a:t>
            </a:r>
            <a:endParaRPr lang="en-US" dirty="0"/>
          </a:p>
        </p:txBody>
      </p:sp>
      <p:pic>
        <p:nvPicPr>
          <p:cNvPr id="27" name="Picture 3" descr="D:\Ibu Enny\RAGAM HIAS TEKSTIL\brazilian embroidery\flower-motif-pattern-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057400"/>
            <a:ext cx="85725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GAMBAR KERJA GULING TIDUR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434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200400"/>
            <a:ext cx="434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838825" y="1781175"/>
            <a:ext cx="30861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810000" y="4876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Guling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endParaRPr lang="en-US" dirty="0" smtClean="0"/>
          </a:p>
          <a:p>
            <a:r>
              <a:rPr lang="en-US" dirty="0" smtClean="0"/>
              <a:t>(100 + 10 + 10) X 75 cm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diujung</a:t>
            </a:r>
            <a:endParaRPr lang="en-US" dirty="0" smtClean="0"/>
          </a:p>
          <a:p>
            <a:r>
              <a:rPr lang="en-US" dirty="0" smtClean="0"/>
              <a:t>10 cm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serutan</a:t>
            </a:r>
            <a:endParaRPr lang="en-US" dirty="0" smtClean="0"/>
          </a:p>
          <a:p>
            <a:r>
              <a:rPr lang="en-US" dirty="0" err="1" smtClean="0"/>
              <a:t>selebar</a:t>
            </a:r>
            <a:r>
              <a:rPr lang="en-US" dirty="0" smtClean="0"/>
              <a:t> 20 cm.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MENGGAMBAR HIASAN BUSANA  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Menggambar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pengorganisasian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unsur-unsur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(visual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rupa</a:t>
            </a:r>
            <a:r>
              <a:rPr lang="en-US" dirty="0" smtClean="0"/>
              <a:t>) </a:t>
            </a:r>
            <a:r>
              <a:rPr lang="en-US" dirty="0" err="1" smtClean="0"/>
              <a:t>seperti</a:t>
            </a:r>
            <a:r>
              <a:rPr lang="en-US" dirty="0" smtClean="0"/>
              <a:t>: </a:t>
            </a:r>
            <a:r>
              <a:rPr lang="en-US" dirty="0" err="1" smtClean="0"/>
              <a:t>titik</a:t>
            </a:r>
            <a:r>
              <a:rPr lang="en-US" dirty="0" smtClean="0"/>
              <a:t>, </a:t>
            </a:r>
            <a:r>
              <a:rPr lang="en-US" dirty="0" err="1" smtClean="0"/>
              <a:t>arah,garis,tekstur</a:t>
            </a:r>
            <a:r>
              <a:rPr lang="en-US" dirty="0" smtClean="0"/>
              <a:t>, value, </a:t>
            </a:r>
            <a:r>
              <a:rPr lang="en-US" dirty="0" err="1" smtClean="0"/>
              <a:t>warna</a:t>
            </a:r>
            <a:r>
              <a:rPr lang="en-US" dirty="0" smtClean="0"/>
              <a:t>, </a:t>
            </a:r>
            <a:r>
              <a:rPr lang="en-US" dirty="0" err="1" smtClean="0"/>
              <a:t>bidang</a:t>
            </a:r>
            <a:r>
              <a:rPr lang="en-US" dirty="0" smtClean="0"/>
              <a:t>,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tekstur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kesatuan</a:t>
            </a:r>
            <a:r>
              <a:rPr lang="en-US" dirty="0" smtClean="0"/>
              <a:t> yang </a:t>
            </a:r>
            <a:r>
              <a:rPr lang="en-US" dirty="0" err="1" smtClean="0"/>
              <a:t>harmonis</a:t>
            </a:r>
            <a:r>
              <a:rPr lang="en-US" dirty="0" smtClean="0"/>
              <a:t>.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diartikan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angan-angan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keindahan</a:t>
            </a:r>
            <a:r>
              <a:rPr lang="en-US" dirty="0" smtClean="0"/>
              <a:t>.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nantinya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sulaman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penyajian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diperhatikan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Semua</a:t>
            </a:r>
            <a:r>
              <a:rPr lang="en-US" dirty="0" smtClean="0"/>
              <a:t> detail motif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digambar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keterangan</a:t>
            </a:r>
            <a:r>
              <a:rPr lang="en-US" dirty="0" smtClean="0"/>
              <a:t> yang </a:t>
            </a:r>
            <a:r>
              <a:rPr lang="en-US" dirty="0" err="1" smtClean="0"/>
              <a:t>lengkap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Warna-warna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 yang </a:t>
            </a:r>
            <a:r>
              <a:rPr lang="en-US" dirty="0" err="1" smtClean="0"/>
              <a:t>dipakai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de-DE" dirty="0" smtClean="0"/>
              <a:t>5. Jenis bahan pokok (bahan desain struktur)</a:t>
            </a:r>
            <a:r>
              <a:rPr lang="en-US" dirty="0" smtClean="0"/>
              <a:t> -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DESAIN PRESENTASI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r>
              <a:rPr lang="en-US" dirty="0" smtClean="0"/>
              <a:t> yang </a:t>
            </a:r>
            <a:r>
              <a:rPr lang="en-US" dirty="0" err="1" smtClean="0"/>
              <a:t>dilengkapi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corak</a:t>
            </a:r>
            <a:r>
              <a:rPr lang="en-US" dirty="0" smtClean="0"/>
              <a:t> yang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desainhiasannya</a:t>
            </a:r>
            <a:r>
              <a:rPr lang="en-US" dirty="0" smtClean="0"/>
              <a:t>.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dimanfaatkan</a:t>
            </a:r>
            <a:r>
              <a:rPr lang="en-US" dirty="0" smtClean="0"/>
              <a:t> 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promosi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penyajiannya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rapi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, </a:t>
            </a:r>
            <a:r>
              <a:rPr lang="en-US" dirty="0" err="1" smtClean="0"/>
              <a:t>benang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disertakan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melengkapi</a:t>
            </a:r>
            <a:r>
              <a:rPr lang="en-US" dirty="0" smtClean="0"/>
              <a:t> </a:t>
            </a:r>
            <a:r>
              <a:rPr lang="en-US" dirty="0" err="1" smtClean="0"/>
              <a:t>penyajian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Berilah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struktunya</a:t>
            </a:r>
            <a:r>
              <a:rPr lang="en-US" dirty="0" smtClean="0"/>
              <a:t>,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alas </a:t>
            </a:r>
            <a:r>
              <a:rPr lang="en-US" dirty="0" err="1" smtClean="0"/>
              <a:t>bantal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743200"/>
            <a:ext cx="3524250" cy="25717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 smtClean="0"/>
              <a:t>Lanjuta</a:t>
            </a:r>
            <a:r>
              <a:rPr lang="en-US" sz="2800" dirty="0" err="1" smtClean="0"/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pewarnaan</a:t>
            </a:r>
            <a:r>
              <a:rPr lang="en-US" sz="2800" dirty="0" smtClean="0"/>
              <a:t> </a:t>
            </a:r>
            <a:r>
              <a:rPr lang="en-US" sz="2800" dirty="0" err="1" smtClean="0"/>
              <a:t>gambar</a:t>
            </a:r>
            <a:r>
              <a:rPr lang="en-US" sz="2800" dirty="0" smtClean="0"/>
              <a:t> </a:t>
            </a:r>
            <a:r>
              <a:rPr lang="en-US" sz="2800" dirty="0" err="1" smtClean="0"/>
              <a:t>desain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diwarnai</a:t>
            </a:r>
            <a:r>
              <a:rPr lang="en-US" dirty="0" smtClean="0"/>
              <a:t> yang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(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strukturnya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hiasannya</a:t>
            </a:r>
            <a:r>
              <a:rPr lang="en-US" dirty="0" smtClean="0"/>
              <a:t>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hijau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dikombinasi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kuning</a:t>
            </a:r>
            <a:r>
              <a:rPr lang="en-US" dirty="0" smtClean="0"/>
              <a:t> </a:t>
            </a:r>
            <a:r>
              <a:rPr lang="en-US" dirty="0" err="1" smtClean="0"/>
              <a:t>emas</a:t>
            </a:r>
            <a:r>
              <a:rPr lang="en-US" dirty="0" smtClean="0"/>
              <a:t>, </a:t>
            </a:r>
            <a:r>
              <a:rPr lang="en-US" dirty="0" err="1" smtClean="0"/>
              <a:t>hijau</a:t>
            </a:r>
            <a:r>
              <a:rPr lang="en-US" dirty="0" smtClean="0"/>
              <a:t> </a:t>
            </a:r>
            <a:r>
              <a:rPr lang="en-US" dirty="0" err="1" smtClean="0"/>
              <a:t>lumut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, </a:t>
            </a:r>
            <a:r>
              <a:rPr lang="en-US" dirty="0" err="1" smtClean="0"/>
              <a:t>putih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,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.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serasi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porsi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dikomposisikan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berlebihan</a:t>
            </a:r>
            <a:r>
              <a:rPr lang="en-US" i="1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4686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200400"/>
            <a:ext cx="4686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067300" y="19431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 rot="2622773">
            <a:off x="2743200" y="5486400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622773">
            <a:off x="3465815" y="5523214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51054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Bahan</a:t>
            </a:r>
            <a:r>
              <a:rPr lang="en-US" dirty="0" smtClean="0"/>
              <a:t>: </a:t>
            </a:r>
            <a:r>
              <a:rPr lang="en-US" dirty="0" err="1" smtClean="0"/>
              <a:t>Katun</a:t>
            </a:r>
            <a:r>
              <a:rPr lang="en-US" dirty="0" smtClean="0"/>
              <a:t> </a:t>
            </a:r>
            <a:r>
              <a:rPr lang="en-US" dirty="0" err="1" smtClean="0"/>
              <a:t>Jepang</a:t>
            </a:r>
            <a:r>
              <a:rPr lang="en-US" dirty="0" smtClean="0"/>
              <a:t>, </a:t>
            </a:r>
            <a:r>
              <a:rPr lang="en-US" dirty="0" err="1" smtClean="0"/>
              <a:t>lebar</a:t>
            </a:r>
            <a:r>
              <a:rPr lang="en-US" dirty="0" smtClean="0"/>
              <a:t> 230Cm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penyajian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14668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438400"/>
            <a:ext cx="14287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200400"/>
            <a:ext cx="1428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menggambar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unsur-unsur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menghias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menyulam</a:t>
            </a:r>
            <a:r>
              <a:rPr lang="en-US" dirty="0" smtClean="0"/>
              <a:t>,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motif </a:t>
            </a:r>
            <a:r>
              <a:rPr lang="en-US" dirty="0" err="1" smtClean="0"/>
              <a:t>hiasan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yang </a:t>
            </a:r>
            <a:r>
              <a:rPr lang="en-US" dirty="0" err="1" smtClean="0"/>
              <a:t>dihiasi</a:t>
            </a:r>
            <a:r>
              <a:rPr lang="en-US" dirty="0" smtClean="0"/>
              <a:t> 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err="1" smtClean="0"/>
              <a:t>Lanjutan</a:t>
            </a:r>
            <a:r>
              <a:rPr lang="en-US" sz="1800" dirty="0" smtClean="0"/>
              <a:t> </a:t>
            </a:r>
            <a:r>
              <a:rPr lang="en-US" sz="1800" dirty="0" err="1" smtClean="0"/>
              <a:t>evaluasi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caran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 </a:t>
            </a:r>
            <a:r>
              <a:rPr lang="en-US" dirty="0" err="1" smtClean="0"/>
              <a:t>pola</a:t>
            </a:r>
            <a:r>
              <a:rPr lang="en-US" dirty="0" smtClean="0"/>
              <a:t> motif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r>
              <a:rPr lang="en-US" dirty="0" smtClean="0"/>
              <a:t> yang  </a:t>
            </a:r>
            <a:r>
              <a:rPr lang="en-US" dirty="0" err="1" smtClean="0"/>
              <a:t>enak</a:t>
            </a:r>
            <a:r>
              <a:rPr lang="en-US" dirty="0" smtClean="0"/>
              <a:t> </a:t>
            </a:r>
            <a:r>
              <a:rPr lang="en-US" dirty="0" err="1" smtClean="0"/>
              <a:t>dipandang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? 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mengajar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motif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r>
              <a:rPr lang="en-US" dirty="0" smtClean="0"/>
              <a:t> ?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1.Pelajari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menggambar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motif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lenan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Jawablah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3.Buatlah media yang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mengajar</a:t>
            </a:r>
            <a:r>
              <a:rPr lang="en-US" dirty="0" smtClean="0"/>
              <a:t> </a:t>
            </a:r>
            <a:r>
              <a:rPr lang="en-US" dirty="0" err="1" smtClean="0"/>
              <a:t>menggambar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motif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lenan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6386" name="Picture 2" descr="D:\Ibu Enny\and ul 2\thank_you_comment_graphic_01.gif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76400" y="685800"/>
            <a:ext cx="4953000" cy="2038350"/>
          </a:xfrm>
          <a:prstGeom prst="rect">
            <a:avLst/>
          </a:prstGeom>
          <a:noFill/>
        </p:spPr>
      </p:pic>
      <p:pic>
        <p:nvPicPr>
          <p:cNvPr id="7171" name="Picture 3" descr="D:\Ibu Enny\and ul 2\ann_rose_kupu (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124200"/>
            <a:ext cx="4743450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/>
          <a:lstStyle/>
          <a:p>
            <a:r>
              <a:rPr lang="en-US" dirty="0" err="1" smtClean="0"/>
              <a:t>Paduan</a:t>
            </a:r>
            <a:r>
              <a:rPr lang="en-US" dirty="0" smtClean="0"/>
              <a:t> </a:t>
            </a:r>
            <a:r>
              <a:rPr lang="en-US" dirty="0" err="1" smtClean="0"/>
              <a:t>unsur-unsur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yang </a:t>
            </a:r>
            <a:r>
              <a:rPr lang="en-US" dirty="0" err="1" smtClean="0"/>
              <a:t>berdampingan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kesan</a:t>
            </a:r>
            <a:r>
              <a:rPr lang="en-US" dirty="0" smtClean="0"/>
              <a:t>  </a:t>
            </a:r>
            <a:r>
              <a:rPr lang="en-US" dirty="0" err="1" smtClean="0"/>
              <a:t>selaras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bertentangan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Paduan</a:t>
            </a:r>
            <a:r>
              <a:rPr lang="en-US" dirty="0" smtClean="0"/>
              <a:t> </a:t>
            </a:r>
            <a:r>
              <a:rPr lang="en-US" dirty="0" err="1" smtClean="0"/>
              <a:t>unsur-unsur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yang </a:t>
            </a:r>
            <a:r>
              <a:rPr lang="en-US" dirty="0" err="1" smtClean="0"/>
              <a:t>berdampingan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Harmoni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paduan</a:t>
            </a:r>
            <a:r>
              <a:rPr lang="en-US" dirty="0" smtClean="0"/>
              <a:t> </a:t>
            </a:r>
            <a:r>
              <a:rPr lang="en-US" dirty="0" err="1" smtClean="0"/>
              <a:t>unsur-unsur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yang </a:t>
            </a:r>
            <a:r>
              <a:rPr lang="en-US" dirty="0" err="1" smtClean="0"/>
              <a:t>bertentangan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Kontras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Rangkaian</a:t>
            </a:r>
            <a:r>
              <a:rPr lang="en-US" dirty="0" smtClean="0"/>
              <a:t>  </a:t>
            </a:r>
            <a:r>
              <a:rPr lang="en-US" dirty="0" err="1" smtClean="0"/>
              <a:t>Harmoni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Kontras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Irama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aksen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tarik</a:t>
            </a:r>
            <a:r>
              <a:rPr lang="en-US" dirty="0" smtClean="0"/>
              <a:t> yang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yang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aksen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diwarnai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.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dihadirkan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aksen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aksen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kemenarikan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POLA KOMPOSISI MOTIF HIASAN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 marL="742950" indent="-742950"/>
            <a:r>
              <a:rPr lang="en-US" sz="3600" dirty="0" smtClean="0"/>
              <a:t>POLA HIAS SERAK</a:t>
            </a:r>
          </a:p>
          <a:p>
            <a:pPr marL="742950" indent="-742950"/>
            <a:r>
              <a:rPr lang="en-US" sz="3600" dirty="0" smtClean="0"/>
              <a:t>POLA HIAS BERANTING</a:t>
            </a:r>
          </a:p>
          <a:p>
            <a:pPr marL="742950" indent="-742950"/>
            <a:r>
              <a:rPr lang="en-US" sz="3600" dirty="0" smtClean="0">
                <a:solidFill>
                  <a:srgbClr val="FF0000"/>
                </a:solidFill>
              </a:rPr>
              <a:t>POLA HIAS PINGGIRAN</a:t>
            </a:r>
          </a:p>
          <a:p>
            <a:pPr marL="742950" indent="-742950"/>
            <a:r>
              <a:rPr lang="en-US" sz="3600" dirty="0" smtClean="0">
                <a:solidFill>
                  <a:srgbClr val="FF0000"/>
                </a:solidFill>
              </a:rPr>
              <a:t>POLA HIAS PENGISI BIDANG</a:t>
            </a:r>
          </a:p>
          <a:p>
            <a:pPr marL="742950" indent="-742950"/>
            <a:r>
              <a:rPr lang="en-US" sz="3600" dirty="0" smtClean="0"/>
              <a:t>POLA HIAS BERPUTAR</a:t>
            </a:r>
          </a:p>
          <a:p>
            <a:pPr marL="742950" indent="-742950"/>
            <a:r>
              <a:rPr lang="en-US" sz="3600" dirty="0" smtClean="0"/>
              <a:t>POLA HIAS  BEBAS /ARAH ISTIMEWA 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 MOTIF SERAK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Pola</a:t>
            </a:r>
            <a:r>
              <a:rPr lang="en-US" b="1" dirty="0" smtClean="0"/>
              <a:t> </a:t>
            </a:r>
            <a:r>
              <a:rPr lang="en-US" b="1" dirty="0" err="1" smtClean="0"/>
              <a:t>serak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pola</a:t>
            </a:r>
            <a:r>
              <a:rPr lang="en-US" b="1" dirty="0" smtClean="0"/>
              <a:t> </a:t>
            </a:r>
            <a:r>
              <a:rPr lang="en-US" b="1" dirty="0" err="1" smtClean="0"/>
              <a:t>tabur</a:t>
            </a:r>
            <a:r>
              <a:rPr lang="en-US" b="1" dirty="0" smtClean="0"/>
              <a:t> </a:t>
            </a:r>
            <a:r>
              <a:rPr lang="en-US" b="1" dirty="0" err="1" smtClean="0"/>
              <a:t>yaitu</a:t>
            </a:r>
            <a:r>
              <a:rPr lang="en-US" b="1" dirty="0" smtClean="0"/>
              <a:t> </a:t>
            </a:r>
            <a:r>
              <a:rPr lang="en-US" b="1" dirty="0" err="1" smtClean="0"/>
              <a:t>ragam</a:t>
            </a:r>
            <a:r>
              <a:rPr lang="en-US" b="1" dirty="0" smtClean="0"/>
              <a:t> </a:t>
            </a:r>
            <a:r>
              <a:rPr lang="en-US" b="1" dirty="0" err="1" smtClean="0"/>
              <a:t>hias</a:t>
            </a:r>
            <a:r>
              <a:rPr lang="en-US" b="1" dirty="0" smtClean="0"/>
              <a:t> </a:t>
            </a:r>
            <a:r>
              <a:rPr lang="en-US" b="1" dirty="0" err="1" smtClean="0"/>
              <a:t>kecil-kecil</a:t>
            </a:r>
            <a:r>
              <a:rPr lang="en-US" b="1" dirty="0" smtClean="0"/>
              <a:t> yang </a:t>
            </a:r>
            <a:r>
              <a:rPr lang="en-US" b="1" dirty="0" err="1" smtClean="0"/>
              <a:t>diatur</a:t>
            </a:r>
            <a:r>
              <a:rPr lang="en-US" b="1" dirty="0" smtClean="0"/>
              <a:t> </a:t>
            </a:r>
            <a:r>
              <a:rPr lang="en-US" b="1" dirty="0" err="1" smtClean="0"/>
              <a:t>jarak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susunannya</a:t>
            </a:r>
            <a:r>
              <a:rPr lang="en-US" b="1" dirty="0" smtClean="0"/>
              <a:t> </a:t>
            </a:r>
            <a:r>
              <a:rPr lang="en-US" b="1" dirty="0" err="1" smtClean="0"/>
              <a:t>mengisi</a:t>
            </a:r>
            <a:r>
              <a:rPr lang="en-US" b="1" dirty="0" smtClean="0"/>
              <a:t> </a:t>
            </a:r>
            <a:r>
              <a:rPr lang="en-US" b="1" dirty="0" err="1" smtClean="0"/>
              <a:t>seluruh</a:t>
            </a:r>
            <a:r>
              <a:rPr lang="en-US" b="1" dirty="0" smtClean="0"/>
              <a:t> </a:t>
            </a:r>
            <a:r>
              <a:rPr lang="en-US" b="1" dirty="0" err="1" smtClean="0"/>
              <a:t>permukaan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sebahagian</a:t>
            </a:r>
            <a:r>
              <a:rPr lang="en-US" b="1" dirty="0" smtClean="0"/>
              <a:t> </a:t>
            </a:r>
            <a:r>
              <a:rPr lang="en-US" b="1" dirty="0" err="1" smtClean="0"/>
              <a:t>bidang</a:t>
            </a:r>
            <a:r>
              <a:rPr lang="en-US" b="1" dirty="0" smtClean="0"/>
              <a:t> yang </a:t>
            </a:r>
            <a:r>
              <a:rPr lang="en-US" b="1" dirty="0" err="1" smtClean="0"/>
              <a:t>dihias</a:t>
            </a:r>
            <a:r>
              <a:rPr lang="en-US" b="1" dirty="0" smtClean="0"/>
              <a:t>. </a:t>
            </a:r>
            <a:r>
              <a:rPr lang="en-US" b="1" dirty="0" err="1" smtClean="0"/>
              <a:t>Ragam</a:t>
            </a:r>
            <a:r>
              <a:rPr lang="en-US" b="1" dirty="0" smtClean="0"/>
              <a:t> </a:t>
            </a:r>
            <a:r>
              <a:rPr lang="en-US" b="1" dirty="0" err="1" smtClean="0"/>
              <a:t>hias</a:t>
            </a:r>
            <a:r>
              <a:rPr lang="en-US" b="1" dirty="0" smtClean="0"/>
              <a:t>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diatur</a:t>
            </a:r>
            <a:r>
              <a:rPr lang="en-US" b="1" dirty="0" smtClean="0"/>
              <a:t> </a:t>
            </a:r>
            <a:r>
              <a:rPr lang="en-US" b="1" dirty="0" err="1" smtClean="0"/>
              <a:t>jarak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susunannya</a:t>
            </a:r>
            <a:r>
              <a:rPr lang="en-US" b="1" dirty="0" smtClean="0"/>
              <a:t> </a:t>
            </a:r>
            <a:r>
              <a:rPr lang="en-US" b="1" dirty="0" err="1" smtClean="0"/>
              <a:t>apakah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arah</a:t>
            </a:r>
            <a:r>
              <a:rPr lang="en-US" b="1" dirty="0" smtClean="0"/>
              <a:t>, </a:t>
            </a:r>
            <a:r>
              <a:rPr lang="en-US" b="1" dirty="0" err="1" smtClean="0"/>
              <a:t>dua</a:t>
            </a:r>
            <a:r>
              <a:rPr lang="en-US" b="1" dirty="0" smtClean="0"/>
              <a:t> </a:t>
            </a:r>
            <a:r>
              <a:rPr lang="en-US" b="1" dirty="0" err="1" smtClean="0"/>
              <a:t>arah</a:t>
            </a:r>
            <a:r>
              <a:rPr lang="en-US" b="1" dirty="0" smtClean="0"/>
              <a:t>, </a:t>
            </a:r>
            <a:r>
              <a:rPr lang="en-US" b="1" dirty="0" err="1" smtClean="0"/>
              <a:t>dua</a:t>
            </a:r>
            <a:r>
              <a:rPr lang="en-US" b="1" dirty="0" smtClean="0"/>
              <a:t> </a:t>
            </a:r>
            <a:r>
              <a:rPr lang="en-US" b="1" dirty="0" err="1" smtClean="0"/>
              <a:t>arah</a:t>
            </a:r>
            <a:r>
              <a:rPr lang="en-US" b="1" dirty="0" smtClean="0"/>
              <a:t> (</a:t>
            </a:r>
            <a:r>
              <a:rPr lang="en-US" b="1" dirty="0" err="1" smtClean="0"/>
              <a:t>bolak</a:t>
            </a:r>
            <a:r>
              <a:rPr lang="en-US" b="1" dirty="0" smtClean="0"/>
              <a:t> </a:t>
            </a:r>
            <a:r>
              <a:rPr lang="en-US" b="1" dirty="0" err="1" smtClean="0"/>
              <a:t>balik</a:t>
            </a:r>
            <a:r>
              <a:rPr lang="en-US" b="1" dirty="0" smtClean="0"/>
              <a:t>)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semua</a:t>
            </a:r>
            <a:r>
              <a:rPr lang="en-US" b="1" dirty="0" smtClean="0"/>
              <a:t> </a:t>
            </a:r>
            <a:r>
              <a:rPr lang="en-US" b="1" dirty="0" err="1" smtClean="0"/>
              <a:t>arah</a:t>
            </a:r>
            <a:r>
              <a:rPr lang="en-US" b="1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3201</TotalTime>
  <Words>1362</Words>
  <Application>Microsoft Office PowerPoint</Application>
  <PresentationFormat>On-screen Show (4:3)</PresentationFormat>
  <Paragraphs>146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  MEMBUAT POLA MOTIF HIASAN BUSANA  DAN LENAN RUMAH TANGGA  </vt:lpstr>
      <vt:lpstr>Membuat Motif Hiasan pada Kain atau Busana </vt:lpstr>
      <vt:lpstr>SUMBER IDE</vt:lpstr>
      <vt:lpstr>Konsep Dasar Mengembangkan Sumber Ide</vt:lpstr>
      <vt:lpstr> MENGGAMBAR HIASAN BUSANA   </vt:lpstr>
      <vt:lpstr>lanjutan</vt:lpstr>
      <vt:lpstr>lanjutan</vt:lpstr>
      <vt:lpstr>POLA KOMPOSISI MOTIF HIASAN</vt:lpstr>
      <vt:lpstr>POLA MOTIF SERAK</vt:lpstr>
      <vt:lpstr>Pola Motif Serak</vt:lpstr>
      <vt:lpstr>Pola Motif Beranting</vt:lpstr>
      <vt:lpstr>POLA MOTIF PINGGIRAN</vt:lpstr>
      <vt:lpstr>Pola Motif Pinggiran Simetris</vt:lpstr>
      <vt:lpstr>Pola motif pinggiran berdiri/ tegak</vt:lpstr>
      <vt:lpstr>Pola motif Pinggiran Berdiri/ tegak </vt:lpstr>
      <vt:lpstr>Pola motif Pinggiran Bergantung</vt:lpstr>
      <vt:lpstr>POLA MOTIF PINGGIRAN BERGANTUNG</vt:lpstr>
      <vt:lpstr>Pola Motif Memanjat</vt:lpstr>
      <vt:lpstr>POLA MOTIF PINGGIRAN MEMANJAT</vt:lpstr>
      <vt:lpstr>Pola Motif Berjalan</vt:lpstr>
      <vt:lpstr>Pola Motif Pinggiran Berjalan</vt:lpstr>
      <vt:lpstr>POLA MOTIF PINGGIRAN BERJALAN </vt:lpstr>
      <vt:lpstr>Pola motif menjuntai</vt:lpstr>
      <vt:lpstr>POLA MOTIF MENJUNTAI</vt:lpstr>
      <vt:lpstr>POLA MOTIF PENGISI BIDANG</vt:lpstr>
      <vt:lpstr>POLA PENGISI BIDANG SEGI EMPAT</vt:lpstr>
      <vt:lpstr>Contoh Pola Motif Batas Bidang</vt:lpstr>
      <vt:lpstr>POLA MOTIF PENGISI BIDANG BULAT</vt:lpstr>
      <vt:lpstr>POLA MOTIF PUSAT ATAU  PENGISI BIDANG BULAT</vt:lpstr>
      <vt:lpstr>POLA MOTIF PUSAT ATAU PENGISI BIDANG BULAT</vt:lpstr>
      <vt:lpstr>Pola motif tengah sisi bidang</vt:lpstr>
      <vt:lpstr>CONTOH MACAM-MACAM POLA MOTIF TENGAH SISI</vt:lpstr>
      <vt:lpstr>POLA MOTIF TENGAN SISI</vt:lpstr>
      <vt:lpstr>POLA MOTIF PENGISI  BIDANG SEGI TIGA</vt:lpstr>
      <vt:lpstr>Pola motif sudut</vt:lpstr>
      <vt:lpstr>Pola hias bidang segi tiga/sudut</vt:lpstr>
      <vt:lpstr>POLA HUBUNGAN BATAS DAN PUSAT</vt:lpstr>
      <vt:lpstr>HUBUNGAN POLA MOTIF  PUSAT DAN BATAS BIDANG</vt:lpstr>
      <vt:lpstr>Pola hubungan motif  batas dan tengah sisi</vt:lpstr>
      <vt:lpstr>POLA HUBUNGAN MOTIF SUDUT DENGAN MOTIF PUSAT</vt:lpstr>
      <vt:lpstr>POLA MOTIF  BEBAS</vt:lpstr>
      <vt:lpstr>POLA MOTIF  BEBAS/ ISTIMEWA</vt:lpstr>
      <vt:lpstr>PENYAJIAN DESAIN HIASAN</vt:lpstr>
      <vt:lpstr>PENYAJIAN DESAIN SKETSA</vt:lpstr>
      <vt:lpstr>Desain Struktu Bantal dan Guling Tidur</vt:lpstr>
      <vt:lpstr>Desain Sketsa Alas Bantal Tidur Dengan Hiasan Sulaman Bebas </vt:lpstr>
      <vt:lpstr>PENYAJIAN GAMBAR KERJA</vt:lpstr>
      <vt:lpstr>Gambar Kerja Alas Bantal Tidur  </vt:lpstr>
      <vt:lpstr>GAMBAR KERJA GULING TIDUR</vt:lpstr>
      <vt:lpstr>Dalam penyajian gambar kerja yang perlu diperhatikan adalah</vt:lpstr>
      <vt:lpstr>DESAIN PRESENTASI</vt:lpstr>
      <vt:lpstr>Berilah warna pada desain struktunya, yang sesuai untuk alas bantal tidur</vt:lpstr>
      <vt:lpstr>Lanjutan pewarnaan gambar desain</vt:lpstr>
      <vt:lpstr>Desain Presentasi </vt:lpstr>
      <vt:lpstr>Urutan penyajian desain</vt:lpstr>
      <vt:lpstr>EVALUASI</vt:lpstr>
      <vt:lpstr>Lanjutan evaluasi</vt:lpstr>
      <vt:lpstr>Tugas:</vt:lpstr>
      <vt:lpstr>.</vt:lpstr>
    </vt:vector>
  </TitlesOfParts>
  <Company>Jogja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SULAMAN PITA</dc:title>
  <dc:creator>Acer</dc:creator>
  <cp:lastModifiedBy>USER</cp:lastModifiedBy>
  <cp:revision>398</cp:revision>
  <dcterms:created xsi:type="dcterms:W3CDTF">2010-04-09T06:53:36Z</dcterms:created>
  <dcterms:modified xsi:type="dcterms:W3CDTF">2011-03-05T03:08:53Z</dcterms:modified>
</cp:coreProperties>
</file>