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75" r:id="rId2"/>
    <p:sldId id="385" r:id="rId3"/>
    <p:sldId id="315" r:id="rId4"/>
    <p:sldId id="380" r:id="rId5"/>
    <p:sldId id="386" r:id="rId6"/>
    <p:sldId id="387" r:id="rId7"/>
    <p:sldId id="391" r:id="rId8"/>
    <p:sldId id="393" r:id="rId9"/>
    <p:sldId id="395" r:id="rId10"/>
    <p:sldId id="392" r:id="rId11"/>
    <p:sldId id="396" r:id="rId12"/>
    <p:sldId id="422" r:id="rId13"/>
    <p:sldId id="381" r:id="rId14"/>
    <p:sldId id="382" r:id="rId15"/>
    <p:sldId id="461" r:id="rId16"/>
    <p:sldId id="421" r:id="rId17"/>
    <p:sldId id="384" r:id="rId18"/>
    <p:sldId id="390" r:id="rId19"/>
    <p:sldId id="389" r:id="rId20"/>
    <p:sldId id="397" r:id="rId21"/>
    <p:sldId id="383" r:id="rId22"/>
    <p:sldId id="334" r:id="rId23"/>
    <p:sldId id="374" r:id="rId24"/>
    <p:sldId id="503" r:id="rId25"/>
    <p:sldId id="504" r:id="rId26"/>
    <p:sldId id="505" r:id="rId27"/>
    <p:sldId id="447" r:id="rId28"/>
    <p:sldId id="501" r:id="rId29"/>
    <p:sldId id="448" r:id="rId30"/>
    <p:sldId id="449" r:id="rId31"/>
    <p:sldId id="336" r:id="rId32"/>
    <p:sldId id="338" r:id="rId33"/>
    <p:sldId id="506" r:id="rId34"/>
    <p:sldId id="507" r:id="rId35"/>
    <p:sldId id="508" r:id="rId36"/>
    <p:sldId id="509" r:id="rId37"/>
    <p:sldId id="510" r:id="rId38"/>
    <p:sldId id="511" r:id="rId39"/>
    <p:sldId id="512" r:id="rId40"/>
    <p:sldId id="5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578" autoAdjust="0"/>
    <p:restoredTop sz="86474" autoAdjust="0"/>
  </p:normalViewPr>
  <p:slideViewPr>
    <p:cSldViewPr>
      <p:cViewPr>
        <p:scale>
          <a:sx n="75" d="100"/>
          <a:sy n="75" d="100"/>
        </p:scale>
        <p:origin x="24" y="-3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C1B9A-2E8E-4BA7-9CAB-A2B61C2B7B39}" type="datetimeFigureOut">
              <a:rPr lang="en-US" smtClean="0"/>
              <a:pPr/>
              <a:t>3/5/2011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B17BA-A624-4953-8043-6A67772FD8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CF522-7C26-4B32-82C6-0E8C644BCB4F}"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CF522-7C26-4B32-82C6-0E8C644BCB4F}"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CF522-7C26-4B32-82C6-0E8C644BCB4F}"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CF522-7C26-4B32-82C6-0E8C644BCB4F}"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CF522-7C26-4B32-82C6-0E8C644BCB4F}" type="datetimeFigureOut">
              <a:rPr lang="en-US" smtClean="0"/>
              <a:pPr/>
              <a:t>3/5/2011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CF522-7C26-4B32-82C6-0E8C644BCB4F}"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CF522-7C26-4B32-82C6-0E8C644BCB4F}" type="datetimeFigureOut">
              <a:rPr lang="en-US" smtClean="0"/>
              <a:pPr/>
              <a:t>3/5/2011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CF522-7C26-4B32-82C6-0E8C644BCB4F}" type="datetimeFigureOut">
              <a:rPr lang="en-US" smtClean="0"/>
              <a:pPr/>
              <a:t>3/5/2011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CF522-7C26-4B32-82C6-0E8C644BCB4F}" type="datetimeFigureOut">
              <a:rPr lang="en-US" smtClean="0"/>
              <a:pPr/>
              <a:t>3/5/2011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CF522-7C26-4B32-82C6-0E8C644BCB4F}"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CF522-7C26-4B32-82C6-0E8C644BCB4F}" type="datetimeFigureOut">
              <a:rPr lang="en-US" smtClean="0"/>
              <a:pPr/>
              <a:t>3/5/2011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10DE0-4189-4000-B858-A4DD3C532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CF522-7C26-4B32-82C6-0E8C644BCB4F}" type="datetimeFigureOut">
              <a:rPr lang="en-US" smtClean="0"/>
              <a:pPr/>
              <a:t>3/5/2011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0DE0-4189-4000-B858-A4DD3C532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id.wikipedia.org/wiki/Hit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d.wikipedia.org/wiki/Berkas:Color_icon_blue.svg" TargetMode="External"/><Relationship Id="rId13"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http://id.wikipedia.org/wiki/Berkas:Bed_sheet.JPG" TargetMode="External"/><Relationship Id="rId2" Type="http://schemas.openxmlformats.org/officeDocument/2006/relationships/hyperlink" Target="http://id.wikipedia.org/wiki/Berkas:Color_icon_red.svg" TargetMode="External"/><Relationship Id="rId1" Type="http://schemas.openxmlformats.org/officeDocument/2006/relationships/slideLayout" Target="../slideLayouts/slideLayout2.xml"/><Relationship Id="rId6" Type="http://schemas.openxmlformats.org/officeDocument/2006/relationships/hyperlink" Target="http://id.wikipedia.org/wiki/Berkas:Color_icon_green.png" TargetMode="External"/><Relationship Id="rId11" Type="http://schemas.openxmlformats.org/officeDocument/2006/relationships/image" Target="../media/image28.jpeg"/><Relationship Id="rId5" Type="http://schemas.openxmlformats.org/officeDocument/2006/relationships/image" Target="../media/image25.png"/><Relationship Id="rId10" Type="http://schemas.openxmlformats.org/officeDocument/2006/relationships/hyperlink" Target="http://id.wikipedia.org/wiki/Berkas:Image-330_P-crop_right.jpg" TargetMode="External"/><Relationship Id="rId4" Type="http://schemas.openxmlformats.org/officeDocument/2006/relationships/hyperlink" Target="http://id.wikipedia.org/wiki/Berkas:Color_icon_yellow.png" TargetMode="Externa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d.wikipedia.org/wiki/Warna" TargetMode="External"/><Relationship Id="rId2" Type="http://schemas.openxmlformats.org/officeDocument/2006/relationships/hyperlink" Target="http://id.wikipedia.org/w/index.php?title=Brewster&amp;action=ed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d.wikipedia.org/wiki/Biru" TargetMode="External"/><Relationship Id="rId2" Type="http://schemas.openxmlformats.org/officeDocument/2006/relationships/hyperlink" Target="http://id.wikipedia.org/wiki/Merah" TargetMode="External"/><Relationship Id="rId1" Type="http://schemas.openxmlformats.org/officeDocument/2006/relationships/slideLayout" Target="../slideLayouts/slideLayout2.xml"/><Relationship Id="rId5" Type="http://schemas.openxmlformats.org/officeDocument/2006/relationships/hyperlink" Target="http://id.wikipedia.org/wiki/Jingga" TargetMode="External"/><Relationship Id="rId4" Type="http://schemas.openxmlformats.org/officeDocument/2006/relationships/hyperlink" Target="http://id.wikipedia.org/wiki/Kun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12" Type="http://schemas.openxmlformats.org/officeDocument/2006/relationships/image" Target="../media/image18.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KOMBINASI WARNA</a:t>
            </a:r>
            <a:r>
              <a:rPr lang="en-US" dirty="0" smtClean="0"/>
              <a:t/>
            </a:r>
            <a:br>
              <a:rPr lang="en-US" dirty="0" smtClean="0"/>
            </a:br>
            <a:r>
              <a:rPr lang="en-US" sz="2700" dirty="0" err="1" smtClean="0"/>
              <a:t>oleh</a:t>
            </a:r>
            <a:r>
              <a:rPr lang="en-US" sz="2700" dirty="0" smtClean="0"/>
              <a:t>: </a:t>
            </a:r>
            <a:r>
              <a:rPr lang="en-US" sz="2700" dirty="0" err="1" smtClean="0"/>
              <a:t>Dra.Enny</a:t>
            </a:r>
            <a:r>
              <a:rPr lang="en-US" sz="2700" dirty="0" smtClean="0"/>
              <a:t> </a:t>
            </a:r>
            <a:r>
              <a:rPr lang="en-US" sz="2700" dirty="0" err="1" smtClean="0"/>
              <a:t>Zuhni</a:t>
            </a:r>
            <a:r>
              <a:rPr lang="en-US" sz="2700" dirty="0" smtClean="0"/>
              <a:t> </a:t>
            </a:r>
            <a:r>
              <a:rPr lang="en-US" sz="2700" dirty="0" err="1" smtClean="0"/>
              <a:t>Khayati,M.Kes</a:t>
            </a:r>
            <a:r>
              <a:rPr lang="en-US" dirty="0" smtClean="0"/>
              <a:t>.</a:t>
            </a:r>
            <a:endParaRPr lang="en-US" dirty="0"/>
          </a:p>
        </p:txBody>
      </p:sp>
      <p:pic>
        <p:nvPicPr>
          <p:cNvPr id="1026" name="Picture 2" descr="D:\Ibu Enny\RAGAM HIAS TEKSTIL\GAMBAR SULAM BENANG\stash_contest_62.jpg"/>
          <p:cNvPicPr>
            <a:picLocks noGrp="1" noChangeAspect="1" noChangeArrowheads="1"/>
          </p:cNvPicPr>
          <p:nvPr>
            <p:ph sz="half" idx="1"/>
          </p:nvPr>
        </p:nvPicPr>
        <p:blipFill>
          <a:blip r:embed="rId2"/>
          <a:srcRect/>
          <a:stretch>
            <a:fillRect/>
          </a:stretch>
        </p:blipFill>
        <p:spPr bwMode="auto">
          <a:xfrm>
            <a:off x="571500" y="1600201"/>
            <a:ext cx="3810000" cy="2209799"/>
          </a:xfrm>
          <a:prstGeom prst="rect">
            <a:avLst/>
          </a:prstGeom>
          <a:noFill/>
        </p:spPr>
      </p:pic>
      <p:pic>
        <p:nvPicPr>
          <p:cNvPr id="4" name="Picture 2" descr="D:\Ibu Enny\RAGAM HIAS TEKSTIL\bahan dasar\375px-Colouring_pencils  wikipedia.jpg"/>
          <p:cNvPicPr>
            <a:picLocks noChangeAspect="1" noChangeArrowheads="1"/>
          </p:cNvPicPr>
          <p:nvPr/>
        </p:nvPicPr>
        <p:blipFill>
          <a:blip r:embed="rId3"/>
          <a:srcRect/>
          <a:stretch>
            <a:fillRect/>
          </a:stretch>
        </p:blipFill>
        <p:spPr bwMode="auto">
          <a:xfrm>
            <a:off x="609600" y="3962400"/>
            <a:ext cx="3733800" cy="2381250"/>
          </a:xfrm>
          <a:prstGeom prst="rect">
            <a:avLst/>
          </a:prstGeom>
          <a:noFill/>
        </p:spPr>
      </p:pic>
      <p:pic>
        <p:nvPicPr>
          <p:cNvPr id="1027" name="Picture 3" descr="D:\Ibu Enny\RAGAM HIAS TEKSTIL\bahan dasar\jsn_qlt_wrn1_sm.jpg"/>
          <p:cNvPicPr>
            <a:picLocks noGrp="1" noChangeAspect="1" noChangeArrowheads="1"/>
          </p:cNvPicPr>
          <p:nvPr>
            <p:ph sz="half" idx="2"/>
          </p:nvPr>
        </p:nvPicPr>
        <p:blipFill>
          <a:blip r:embed="rId4"/>
          <a:srcRect/>
          <a:stretch>
            <a:fillRect/>
          </a:stretch>
        </p:blipFill>
        <p:spPr bwMode="auto">
          <a:xfrm>
            <a:off x="4648200" y="1600200"/>
            <a:ext cx="3657600" cy="480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 </a:t>
            </a:r>
            <a:r>
              <a:rPr lang="en-US" b="1" dirty="0" err="1" smtClean="0"/>
              <a:t>Warna</a:t>
            </a:r>
            <a:r>
              <a:rPr lang="en-US" b="1" dirty="0" smtClean="0"/>
              <a:t> </a:t>
            </a:r>
            <a:r>
              <a:rPr lang="en-US" b="1" dirty="0" err="1" smtClean="0"/>
              <a:t>netral</a:t>
            </a:r>
            <a:r>
              <a:rPr lang="en-US" b="1" dirty="0" smtClean="0"/>
              <a:t>:</a:t>
            </a:r>
            <a:r>
              <a:rPr lang="en-US" dirty="0" smtClean="0"/>
              <a:t> </a:t>
            </a:r>
            <a:r>
              <a:rPr lang="en-US" dirty="0" err="1" smtClean="0"/>
              <a:t>Warna</a:t>
            </a:r>
            <a:r>
              <a:rPr lang="en-US" dirty="0" smtClean="0"/>
              <a:t> </a:t>
            </a:r>
            <a:r>
              <a:rPr lang="en-US" dirty="0" err="1" smtClean="0"/>
              <a:t>netral</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campuran</a:t>
            </a:r>
            <a:r>
              <a:rPr lang="en-US" dirty="0" smtClean="0"/>
              <a:t> </a:t>
            </a:r>
            <a:r>
              <a:rPr lang="en-US" dirty="0" err="1" smtClean="0"/>
              <a:t>ketiga</a:t>
            </a:r>
            <a:r>
              <a:rPr lang="en-US" dirty="0" smtClean="0"/>
              <a:t> </a:t>
            </a:r>
            <a:r>
              <a:rPr lang="en-US" dirty="0" err="1" smtClean="0"/>
              <a:t>warna</a:t>
            </a:r>
            <a:r>
              <a:rPr lang="en-US" dirty="0" smtClean="0"/>
              <a:t> </a:t>
            </a:r>
            <a:r>
              <a:rPr lang="en-US" dirty="0" err="1" smtClean="0"/>
              <a:t>dasar</a:t>
            </a:r>
            <a:r>
              <a:rPr lang="en-US" dirty="0" smtClean="0"/>
              <a:t> </a:t>
            </a:r>
            <a:r>
              <a:rPr lang="en-US" dirty="0" err="1" smtClean="0"/>
              <a:t>dalam</a:t>
            </a:r>
            <a:r>
              <a:rPr lang="en-US" dirty="0" smtClean="0"/>
              <a:t> </a:t>
            </a:r>
            <a:r>
              <a:rPr lang="en-US" dirty="0" err="1" smtClean="0"/>
              <a:t>proporsi</a:t>
            </a:r>
            <a:r>
              <a:rPr lang="en-US" dirty="0" smtClean="0"/>
              <a:t> 1:1:1. </a:t>
            </a:r>
            <a:r>
              <a:rPr lang="en-US" dirty="0" err="1" smtClean="0"/>
              <a:t>Warna</a:t>
            </a:r>
            <a:r>
              <a:rPr lang="en-US" dirty="0" smtClean="0"/>
              <a:t> </a:t>
            </a:r>
            <a:r>
              <a:rPr lang="en-US" dirty="0" err="1" smtClean="0"/>
              <a:t>ini</a:t>
            </a:r>
            <a:r>
              <a:rPr lang="en-US" dirty="0" smtClean="0"/>
              <a:t> </a:t>
            </a:r>
            <a:r>
              <a:rPr lang="en-US" dirty="0" err="1" smtClean="0"/>
              <a:t>sering</a:t>
            </a:r>
            <a:r>
              <a:rPr lang="en-US" dirty="0" smtClean="0"/>
              <a:t> </a:t>
            </a:r>
            <a:r>
              <a:rPr lang="en-US" dirty="0" err="1" smtClean="0"/>
              <a:t>muncul</a:t>
            </a:r>
            <a:r>
              <a:rPr lang="en-US" dirty="0" smtClean="0"/>
              <a:t> </a:t>
            </a:r>
            <a:r>
              <a:rPr lang="en-US" dirty="0" err="1" smtClean="0"/>
              <a:t>sebagai</a:t>
            </a:r>
            <a:r>
              <a:rPr lang="en-US" dirty="0" smtClean="0"/>
              <a:t> </a:t>
            </a:r>
            <a:r>
              <a:rPr lang="en-US" dirty="0" err="1" smtClean="0"/>
              <a:t>penyeimbang</a:t>
            </a:r>
            <a:r>
              <a:rPr lang="en-US" dirty="0" smtClean="0"/>
              <a:t> </a:t>
            </a:r>
            <a:r>
              <a:rPr lang="en-US" dirty="0" err="1" smtClean="0"/>
              <a:t>warna-warna</a:t>
            </a:r>
            <a:r>
              <a:rPr lang="en-US" dirty="0" smtClean="0"/>
              <a:t> </a:t>
            </a:r>
            <a:r>
              <a:rPr lang="en-US" dirty="0" err="1" smtClean="0"/>
              <a:t>kontras</a:t>
            </a:r>
            <a:r>
              <a:rPr lang="en-US" dirty="0" smtClean="0"/>
              <a:t> </a:t>
            </a:r>
            <a:r>
              <a:rPr lang="en-US" dirty="0" err="1" smtClean="0"/>
              <a:t>di</a:t>
            </a:r>
            <a:r>
              <a:rPr lang="en-US" dirty="0" smtClean="0"/>
              <a:t> </a:t>
            </a:r>
            <a:r>
              <a:rPr lang="en-US" dirty="0" err="1" smtClean="0"/>
              <a:t>alam</a:t>
            </a:r>
            <a:r>
              <a:rPr lang="en-US" dirty="0" smtClean="0"/>
              <a:t>. </a:t>
            </a:r>
            <a:r>
              <a:rPr lang="en-US" dirty="0" err="1" smtClean="0"/>
              <a:t>Biasanya</a:t>
            </a:r>
            <a:r>
              <a:rPr lang="en-US" dirty="0" smtClean="0"/>
              <a:t> </a:t>
            </a:r>
            <a:r>
              <a:rPr lang="en-US" dirty="0" err="1" smtClean="0"/>
              <a:t>hasil</a:t>
            </a:r>
            <a:r>
              <a:rPr lang="en-US" dirty="0" smtClean="0"/>
              <a:t> </a:t>
            </a:r>
            <a:r>
              <a:rPr lang="en-US" dirty="0" err="1" smtClean="0"/>
              <a:t>campuran</a:t>
            </a:r>
            <a:r>
              <a:rPr lang="en-US" dirty="0" smtClean="0"/>
              <a:t> yang </a:t>
            </a:r>
            <a:r>
              <a:rPr lang="en-US" dirty="0" err="1" smtClean="0"/>
              <a:t>tepat</a:t>
            </a:r>
            <a:r>
              <a:rPr lang="en-US" dirty="0" smtClean="0"/>
              <a:t> </a:t>
            </a:r>
            <a:r>
              <a:rPr lang="en-US" dirty="0" err="1" smtClean="0"/>
              <a:t>akan</a:t>
            </a:r>
            <a:r>
              <a:rPr lang="en-US" dirty="0" smtClean="0"/>
              <a:t> </a:t>
            </a:r>
            <a:r>
              <a:rPr lang="en-US" dirty="0" err="1" smtClean="0"/>
              <a:t>menuju</a:t>
            </a:r>
            <a:r>
              <a:rPr lang="en-US" dirty="0" smtClean="0"/>
              <a:t> </a:t>
            </a:r>
            <a:r>
              <a:rPr lang="en-US" b="1" dirty="0" err="1" smtClean="0">
                <a:hlinkClick r:id="rId2" tooltip="Hitam"/>
              </a:rPr>
              <a:t>hitam</a:t>
            </a:r>
            <a:r>
              <a:rPr lang="en-US" dirty="0" smtClean="0"/>
              <a:t>.</a:t>
            </a:r>
          </a:p>
          <a:p>
            <a:endParaRPr lang="en-US" dirty="0"/>
          </a:p>
        </p:txBody>
      </p:sp>
      <p:pic>
        <p:nvPicPr>
          <p:cNvPr id="4" name="Picture 3"/>
          <p:cNvPicPr/>
          <p:nvPr/>
        </p:nvPicPr>
        <p:blipFill>
          <a:blip r:embed="rId3"/>
          <a:srcRect/>
          <a:stretch>
            <a:fillRect/>
          </a:stretch>
        </p:blipFill>
        <p:spPr bwMode="auto">
          <a:xfrm rot="5400000">
            <a:off x="4572000" y="4648200"/>
            <a:ext cx="12096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CARA MENYUSUN WARNA</a:t>
            </a:r>
            <a:endParaRPr lang="en-US" dirty="0"/>
          </a:p>
        </p:txBody>
      </p:sp>
      <p:sp>
        <p:nvSpPr>
          <p:cNvPr id="3" name="Content Placeholder 2"/>
          <p:cNvSpPr>
            <a:spLocks noGrp="1"/>
          </p:cNvSpPr>
          <p:nvPr>
            <p:ph idx="1"/>
          </p:nvPr>
        </p:nvSpPr>
        <p:spPr>
          <a:xfrm>
            <a:off x="457200" y="1600200"/>
            <a:ext cx="8534400" cy="5257800"/>
          </a:xfrm>
        </p:spPr>
        <p:txBody>
          <a:bodyPr>
            <a:normAutofit fontScale="92500" lnSpcReduction="10000"/>
          </a:bodyPr>
          <a:lstStyle/>
          <a:p>
            <a:pPr marL="514350" indent="-514350">
              <a:buAutoNum type="arabicPeriod"/>
            </a:pPr>
            <a:r>
              <a:rPr lang="en-US" dirty="0" smtClean="0"/>
              <a:t>WARNA BERSESUAIAN </a:t>
            </a:r>
          </a:p>
          <a:p>
            <a:pPr marL="514350" indent="-514350">
              <a:buNone/>
            </a:pPr>
            <a:r>
              <a:rPr lang="en-US" dirty="0" smtClean="0"/>
              <a:t>              </a:t>
            </a:r>
            <a:r>
              <a:rPr lang="en-US" dirty="0" err="1" smtClean="0"/>
              <a:t>a.Warna</a:t>
            </a:r>
            <a:r>
              <a:rPr lang="en-US" dirty="0" smtClean="0"/>
              <a:t> Analogous</a:t>
            </a:r>
          </a:p>
          <a:p>
            <a:pPr marL="514350" indent="-514350">
              <a:buNone/>
            </a:pPr>
            <a:r>
              <a:rPr lang="en-US" dirty="0" smtClean="0"/>
              <a:t>              b. </a:t>
            </a:r>
            <a:r>
              <a:rPr lang="en-US" dirty="0" err="1" smtClean="0"/>
              <a:t>Warna</a:t>
            </a:r>
            <a:r>
              <a:rPr lang="en-US" dirty="0" smtClean="0"/>
              <a:t> </a:t>
            </a:r>
            <a:r>
              <a:rPr lang="en-US" dirty="0" err="1" smtClean="0"/>
              <a:t>Monocromatik</a:t>
            </a:r>
            <a:endParaRPr lang="en-US" dirty="0" smtClean="0"/>
          </a:p>
          <a:p>
            <a:pPr marL="514350" indent="-514350">
              <a:buNone/>
            </a:pPr>
            <a:r>
              <a:rPr lang="en-US" dirty="0" smtClean="0"/>
              <a:t>2. WARNA KOMPLEMEN</a:t>
            </a:r>
          </a:p>
          <a:p>
            <a:pPr marL="514350" indent="-514350">
              <a:buNone/>
            </a:pPr>
            <a:r>
              <a:rPr lang="en-US" dirty="0" smtClean="0"/>
              <a:t>               a. </a:t>
            </a:r>
            <a:r>
              <a:rPr lang="en-US" dirty="0" err="1" smtClean="0"/>
              <a:t>Komplemen</a:t>
            </a:r>
            <a:r>
              <a:rPr lang="en-US" dirty="0" smtClean="0"/>
              <a:t> </a:t>
            </a:r>
            <a:r>
              <a:rPr lang="en-US" dirty="0" err="1" smtClean="0"/>
              <a:t>lurus</a:t>
            </a:r>
            <a:r>
              <a:rPr lang="en-US" dirty="0" smtClean="0"/>
              <a:t>/ </a:t>
            </a:r>
            <a:r>
              <a:rPr lang="en-US" dirty="0" err="1" smtClean="0"/>
              <a:t>berseberangan</a:t>
            </a:r>
            <a:endParaRPr lang="en-US" dirty="0" smtClean="0"/>
          </a:p>
          <a:p>
            <a:pPr marL="514350" indent="-514350">
              <a:buNone/>
            </a:pPr>
            <a:r>
              <a:rPr lang="en-US" dirty="0" smtClean="0"/>
              <a:t>               b. Split </a:t>
            </a:r>
            <a:r>
              <a:rPr lang="en-US" dirty="0" err="1" smtClean="0"/>
              <a:t>Komplemen</a:t>
            </a:r>
            <a:r>
              <a:rPr lang="en-US" dirty="0" smtClean="0"/>
              <a:t> / </a:t>
            </a:r>
            <a:r>
              <a:rPr lang="en-US" dirty="0" err="1" smtClean="0"/>
              <a:t>sebelah</a:t>
            </a:r>
            <a:r>
              <a:rPr lang="en-US" dirty="0" smtClean="0"/>
              <a:t> </a:t>
            </a:r>
            <a:r>
              <a:rPr lang="en-US" dirty="0" err="1" smtClean="0"/>
              <a:t>menyebelah</a:t>
            </a:r>
            <a:endParaRPr lang="en-US" dirty="0" smtClean="0"/>
          </a:p>
          <a:p>
            <a:pPr marL="514350" indent="-514350">
              <a:buNone/>
            </a:pPr>
            <a:r>
              <a:rPr lang="en-US" dirty="0" smtClean="0"/>
              <a:t>                c. </a:t>
            </a:r>
            <a:r>
              <a:rPr lang="en-US" dirty="0" err="1" smtClean="0"/>
              <a:t>Komplemen</a:t>
            </a:r>
            <a:r>
              <a:rPr lang="en-US" dirty="0" smtClean="0"/>
              <a:t> triadic(</a:t>
            </a:r>
            <a:r>
              <a:rPr lang="en-US" dirty="0" err="1" smtClean="0"/>
              <a:t>segi</a:t>
            </a:r>
            <a:r>
              <a:rPr lang="en-US" dirty="0" smtClean="0"/>
              <a:t> </a:t>
            </a:r>
            <a:r>
              <a:rPr lang="en-US" dirty="0" err="1" smtClean="0"/>
              <a:t>tiga</a:t>
            </a:r>
            <a:r>
              <a:rPr lang="en-US" dirty="0" smtClean="0"/>
              <a:t> </a:t>
            </a:r>
            <a:r>
              <a:rPr lang="en-US" dirty="0" err="1" smtClean="0"/>
              <a:t>sama</a:t>
            </a:r>
            <a:r>
              <a:rPr lang="en-US" dirty="0" smtClean="0"/>
              <a:t> kaki)</a:t>
            </a:r>
          </a:p>
          <a:p>
            <a:pPr marL="514350" indent="-514350">
              <a:buNone/>
            </a:pPr>
            <a:r>
              <a:rPr lang="en-US" dirty="0" smtClean="0"/>
              <a:t>                d. </a:t>
            </a:r>
            <a:r>
              <a:rPr lang="en-US" dirty="0" err="1" smtClean="0"/>
              <a:t>Komplemen</a:t>
            </a:r>
            <a:r>
              <a:rPr lang="en-US" dirty="0" smtClean="0"/>
              <a:t> </a:t>
            </a:r>
            <a:r>
              <a:rPr lang="en-US" dirty="0" err="1" smtClean="0"/>
              <a:t>segi</a:t>
            </a:r>
            <a:r>
              <a:rPr lang="en-US" dirty="0" smtClean="0"/>
              <a:t> </a:t>
            </a:r>
            <a:r>
              <a:rPr lang="en-US" dirty="0" err="1" smtClean="0"/>
              <a:t>empat</a:t>
            </a:r>
            <a:endParaRPr lang="en-US" dirty="0" smtClean="0"/>
          </a:p>
          <a:p>
            <a:pPr marL="514350" indent="-514350">
              <a:buNone/>
            </a:pPr>
            <a:r>
              <a:rPr lang="en-US" dirty="0" smtClean="0"/>
              <a:t>               d. </a:t>
            </a:r>
            <a:r>
              <a:rPr lang="en-US" dirty="0" err="1" smtClean="0"/>
              <a:t>Komplemen</a:t>
            </a:r>
            <a:r>
              <a:rPr lang="en-US" dirty="0" smtClean="0"/>
              <a:t> </a:t>
            </a:r>
            <a:r>
              <a:rPr lang="en-US" dirty="0" err="1" smtClean="0"/>
              <a:t>Tetradic</a:t>
            </a:r>
            <a:r>
              <a:rPr lang="en-US" dirty="0" smtClean="0"/>
              <a:t> (</a:t>
            </a:r>
            <a:r>
              <a:rPr lang="en-US" dirty="0" err="1" smtClean="0"/>
              <a:t>segi</a:t>
            </a:r>
            <a:r>
              <a:rPr lang="en-US" dirty="0" smtClean="0"/>
              <a:t> </a:t>
            </a:r>
            <a:r>
              <a:rPr lang="en-US" dirty="0" err="1" smtClean="0"/>
              <a:t>empat</a:t>
            </a:r>
            <a:r>
              <a:rPr lang="en-US" dirty="0" smtClean="0"/>
              <a:t> </a:t>
            </a:r>
            <a:r>
              <a:rPr lang="en-US" dirty="0" err="1" smtClean="0"/>
              <a:t>panjang</a:t>
            </a:r>
            <a:r>
              <a:rPr lang="en-US" dirty="0" smtClean="0"/>
              <a:t>/</a:t>
            </a:r>
          </a:p>
          <a:p>
            <a:pPr marL="514350" indent="-514350">
              <a:buNone/>
            </a:pPr>
            <a:r>
              <a:rPr lang="en-US" dirty="0" smtClean="0"/>
              <a:t>                    </a:t>
            </a:r>
            <a:r>
              <a:rPr lang="en-US" dirty="0" err="1" smtClean="0"/>
              <a:t>komplemen</a:t>
            </a:r>
            <a:r>
              <a:rPr lang="en-US" dirty="0" smtClean="0"/>
              <a:t> </a:t>
            </a:r>
            <a:r>
              <a:rPr lang="en-US" dirty="0" err="1" smtClean="0"/>
              <a:t>ganga</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Kombinasi</a:t>
            </a:r>
            <a:r>
              <a:rPr lang="en-US" b="1" dirty="0" smtClean="0"/>
              <a:t> </a:t>
            </a:r>
            <a:r>
              <a:rPr lang="en-US" b="1" dirty="0" err="1" smtClean="0"/>
              <a:t>Warna</a:t>
            </a:r>
            <a:r>
              <a:rPr lang="en-US" b="1" dirty="0" smtClean="0"/>
              <a:t>  </a:t>
            </a:r>
            <a:r>
              <a:rPr lang="en-US" b="1" dirty="0" err="1" smtClean="0"/>
              <a:t>analogus</a:t>
            </a:r>
            <a:endParaRPr lang="en-US" dirty="0"/>
          </a:p>
        </p:txBody>
      </p:sp>
      <p:pic>
        <p:nvPicPr>
          <p:cNvPr id="4" name="Content Placeholder 3" descr="Color Wheel dengan skema warna analog"/>
          <p:cNvPicPr>
            <a:picLocks noGrp="1"/>
          </p:cNvPicPr>
          <p:nvPr>
            <p:ph idx="1"/>
          </p:nvPr>
        </p:nvPicPr>
        <p:blipFill>
          <a:blip r:embed="rId2"/>
          <a:srcRect/>
          <a:stretch>
            <a:fillRect/>
          </a:stretch>
        </p:blipFill>
        <p:spPr bwMode="auto">
          <a:xfrm>
            <a:off x="457200" y="1524000"/>
            <a:ext cx="3352800" cy="3276600"/>
          </a:xfrm>
          <a:prstGeom prst="rect">
            <a:avLst/>
          </a:prstGeom>
          <a:noFill/>
          <a:ln w="9525">
            <a:noFill/>
            <a:miter lim="800000"/>
            <a:headEnd/>
            <a:tailEnd/>
          </a:ln>
        </p:spPr>
      </p:pic>
      <p:pic>
        <p:nvPicPr>
          <p:cNvPr id="5" name="Picture 4" descr="analog skema warna"/>
          <p:cNvPicPr/>
          <p:nvPr/>
        </p:nvPicPr>
        <p:blipFill>
          <a:blip r:embed="rId3"/>
          <a:srcRect/>
          <a:stretch>
            <a:fillRect/>
          </a:stretch>
        </p:blipFill>
        <p:spPr bwMode="auto">
          <a:xfrm>
            <a:off x="990600" y="5029200"/>
            <a:ext cx="2362200" cy="1524000"/>
          </a:xfrm>
          <a:prstGeom prst="rect">
            <a:avLst/>
          </a:prstGeom>
          <a:noFill/>
          <a:ln w="9525">
            <a:noFill/>
            <a:miter lim="800000"/>
            <a:headEnd/>
            <a:tailEnd/>
          </a:ln>
        </p:spPr>
      </p:pic>
      <p:sp>
        <p:nvSpPr>
          <p:cNvPr id="6" name="Rectangle 5"/>
          <p:cNvSpPr/>
          <p:nvPr/>
        </p:nvSpPr>
        <p:spPr>
          <a:xfrm>
            <a:off x="4191000" y="2514600"/>
            <a:ext cx="4572000" cy="3108543"/>
          </a:xfrm>
          <a:prstGeom prst="rect">
            <a:avLst/>
          </a:prstGeom>
        </p:spPr>
        <p:txBody>
          <a:bodyPr>
            <a:spAutoFit/>
          </a:bodyPr>
          <a:lstStyle/>
          <a:p>
            <a:r>
              <a:rPr lang="en-US" sz="2800" b="1" dirty="0" err="1" smtClean="0"/>
              <a:t>Kombinasi</a:t>
            </a:r>
            <a:r>
              <a:rPr lang="en-US" sz="2800" b="1" dirty="0" smtClean="0"/>
              <a:t> </a:t>
            </a:r>
            <a:r>
              <a:rPr lang="en-US" sz="2800" b="1" dirty="0" err="1" smtClean="0"/>
              <a:t>Warna</a:t>
            </a:r>
            <a:r>
              <a:rPr lang="en-US" sz="2800" b="1" dirty="0" smtClean="0"/>
              <a:t>  </a:t>
            </a:r>
            <a:r>
              <a:rPr lang="en-US" sz="2800" b="1" dirty="0" err="1" smtClean="0"/>
              <a:t>analogus</a:t>
            </a:r>
            <a:r>
              <a:rPr lang="en-US" sz="2800" dirty="0" smtClean="0"/>
              <a:t> </a:t>
            </a:r>
            <a:r>
              <a:rPr lang="en-US" sz="2800" dirty="0" err="1" smtClean="0"/>
              <a:t>adalah</a:t>
            </a:r>
            <a:r>
              <a:rPr lang="en-US" sz="2800" dirty="0" smtClean="0"/>
              <a:t> </a:t>
            </a:r>
            <a:r>
              <a:rPr lang="en-US" sz="2800" dirty="0" err="1" smtClean="0"/>
              <a:t>hubungan</a:t>
            </a:r>
            <a:r>
              <a:rPr lang="en-US" sz="2800" dirty="0" smtClean="0"/>
              <a:t> </a:t>
            </a:r>
            <a:r>
              <a:rPr lang="en-US" sz="2800" dirty="0" err="1" smtClean="0"/>
              <a:t>warna</a:t>
            </a:r>
            <a:r>
              <a:rPr lang="en-US" sz="2800" dirty="0" smtClean="0"/>
              <a:t> yang </a:t>
            </a:r>
            <a:r>
              <a:rPr lang="en-US" sz="2800" dirty="0" err="1" smtClean="0"/>
              <a:t>bersebelahan</a:t>
            </a:r>
            <a:r>
              <a:rPr lang="en-US" sz="2800" dirty="0" smtClean="0"/>
              <a:t>  </a:t>
            </a:r>
            <a:r>
              <a:rPr lang="en-US" sz="2800" dirty="0" err="1" smtClean="0"/>
              <a:t>pada</a:t>
            </a:r>
            <a:r>
              <a:rPr lang="en-US" sz="2800" dirty="0" smtClean="0"/>
              <a:t> </a:t>
            </a:r>
            <a:r>
              <a:rPr lang="en-US" sz="2800" dirty="0" err="1" smtClean="0"/>
              <a:t>lingkaran</a:t>
            </a:r>
            <a:r>
              <a:rPr lang="en-US" sz="2800" dirty="0" smtClean="0"/>
              <a:t> </a:t>
            </a:r>
            <a:r>
              <a:rPr lang="en-US" sz="2800" dirty="0" err="1" smtClean="0"/>
              <a:t>warna,skema</a:t>
            </a:r>
            <a:r>
              <a:rPr lang="en-US" sz="2800" dirty="0" smtClean="0"/>
              <a:t> </a:t>
            </a:r>
            <a:r>
              <a:rPr lang="en-US" sz="2800" dirty="0" err="1" smtClean="0"/>
              <a:t>warna</a:t>
            </a:r>
            <a:r>
              <a:rPr lang="en-US" sz="2800" dirty="0" smtClean="0"/>
              <a:t> Analog </a:t>
            </a:r>
            <a:r>
              <a:rPr lang="en-US" sz="2800" dirty="0" err="1" smtClean="0"/>
              <a:t>menggunakan</a:t>
            </a:r>
            <a:r>
              <a:rPr lang="en-US" sz="2800" dirty="0" smtClean="0"/>
              <a:t> </a:t>
            </a:r>
            <a:r>
              <a:rPr lang="en-US" sz="2800" dirty="0" err="1" smtClean="0"/>
              <a:t>warna</a:t>
            </a:r>
            <a:r>
              <a:rPr lang="en-US" sz="2800" dirty="0" smtClean="0"/>
              <a:t> yang </a:t>
            </a:r>
            <a:r>
              <a:rPr lang="en-US" sz="2800" dirty="0" err="1" smtClean="0"/>
              <a:t>bersebelahan</a:t>
            </a:r>
            <a:r>
              <a:rPr lang="en-US" sz="2800" dirty="0" smtClean="0"/>
              <a:t> </a:t>
            </a:r>
            <a:r>
              <a:rPr lang="en-US" sz="2800" dirty="0" err="1" smtClean="0"/>
              <a:t>pada</a:t>
            </a:r>
            <a:r>
              <a:rPr lang="en-US" sz="2800" dirty="0" smtClean="0"/>
              <a:t> </a:t>
            </a:r>
            <a:r>
              <a:rPr lang="en-US" sz="2800" dirty="0" err="1" smtClean="0"/>
              <a:t>roda</a:t>
            </a:r>
            <a:r>
              <a:rPr lang="en-US" sz="2800" dirty="0" smtClean="0"/>
              <a:t> </a:t>
            </a:r>
            <a:r>
              <a:rPr lang="en-US" sz="2800" dirty="0" err="1" smtClean="0"/>
              <a:t>warna</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Cara </a:t>
            </a:r>
            <a:r>
              <a:rPr lang="en-US" dirty="0" err="1" smtClean="0"/>
              <a:t>penyusunan</a:t>
            </a:r>
            <a:r>
              <a:rPr lang="en-US" dirty="0" smtClean="0"/>
              <a:t> </a:t>
            </a:r>
            <a:r>
              <a:rPr lang="en-US" dirty="0" err="1" smtClean="0"/>
              <a:t>warna</a:t>
            </a:r>
            <a:r>
              <a:rPr lang="en-US" dirty="0" smtClean="0"/>
              <a:t> </a:t>
            </a:r>
            <a:br>
              <a:rPr lang="en-US" dirty="0" smtClean="0"/>
            </a:br>
            <a:r>
              <a:rPr lang="en-US" dirty="0" smtClean="0"/>
              <a:t>a. </a:t>
            </a:r>
            <a:r>
              <a:rPr lang="en-US" dirty="0" err="1" smtClean="0"/>
              <a:t>Analogus</a:t>
            </a:r>
            <a:endParaRPr lang="en-US" dirty="0"/>
          </a:p>
        </p:txBody>
      </p:sp>
      <p:sp>
        <p:nvSpPr>
          <p:cNvPr id="3" name="Content Placeholder 2"/>
          <p:cNvSpPr>
            <a:spLocks noGrp="1"/>
          </p:cNvSpPr>
          <p:nvPr>
            <p:ph idx="1"/>
          </p:nvPr>
        </p:nvSpPr>
        <p:spPr/>
        <p:txBody>
          <a:bodyPr/>
          <a:lstStyle/>
          <a:p>
            <a:endParaRPr lang="en-US"/>
          </a:p>
        </p:txBody>
      </p:sp>
      <p:pic>
        <p:nvPicPr>
          <p:cNvPr id="4" name="Picture 4" descr="analogus 1"/>
          <p:cNvPicPr>
            <a:picLocks noChangeAspect="1" noChangeArrowheads="1"/>
          </p:cNvPicPr>
          <p:nvPr/>
        </p:nvPicPr>
        <p:blipFill>
          <a:blip r:embed="rId2"/>
          <a:srcRect/>
          <a:stretch>
            <a:fillRect/>
          </a:stretch>
        </p:blipFill>
        <p:spPr bwMode="auto">
          <a:xfrm>
            <a:off x="685800" y="1828800"/>
            <a:ext cx="7848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dirty="0" err="1" smtClean="0"/>
              <a:t>Monokromatik</a:t>
            </a:r>
            <a:endParaRPr lang="en-US" dirty="0"/>
          </a:p>
        </p:txBody>
      </p:sp>
      <p:pic>
        <p:nvPicPr>
          <p:cNvPr id="4" name="Picture 4" descr="monokromatik 1"/>
          <p:cNvPicPr>
            <a:picLocks noGrp="1" noChangeAspect="1" noChangeArrowheads="1"/>
          </p:cNvPicPr>
          <p:nvPr>
            <p:ph idx="1"/>
          </p:nvPr>
        </p:nvPicPr>
        <p:blipFill>
          <a:blip r:embed="rId2"/>
          <a:srcRect/>
          <a:stretch>
            <a:fillRect/>
          </a:stretch>
        </p:blipFill>
        <p:spPr bwMode="auto">
          <a:xfrm>
            <a:off x="609600" y="1828800"/>
            <a:ext cx="8001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Monokromatik</a:t>
            </a:r>
            <a:endParaRPr lang="en-US" dirty="0"/>
          </a:p>
        </p:txBody>
      </p:sp>
      <p:pic>
        <p:nvPicPr>
          <p:cNvPr id="4" name="Content Placeholder 3" descr="Color icon red.svg">
            <a:hlinkClick r:id="rId2"/>
          </p:cNvPr>
          <p:cNvPicPr>
            <a:picLocks noGrp="1"/>
          </p:cNvPicPr>
          <p:nvPr>
            <p:ph idx="1"/>
          </p:nvPr>
        </p:nvPicPr>
        <p:blipFill>
          <a:blip r:embed="rId3"/>
          <a:srcRect/>
          <a:stretch>
            <a:fillRect/>
          </a:stretch>
        </p:blipFill>
        <p:spPr bwMode="auto">
          <a:xfrm>
            <a:off x="533400" y="1828800"/>
            <a:ext cx="1828800" cy="1600200"/>
          </a:xfrm>
          <a:prstGeom prst="rect">
            <a:avLst/>
          </a:prstGeom>
          <a:noFill/>
          <a:ln w="9525">
            <a:noFill/>
            <a:miter lim="800000"/>
            <a:headEnd/>
            <a:tailEnd/>
          </a:ln>
        </p:spPr>
      </p:pic>
      <p:pic>
        <p:nvPicPr>
          <p:cNvPr id="5" name="Picture 4" descr="Color icon yellow.png">
            <a:hlinkClick r:id="rId4"/>
          </p:cNvPr>
          <p:cNvPicPr/>
          <p:nvPr/>
        </p:nvPicPr>
        <p:blipFill>
          <a:blip r:embed="rId5"/>
          <a:srcRect/>
          <a:stretch>
            <a:fillRect/>
          </a:stretch>
        </p:blipFill>
        <p:spPr bwMode="auto">
          <a:xfrm>
            <a:off x="2819400" y="1828800"/>
            <a:ext cx="1752600" cy="1533525"/>
          </a:xfrm>
          <a:prstGeom prst="rect">
            <a:avLst/>
          </a:prstGeom>
          <a:noFill/>
          <a:ln w="9525">
            <a:noFill/>
            <a:miter lim="800000"/>
            <a:headEnd/>
            <a:tailEnd/>
          </a:ln>
        </p:spPr>
      </p:pic>
      <p:pic>
        <p:nvPicPr>
          <p:cNvPr id="6" name="Picture 5" descr="Color icon green.png">
            <a:hlinkClick r:id="rId6"/>
          </p:cNvPr>
          <p:cNvPicPr/>
          <p:nvPr/>
        </p:nvPicPr>
        <p:blipFill>
          <a:blip r:embed="rId7"/>
          <a:srcRect/>
          <a:stretch>
            <a:fillRect/>
          </a:stretch>
        </p:blipFill>
        <p:spPr bwMode="auto">
          <a:xfrm>
            <a:off x="4876800" y="1828800"/>
            <a:ext cx="1981200" cy="1524000"/>
          </a:xfrm>
          <a:prstGeom prst="rect">
            <a:avLst/>
          </a:prstGeom>
          <a:noFill/>
          <a:ln w="9525">
            <a:noFill/>
            <a:miter lim="800000"/>
            <a:headEnd/>
            <a:tailEnd/>
          </a:ln>
        </p:spPr>
      </p:pic>
      <p:pic>
        <p:nvPicPr>
          <p:cNvPr id="7" name="Picture 6" descr="Color icon blue.svg">
            <a:hlinkClick r:id="rId8"/>
          </p:cNvPr>
          <p:cNvPicPr/>
          <p:nvPr/>
        </p:nvPicPr>
        <p:blipFill>
          <a:blip r:embed="rId9"/>
          <a:srcRect/>
          <a:stretch>
            <a:fillRect/>
          </a:stretch>
        </p:blipFill>
        <p:spPr bwMode="auto">
          <a:xfrm>
            <a:off x="7086600" y="1828800"/>
            <a:ext cx="1752600" cy="1600200"/>
          </a:xfrm>
          <a:prstGeom prst="rect">
            <a:avLst/>
          </a:prstGeom>
          <a:noFill/>
          <a:ln w="9525">
            <a:noFill/>
            <a:miter lim="800000"/>
            <a:headEnd/>
            <a:tailEnd/>
          </a:ln>
        </p:spPr>
      </p:pic>
      <p:pic>
        <p:nvPicPr>
          <p:cNvPr id="8" name="Picture 7" descr="http://upload.wikimedia.org/wikipedia/commons/thumb/5/5e/Image-330_P-crop_right.jpg/65px-Image-330_P-crop_right.jpg">
            <a:hlinkClick r:id="rId10"/>
          </p:cNvPr>
          <p:cNvPicPr/>
          <p:nvPr/>
        </p:nvPicPr>
        <p:blipFill>
          <a:blip r:embed="rId11"/>
          <a:srcRect/>
          <a:stretch>
            <a:fillRect/>
          </a:stretch>
        </p:blipFill>
        <p:spPr bwMode="auto">
          <a:xfrm>
            <a:off x="304800" y="3962400"/>
            <a:ext cx="2514600" cy="1828800"/>
          </a:xfrm>
          <a:prstGeom prst="rect">
            <a:avLst/>
          </a:prstGeom>
          <a:noFill/>
          <a:ln w="9525">
            <a:noFill/>
            <a:miter lim="800000"/>
            <a:headEnd/>
            <a:tailEnd/>
          </a:ln>
        </p:spPr>
      </p:pic>
      <p:pic>
        <p:nvPicPr>
          <p:cNvPr id="10" name="Picture 9" descr="http://upload.wikimedia.org/wikipedia/commons/thumb/6/68/Bed_sheet.JPG/120px-Bed_sheet.JPG">
            <a:hlinkClick r:id="rId12"/>
          </p:cNvPr>
          <p:cNvPicPr/>
          <p:nvPr/>
        </p:nvPicPr>
        <p:blipFill>
          <a:blip r:embed="rId13"/>
          <a:srcRect/>
          <a:stretch>
            <a:fillRect/>
          </a:stretch>
        </p:blipFill>
        <p:spPr bwMode="auto">
          <a:xfrm>
            <a:off x="4419600" y="4038600"/>
            <a:ext cx="2971800"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Komplemen</a:t>
            </a:r>
            <a:r>
              <a:rPr lang="en-US" dirty="0" smtClean="0"/>
              <a:t> </a:t>
            </a:r>
            <a:r>
              <a:rPr lang="en-US" dirty="0" err="1" smtClean="0"/>
              <a:t>berseberangan</a:t>
            </a:r>
            <a:r>
              <a:rPr lang="en-US" dirty="0" smtClean="0"/>
              <a:t>/ </a:t>
            </a:r>
            <a:r>
              <a:rPr lang="en-US" dirty="0" err="1" smtClean="0"/>
              <a:t>lurus</a:t>
            </a:r>
            <a:endParaRPr lang="en-US" dirty="0"/>
          </a:p>
        </p:txBody>
      </p:sp>
      <p:pic>
        <p:nvPicPr>
          <p:cNvPr id="4" name="Content Placeholder 3" descr="Color Wheel dengan skema warna komplementer"/>
          <p:cNvPicPr>
            <a:picLocks noGrp="1"/>
          </p:cNvPicPr>
          <p:nvPr>
            <p:ph idx="1"/>
          </p:nvPr>
        </p:nvPicPr>
        <p:blipFill>
          <a:blip r:embed="rId2"/>
          <a:srcRect/>
          <a:stretch>
            <a:fillRect/>
          </a:stretch>
        </p:blipFill>
        <p:spPr bwMode="auto">
          <a:xfrm>
            <a:off x="304800" y="1600200"/>
            <a:ext cx="2514600" cy="2514600"/>
          </a:xfrm>
          <a:prstGeom prst="rect">
            <a:avLst/>
          </a:prstGeom>
          <a:noFill/>
          <a:ln w="9525">
            <a:noFill/>
            <a:miter lim="800000"/>
            <a:headEnd/>
            <a:tailEnd/>
          </a:ln>
        </p:spPr>
      </p:pic>
      <p:pic>
        <p:nvPicPr>
          <p:cNvPr id="5" name="Picture 4" descr="pelengkap skema warna"/>
          <p:cNvPicPr/>
          <p:nvPr/>
        </p:nvPicPr>
        <p:blipFill>
          <a:blip r:embed="rId3"/>
          <a:srcRect/>
          <a:stretch>
            <a:fillRect/>
          </a:stretch>
        </p:blipFill>
        <p:spPr bwMode="auto">
          <a:xfrm rot="5400000">
            <a:off x="428625" y="4752975"/>
            <a:ext cx="1809750" cy="1143000"/>
          </a:xfrm>
          <a:prstGeom prst="rect">
            <a:avLst/>
          </a:prstGeom>
          <a:noFill/>
          <a:ln w="9525">
            <a:noFill/>
            <a:miter lim="800000"/>
            <a:headEnd/>
            <a:tailEnd/>
          </a:ln>
        </p:spPr>
      </p:pic>
      <p:sp>
        <p:nvSpPr>
          <p:cNvPr id="6" name="Rectangle 5"/>
          <p:cNvSpPr/>
          <p:nvPr/>
        </p:nvSpPr>
        <p:spPr>
          <a:xfrm>
            <a:off x="3581400" y="1752600"/>
            <a:ext cx="4648200" cy="2677656"/>
          </a:xfrm>
          <a:prstGeom prst="rect">
            <a:avLst/>
          </a:prstGeom>
        </p:spPr>
        <p:txBody>
          <a:bodyPr wrap="square">
            <a:spAutoFit/>
          </a:bodyPr>
          <a:lstStyle/>
          <a:p>
            <a:r>
              <a:rPr lang="en-US" sz="2800" dirty="0" err="1" smtClean="0"/>
              <a:t>Warna</a:t>
            </a:r>
            <a:r>
              <a:rPr lang="en-US" sz="2800" dirty="0" smtClean="0"/>
              <a:t> </a:t>
            </a:r>
            <a:r>
              <a:rPr lang="en-US" sz="2800" dirty="0" err="1" smtClean="0"/>
              <a:t>komplementer</a:t>
            </a:r>
            <a:r>
              <a:rPr lang="en-US" sz="2800" dirty="0" smtClean="0"/>
              <a:t> </a:t>
            </a:r>
            <a:r>
              <a:rPr lang="en-US" sz="2800" dirty="0" err="1" smtClean="0"/>
              <a:t>adalah</a:t>
            </a:r>
            <a:r>
              <a:rPr lang="en-US" sz="2800" dirty="0" smtClean="0"/>
              <a:t> </a:t>
            </a:r>
            <a:r>
              <a:rPr lang="en-US" sz="2800" dirty="0" err="1" smtClean="0"/>
              <a:t>hubungan</a:t>
            </a:r>
            <a:r>
              <a:rPr lang="en-US" sz="2800" dirty="0" smtClean="0"/>
              <a:t> </a:t>
            </a:r>
            <a:r>
              <a:rPr lang="en-US" sz="2800" dirty="0" err="1" smtClean="0"/>
              <a:t>warna-warna</a:t>
            </a:r>
            <a:r>
              <a:rPr lang="en-US" sz="2800" dirty="0" smtClean="0"/>
              <a:t> yang </a:t>
            </a:r>
            <a:r>
              <a:rPr lang="en-US" sz="2800" dirty="0" err="1" smtClean="0"/>
              <a:t>saling</a:t>
            </a:r>
            <a:r>
              <a:rPr lang="en-US" sz="2800" dirty="0" smtClean="0"/>
              <a:t> </a:t>
            </a:r>
            <a:r>
              <a:rPr lang="en-US" sz="2800" dirty="0" err="1" smtClean="0"/>
              <a:t>berhadapan</a:t>
            </a:r>
            <a:r>
              <a:rPr lang="en-US" sz="2800" dirty="0" smtClean="0"/>
              <a:t> </a:t>
            </a:r>
            <a:r>
              <a:rPr lang="en-US" sz="2800" dirty="0" err="1" smtClean="0"/>
              <a:t>dalam</a:t>
            </a:r>
            <a:r>
              <a:rPr lang="en-US" sz="2800" dirty="0" smtClean="0"/>
              <a:t> </a:t>
            </a:r>
            <a:r>
              <a:rPr lang="en-US" sz="2800" dirty="0" err="1" smtClean="0"/>
              <a:t>roda</a:t>
            </a:r>
            <a:r>
              <a:rPr lang="en-US" sz="2800" dirty="0" smtClean="0"/>
              <a:t> </a:t>
            </a:r>
            <a:r>
              <a:rPr lang="en-US" sz="2800" dirty="0" err="1" smtClean="0"/>
              <a:t>atau</a:t>
            </a:r>
            <a:r>
              <a:rPr lang="en-US" sz="2800" dirty="0" smtClean="0"/>
              <a:t> </a:t>
            </a:r>
            <a:r>
              <a:rPr lang="en-US" sz="2800" dirty="0" err="1" smtClean="0"/>
              <a:t>lingkaran</a:t>
            </a:r>
            <a:r>
              <a:rPr lang="en-US" sz="2800" dirty="0" smtClean="0"/>
              <a:t> </a:t>
            </a:r>
            <a:r>
              <a:rPr lang="en-US" sz="2800" dirty="0" err="1" smtClean="0"/>
              <a:t>warna</a:t>
            </a:r>
            <a:r>
              <a:rPr lang="en-US" sz="2800" dirty="0" smtClean="0"/>
              <a:t> </a:t>
            </a:r>
            <a:r>
              <a:rPr lang="en-US" sz="2800" dirty="0" err="1" smtClean="0"/>
              <a:t>sehingga</a:t>
            </a:r>
            <a:r>
              <a:rPr lang="en-US" sz="2800" dirty="0" smtClean="0"/>
              <a:t> </a:t>
            </a:r>
            <a:r>
              <a:rPr lang="en-US" sz="2800" dirty="0" err="1" smtClean="0"/>
              <a:t>sehingga</a:t>
            </a:r>
            <a:r>
              <a:rPr lang="en-US" sz="2800" dirty="0" smtClean="0"/>
              <a:t> </a:t>
            </a:r>
            <a:r>
              <a:rPr lang="en-US" sz="2800" dirty="0" err="1" smtClean="0"/>
              <a:t>warna</a:t>
            </a:r>
            <a:r>
              <a:rPr lang="en-US" sz="2800" dirty="0" smtClean="0"/>
              <a:t> </a:t>
            </a:r>
            <a:r>
              <a:rPr lang="en-US" sz="2800" dirty="0" err="1" smtClean="0"/>
              <a:t>ini</a:t>
            </a:r>
            <a:r>
              <a:rPr lang="en-US" sz="2800" dirty="0" smtClean="0"/>
              <a:t> </a:t>
            </a:r>
            <a:r>
              <a:rPr lang="en-US" sz="2800" dirty="0" err="1" smtClean="0"/>
              <a:t>disebut</a:t>
            </a:r>
            <a:r>
              <a:rPr lang="en-US" sz="2800" dirty="0" smtClean="0"/>
              <a:t> </a:t>
            </a:r>
            <a:r>
              <a:rPr lang="en-US" sz="2800" dirty="0" err="1" smtClean="0"/>
              <a:t>juga</a:t>
            </a:r>
            <a:r>
              <a:rPr lang="en-US" sz="2800" dirty="0" smtClean="0"/>
              <a:t>    </a:t>
            </a:r>
            <a:r>
              <a:rPr lang="en-US" sz="2800" dirty="0" err="1" smtClean="0"/>
              <a:t>warna</a:t>
            </a:r>
            <a:r>
              <a:rPr lang="en-US" sz="2800" dirty="0" smtClean="0"/>
              <a:t> </a:t>
            </a:r>
            <a:r>
              <a:rPr lang="en-US" sz="2800" dirty="0" err="1" smtClean="0"/>
              <a:t>kontras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err="1" smtClean="0"/>
              <a:t>Komplementer</a:t>
            </a:r>
            <a:r>
              <a:rPr lang="en-US" dirty="0" smtClean="0"/>
              <a:t> </a:t>
            </a:r>
            <a:r>
              <a:rPr lang="en-US" dirty="0" err="1" smtClean="0"/>
              <a:t>lurus</a:t>
            </a:r>
            <a:r>
              <a:rPr lang="en-US" dirty="0" smtClean="0"/>
              <a:t>/ </a:t>
            </a:r>
            <a:r>
              <a:rPr lang="en-US" dirty="0" err="1" smtClean="0"/>
              <a:t>berseberangan</a:t>
            </a:r>
            <a:endParaRPr lang="en-US" dirty="0"/>
          </a:p>
        </p:txBody>
      </p:sp>
      <p:pic>
        <p:nvPicPr>
          <p:cNvPr id="4" name="Picture 4" descr="komplementer 1"/>
          <p:cNvPicPr>
            <a:picLocks noGrp="1" noChangeAspect="1" noChangeArrowheads="1"/>
          </p:cNvPicPr>
          <p:nvPr>
            <p:ph idx="1"/>
          </p:nvPr>
        </p:nvPicPr>
        <p:blipFill>
          <a:blip r:embed="rId2"/>
          <a:srcRect/>
          <a:stretch>
            <a:fillRect/>
          </a:stretch>
        </p:blipFill>
        <p:spPr bwMode="auto">
          <a:xfrm>
            <a:off x="381000" y="1371600"/>
            <a:ext cx="8382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Autofit/>
          </a:bodyPr>
          <a:lstStyle/>
          <a:p>
            <a:pPr algn="just"/>
            <a:r>
              <a:rPr lang="en-US" sz="3200" b="1" dirty="0" smtClean="0"/>
              <a:t/>
            </a:r>
            <a:br>
              <a:rPr lang="en-US" sz="3200" b="1" dirty="0" smtClean="0"/>
            </a:br>
            <a:r>
              <a:rPr lang="en-US" sz="3200" b="1" dirty="0" smtClean="0"/>
              <a:t/>
            </a:r>
            <a:br>
              <a:rPr lang="en-US" sz="3200" b="1" dirty="0" smtClean="0"/>
            </a:br>
            <a:r>
              <a:rPr lang="en-US" sz="3200" b="1" dirty="0" smtClean="0"/>
              <a:t>.Split </a:t>
            </a:r>
            <a:r>
              <a:rPr lang="en-US" sz="3200" b="1" dirty="0" err="1" smtClean="0"/>
              <a:t>Komplementer</a:t>
            </a:r>
            <a:r>
              <a:rPr lang="en-US" sz="3200" b="1" dirty="0" smtClean="0"/>
              <a:t> </a:t>
            </a:r>
            <a:r>
              <a:rPr lang="en-US" sz="3200" b="1" dirty="0" err="1" smtClean="0"/>
              <a:t>atau</a:t>
            </a:r>
            <a:r>
              <a:rPr lang="en-US" sz="3200" b="1" dirty="0" smtClean="0"/>
              <a:t> </a:t>
            </a:r>
            <a:r>
              <a:rPr lang="en-US" sz="3200" b="1" dirty="0" err="1" smtClean="0"/>
              <a:t>kombinasi</a:t>
            </a:r>
            <a:r>
              <a:rPr lang="en-US" sz="3200" b="1" dirty="0" smtClean="0"/>
              <a:t> </a:t>
            </a:r>
            <a:r>
              <a:rPr lang="en-US" sz="3200" b="1" dirty="0" err="1" smtClean="0"/>
              <a:t>kontras</a:t>
            </a:r>
            <a:r>
              <a:rPr lang="en-US" sz="3200" b="1" dirty="0" smtClean="0"/>
              <a:t> </a:t>
            </a:r>
            <a:r>
              <a:rPr lang="en-US" sz="3200" b="1" dirty="0" err="1" smtClean="0"/>
              <a:t>sebelah</a:t>
            </a:r>
            <a:r>
              <a:rPr lang="en-US" sz="3200" b="1" dirty="0" smtClean="0"/>
              <a:t> </a:t>
            </a:r>
            <a:r>
              <a:rPr lang="en-US" sz="3200" b="1" dirty="0" err="1" smtClean="0"/>
              <a:t>menyebelah</a:t>
            </a:r>
            <a:r>
              <a:rPr lang="en-US" sz="3200" b="1" dirty="0" smtClean="0"/>
              <a:t> </a:t>
            </a:r>
            <a:r>
              <a:rPr lang="en-US" sz="3200" dirty="0" err="1" smtClean="0"/>
              <a:t>Skema</a:t>
            </a:r>
            <a:r>
              <a:rPr lang="en-US" sz="3200" dirty="0" smtClean="0"/>
              <a:t> </a:t>
            </a:r>
            <a:r>
              <a:rPr lang="en-US" sz="3200" dirty="0" err="1" smtClean="0"/>
              <a:t>warna</a:t>
            </a:r>
            <a:r>
              <a:rPr lang="en-US" sz="3200" dirty="0" smtClean="0"/>
              <a:t> split-</a:t>
            </a:r>
            <a:r>
              <a:rPr lang="en-US" sz="3200" dirty="0" err="1" smtClean="0"/>
              <a:t>komasdplementer</a:t>
            </a:r>
            <a:r>
              <a:rPr lang="en-US" sz="3200" dirty="0" smtClean="0"/>
              <a:t> </a:t>
            </a:r>
            <a:r>
              <a:rPr lang="en-US" sz="3200" dirty="0" err="1" smtClean="0"/>
              <a:t>adalah</a:t>
            </a:r>
            <a:r>
              <a:rPr lang="en-US" sz="3200" dirty="0" smtClean="0"/>
              <a:t> </a:t>
            </a:r>
            <a:r>
              <a:rPr lang="en-US" sz="3200" dirty="0" err="1" smtClean="0"/>
              <a:t>variasi</a:t>
            </a:r>
            <a:r>
              <a:rPr lang="en-US" sz="3200" dirty="0" smtClean="0"/>
              <a:t> </a:t>
            </a:r>
            <a:r>
              <a:rPr lang="en-US" sz="3200" dirty="0" err="1" smtClean="0"/>
              <a:t>dari</a:t>
            </a:r>
            <a:r>
              <a:rPr lang="en-US" sz="3200" dirty="0" smtClean="0"/>
              <a:t> </a:t>
            </a:r>
            <a:r>
              <a:rPr lang="en-US" sz="3200" dirty="0" err="1" smtClean="0"/>
              <a:t>skema</a:t>
            </a:r>
            <a:r>
              <a:rPr lang="en-US" sz="3200" dirty="0" smtClean="0"/>
              <a:t> </a:t>
            </a:r>
            <a:r>
              <a:rPr lang="en-US" sz="3200" dirty="0" err="1" smtClean="0"/>
              <a:t>warna</a:t>
            </a:r>
            <a:r>
              <a:rPr lang="en-US" sz="3200" dirty="0" smtClean="0"/>
              <a:t> yang </a:t>
            </a:r>
            <a:r>
              <a:rPr lang="en-US" sz="3200" dirty="0" err="1" smtClean="0"/>
              <a:t>saling</a:t>
            </a:r>
            <a:r>
              <a:rPr lang="en-US" sz="3200" dirty="0" smtClean="0"/>
              <a:t> </a:t>
            </a:r>
            <a:r>
              <a:rPr lang="en-US" sz="3200" dirty="0" err="1" smtClean="0"/>
              <a:t>melengkapi</a:t>
            </a:r>
            <a:r>
              <a:rPr lang="en-US" sz="3200" dirty="0" smtClean="0"/>
              <a:t>. </a:t>
            </a:r>
            <a:r>
              <a:rPr lang="en-US" sz="3200" dirty="0" err="1" smtClean="0"/>
              <a:t>Selain</a:t>
            </a:r>
            <a:r>
              <a:rPr lang="en-US" sz="3200" dirty="0" smtClean="0"/>
              <a:t> </a:t>
            </a:r>
            <a:r>
              <a:rPr lang="en-US" sz="3200" dirty="0" err="1" smtClean="0"/>
              <a:t>warna</a:t>
            </a:r>
            <a:r>
              <a:rPr lang="en-US" sz="3200" dirty="0" smtClean="0"/>
              <a:t> </a:t>
            </a:r>
            <a:r>
              <a:rPr lang="en-US" sz="3200" dirty="0" err="1" smtClean="0"/>
              <a:t>dasar</a:t>
            </a:r>
            <a:r>
              <a:rPr lang="en-US" sz="3200" dirty="0" smtClean="0"/>
              <a:t>, </a:t>
            </a:r>
            <a:r>
              <a:rPr lang="en-US" sz="3200" dirty="0" err="1" smtClean="0"/>
              <a:t>menggunakan</a:t>
            </a:r>
            <a:r>
              <a:rPr lang="en-US" sz="3200" dirty="0" smtClean="0"/>
              <a:t> </a:t>
            </a:r>
            <a:r>
              <a:rPr lang="en-US" sz="3200" dirty="0" err="1" smtClean="0"/>
              <a:t>dua</a:t>
            </a:r>
            <a:r>
              <a:rPr lang="en-US" sz="3200" dirty="0" smtClean="0"/>
              <a:t> </a:t>
            </a:r>
            <a:r>
              <a:rPr lang="en-US" sz="3200" dirty="0" err="1" smtClean="0"/>
              <a:t>warna</a:t>
            </a:r>
            <a:r>
              <a:rPr lang="en-US" sz="3200" dirty="0" smtClean="0"/>
              <a:t> yang </a:t>
            </a:r>
            <a:r>
              <a:rPr lang="en-US" sz="3200" dirty="0" err="1" smtClean="0"/>
              <a:t>berdekatan</a:t>
            </a:r>
            <a:r>
              <a:rPr lang="en-US" sz="3200" dirty="0" smtClean="0"/>
              <a:t> </a:t>
            </a:r>
            <a:r>
              <a:rPr lang="en-US" sz="3200" dirty="0" err="1" smtClean="0"/>
              <a:t>dengan</a:t>
            </a:r>
            <a:r>
              <a:rPr lang="en-US" sz="3200" dirty="0" smtClean="0"/>
              <a:t> yang </a:t>
            </a:r>
            <a:r>
              <a:rPr lang="en-US" sz="3200" dirty="0" err="1" smtClean="0"/>
              <a:t>bersebelahan</a:t>
            </a:r>
            <a:r>
              <a:rPr lang="en-US" sz="3200" dirty="0" smtClean="0"/>
              <a:t> .</a:t>
            </a:r>
            <a:br>
              <a:rPr lang="en-US" sz="3200" dirty="0" smtClean="0"/>
            </a:br>
            <a:r>
              <a:rPr lang="en-US" sz="2400" dirty="0" smtClean="0"/>
              <a:t/>
            </a:r>
            <a:br>
              <a:rPr lang="en-US" sz="2400" dirty="0" smtClean="0"/>
            </a:br>
            <a:r>
              <a:rPr lang="en-US" sz="2400" b="1" dirty="0" smtClean="0"/>
              <a:t/>
            </a:r>
            <a:br>
              <a:rPr lang="en-US" sz="2400" b="1" dirty="0" smtClean="0"/>
            </a:br>
            <a:endParaRPr lang="en-US" sz="2400" dirty="0"/>
          </a:p>
        </p:txBody>
      </p:sp>
      <p:pic>
        <p:nvPicPr>
          <p:cNvPr id="4" name="Content Placeholder 3" descr="Color Wheel dengan skema warna split-komplementer"/>
          <p:cNvPicPr>
            <a:picLocks noGrp="1"/>
          </p:cNvPicPr>
          <p:nvPr>
            <p:ph idx="1"/>
          </p:nvPr>
        </p:nvPicPr>
        <p:blipFill>
          <a:blip r:embed="rId2"/>
          <a:srcRect/>
          <a:stretch>
            <a:fillRect/>
          </a:stretch>
        </p:blipFill>
        <p:spPr bwMode="auto">
          <a:xfrm>
            <a:off x="304800" y="3429000"/>
            <a:ext cx="2590800" cy="2781300"/>
          </a:xfrm>
          <a:prstGeom prst="rect">
            <a:avLst/>
          </a:prstGeom>
          <a:noFill/>
          <a:ln w="9525">
            <a:noFill/>
            <a:miter lim="800000"/>
            <a:headEnd/>
            <a:tailEnd/>
          </a:ln>
        </p:spPr>
      </p:pic>
      <p:pic>
        <p:nvPicPr>
          <p:cNvPr id="5" name="Picture 4" descr="split-pelengkap skema warna"/>
          <p:cNvPicPr/>
          <p:nvPr/>
        </p:nvPicPr>
        <p:blipFill>
          <a:blip r:embed="rId3"/>
          <a:srcRect/>
          <a:stretch>
            <a:fillRect/>
          </a:stretch>
        </p:blipFill>
        <p:spPr bwMode="auto">
          <a:xfrm>
            <a:off x="3276600" y="4114800"/>
            <a:ext cx="29718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t/>
            </a:r>
            <a:br>
              <a:rPr lang="en-US" dirty="0" smtClean="0"/>
            </a:br>
            <a:r>
              <a:rPr lang="en-US" dirty="0" err="1" smtClean="0"/>
              <a:t>Skema</a:t>
            </a:r>
            <a:r>
              <a:rPr lang="en-US" dirty="0" smtClean="0"/>
              <a:t> </a:t>
            </a:r>
            <a:r>
              <a:rPr lang="en-US" dirty="0" err="1" smtClean="0"/>
              <a:t>warna</a:t>
            </a:r>
            <a:r>
              <a:rPr lang="en-US" dirty="0" smtClean="0"/>
              <a:t> triadic </a:t>
            </a:r>
            <a:r>
              <a:rPr lang="en-US" dirty="0" err="1" smtClean="0"/>
              <a:t>menggunakan</a:t>
            </a:r>
            <a:r>
              <a:rPr lang="en-US" dirty="0" smtClean="0"/>
              <a:t> </a:t>
            </a:r>
            <a:r>
              <a:rPr lang="en-US" dirty="0" err="1" smtClean="0"/>
              <a:t>warna</a:t>
            </a:r>
            <a:r>
              <a:rPr lang="en-US" dirty="0" smtClean="0"/>
              <a:t> yang </a:t>
            </a:r>
            <a:r>
              <a:rPr lang="en-US" dirty="0" err="1" smtClean="0"/>
              <a:t>merata</a:t>
            </a:r>
            <a:r>
              <a:rPr lang="en-US" dirty="0" smtClean="0"/>
              <a:t> </a:t>
            </a:r>
            <a:r>
              <a:rPr lang="en-US" dirty="0" err="1" smtClean="0"/>
              <a:t>berjarak</a:t>
            </a:r>
            <a:r>
              <a:rPr lang="en-US" dirty="0" smtClean="0"/>
              <a:t> </a:t>
            </a:r>
            <a:r>
              <a:rPr lang="en-US" dirty="0" err="1" smtClean="0"/>
              <a:t>sekitar</a:t>
            </a:r>
            <a:r>
              <a:rPr lang="en-US" dirty="0" smtClean="0"/>
              <a:t> </a:t>
            </a:r>
            <a:r>
              <a:rPr lang="en-US" dirty="0" err="1" smtClean="0"/>
              <a:t>roda</a:t>
            </a:r>
            <a:r>
              <a:rPr lang="en-US" dirty="0" smtClean="0"/>
              <a:t> </a:t>
            </a:r>
            <a:r>
              <a:rPr lang="en-US" dirty="0" err="1" smtClean="0"/>
              <a:t>warna</a:t>
            </a:r>
            <a:r>
              <a:rPr lang="en-US" dirty="0" smtClean="0"/>
              <a:t/>
            </a:r>
            <a:br>
              <a:rPr lang="en-US" dirty="0" smtClean="0"/>
            </a:br>
            <a:endParaRPr lang="en-US" dirty="0"/>
          </a:p>
        </p:txBody>
      </p:sp>
      <p:pic>
        <p:nvPicPr>
          <p:cNvPr id="4" name="Content Placeholder 3" descr="Color Wheel dengan skema warna triadic"/>
          <p:cNvPicPr>
            <a:picLocks noGrp="1"/>
          </p:cNvPicPr>
          <p:nvPr>
            <p:ph idx="1"/>
          </p:nvPr>
        </p:nvPicPr>
        <p:blipFill>
          <a:blip r:embed="rId2"/>
          <a:srcRect/>
          <a:stretch>
            <a:fillRect/>
          </a:stretch>
        </p:blipFill>
        <p:spPr bwMode="auto">
          <a:xfrm>
            <a:off x="1371600" y="2514600"/>
            <a:ext cx="2552700" cy="2400300"/>
          </a:xfrm>
          <a:prstGeom prst="rect">
            <a:avLst/>
          </a:prstGeom>
          <a:noFill/>
          <a:ln w="9525">
            <a:noFill/>
            <a:miter lim="800000"/>
            <a:headEnd/>
            <a:tailEnd/>
          </a:ln>
        </p:spPr>
      </p:pic>
      <p:pic>
        <p:nvPicPr>
          <p:cNvPr id="5" name="Picture 4" descr="triadic skema warna"/>
          <p:cNvPicPr/>
          <p:nvPr/>
        </p:nvPicPr>
        <p:blipFill>
          <a:blip r:embed="rId3"/>
          <a:srcRect/>
          <a:stretch>
            <a:fillRect/>
          </a:stretch>
        </p:blipFill>
        <p:spPr bwMode="auto">
          <a:xfrm>
            <a:off x="4267200" y="2819400"/>
            <a:ext cx="21145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Teori</a:t>
            </a:r>
            <a:r>
              <a:rPr lang="en-US" dirty="0" smtClean="0"/>
              <a:t> </a:t>
            </a:r>
            <a:r>
              <a:rPr lang="en-US" b="1" dirty="0" smtClean="0">
                <a:hlinkClick r:id="rId2" tooltip="Brewster"/>
              </a:rPr>
              <a:t>Brewster</a:t>
            </a:r>
            <a:r>
              <a:rPr lang="en-US" b="1" dirty="0" smtClean="0"/>
              <a:t> yang </a:t>
            </a:r>
            <a:r>
              <a:rPr lang="en-US" b="1" dirty="0" err="1" smtClean="0"/>
              <a:t>disempurnakan</a:t>
            </a:r>
            <a:r>
              <a:rPr lang="en-US" b="1" dirty="0" smtClean="0"/>
              <a:t> </a:t>
            </a:r>
            <a:r>
              <a:rPr lang="en-US" b="1" dirty="0" err="1" smtClean="0"/>
              <a:t>Oleh</a:t>
            </a:r>
            <a:r>
              <a:rPr lang="en-US" dirty="0" smtClean="0"/>
              <a:t> </a:t>
            </a:r>
            <a:r>
              <a:rPr lang="en-US" b="1" dirty="0" smtClean="0"/>
              <a:t>Herbert Ives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smtClean="0"/>
              <a:t>Teori</a:t>
            </a:r>
            <a:r>
              <a:rPr lang="en-US" dirty="0" smtClean="0"/>
              <a:t> </a:t>
            </a:r>
            <a:r>
              <a:rPr lang="en-US" b="1" dirty="0" smtClean="0">
                <a:hlinkClick r:id="rId2" tooltip="Brewster"/>
              </a:rPr>
              <a:t>Brewster</a:t>
            </a:r>
            <a:r>
              <a:rPr lang="en-US" dirty="0" smtClean="0"/>
              <a:t> </a:t>
            </a:r>
            <a:r>
              <a:rPr lang="en-US" dirty="0" err="1" smtClean="0"/>
              <a:t>pertama</a:t>
            </a:r>
            <a:r>
              <a:rPr lang="en-US" dirty="0" smtClean="0"/>
              <a:t> kali </a:t>
            </a:r>
            <a:r>
              <a:rPr lang="en-US" dirty="0" err="1" smtClean="0"/>
              <a:t>dikemukakan</a:t>
            </a:r>
            <a:r>
              <a:rPr lang="en-US" dirty="0" smtClean="0"/>
              <a:t> </a:t>
            </a:r>
            <a:r>
              <a:rPr lang="en-US" dirty="0" err="1" smtClean="0"/>
              <a:t>pada</a:t>
            </a:r>
            <a:r>
              <a:rPr lang="en-US" dirty="0" smtClean="0"/>
              <a:t> </a:t>
            </a:r>
            <a:r>
              <a:rPr lang="en-US" dirty="0" err="1" smtClean="0"/>
              <a:t>tahun</a:t>
            </a:r>
            <a:r>
              <a:rPr lang="en-US" dirty="0" smtClean="0"/>
              <a:t> 1831. </a:t>
            </a:r>
            <a:r>
              <a:rPr lang="en-US" dirty="0" err="1" smtClean="0"/>
              <a:t>Teori</a:t>
            </a:r>
            <a:r>
              <a:rPr lang="en-US" dirty="0" smtClean="0"/>
              <a:t> </a:t>
            </a:r>
            <a:r>
              <a:rPr lang="en-US" dirty="0" err="1" smtClean="0"/>
              <a:t>ini</a:t>
            </a:r>
            <a:r>
              <a:rPr lang="en-US" dirty="0" smtClean="0"/>
              <a:t> </a:t>
            </a:r>
            <a:r>
              <a:rPr lang="en-US" dirty="0" err="1" smtClean="0"/>
              <a:t>menyederhanakan</a:t>
            </a:r>
            <a:r>
              <a:rPr lang="en-US" dirty="0" smtClean="0"/>
              <a:t> </a:t>
            </a:r>
            <a:r>
              <a:rPr lang="en-US" b="1" dirty="0" err="1" smtClean="0">
                <a:hlinkClick r:id="rId3" tooltip="Warna"/>
              </a:rPr>
              <a:t>warna-warna</a:t>
            </a:r>
            <a:r>
              <a:rPr lang="en-US" dirty="0" err="1" smtClean="0"/>
              <a:t>yang</a:t>
            </a:r>
            <a:r>
              <a:rPr lang="en-US" dirty="0" smtClean="0"/>
              <a:t> </a:t>
            </a:r>
            <a:r>
              <a:rPr lang="en-US" dirty="0" err="1" smtClean="0"/>
              <a:t>ada</a:t>
            </a:r>
            <a:r>
              <a:rPr lang="en-US" dirty="0" smtClean="0"/>
              <a:t> </a:t>
            </a:r>
            <a:r>
              <a:rPr lang="en-US" dirty="0" err="1" smtClean="0"/>
              <a:t>di</a:t>
            </a:r>
            <a:r>
              <a:rPr lang="en-US" dirty="0" smtClean="0"/>
              <a:t> </a:t>
            </a:r>
            <a:r>
              <a:rPr lang="en-US" dirty="0" err="1" smtClean="0"/>
              <a:t>alam</a:t>
            </a:r>
            <a:r>
              <a:rPr lang="en-US" dirty="0" smtClean="0"/>
              <a:t> </a:t>
            </a:r>
            <a:r>
              <a:rPr lang="en-US" dirty="0" err="1" smtClean="0"/>
              <a:t>menjadi</a:t>
            </a:r>
            <a:r>
              <a:rPr lang="en-US" dirty="0" smtClean="0"/>
              <a:t> 4 </a:t>
            </a:r>
            <a:r>
              <a:rPr lang="en-US" dirty="0" err="1" smtClean="0"/>
              <a:t>kelompok</a:t>
            </a:r>
            <a:r>
              <a:rPr lang="en-US" dirty="0" smtClean="0"/>
              <a:t> </a:t>
            </a:r>
            <a:r>
              <a:rPr lang="en-US" dirty="0" err="1" smtClean="0"/>
              <a:t>warna</a:t>
            </a:r>
            <a:r>
              <a:rPr lang="en-US" dirty="0" smtClean="0"/>
              <a:t>, </a:t>
            </a:r>
            <a:r>
              <a:rPr lang="en-US" dirty="0" err="1" smtClean="0"/>
              <a:t>yaitu</a:t>
            </a:r>
            <a:r>
              <a:rPr lang="en-US" dirty="0" smtClean="0"/>
              <a:t> </a:t>
            </a:r>
            <a:r>
              <a:rPr lang="en-US" dirty="0" err="1" smtClean="0"/>
              <a:t>warna</a:t>
            </a:r>
            <a:r>
              <a:rPr lang="en-US" dirty="0" smtClean="0"/>
              <a:t> primer, </a:t>
            </a:r>
            <a:r>
              <a:rPr lang="en-US" dirty="0" err="1" smtClean="0"/>
              <a:t>sekunder</a:t>
            </a:r>
            <a:r>
              <a:rPr lang="en-US" dirty="0" smtClean="0"/>
              <a:t>, </a:t>
            </a:r>
            <a:r>
              <a:rPr lang="en-US" dirty="0" err="1" smtClean="0"/>
              <a:t>tersier</a:t>
            </a:r>
            <a:r>
              <a:rPr lang="en-US" dirty="0" smtClean="0"/>
              <a:t>, </a:t>
            </a:r>
            <a:r>
              <a:rPr lang="en-US" dirty="0" err="1" smtClean="0"/>
              <a:t>dan</a:t>
            </a:r>
            <a:r>
              <a:rPr lang="en-US" dirty="0" smtClean="0"/>
              <a:t> </a:t>
            </a:r>
            <a:r>
              <a:rPr lang="en-US" dirty="0" err="1" smtClean="0"/>
              <a:t>warna</a:t>
            </a:r>
            <a:r>
              <a:rPr lang="en-US" dirty="0" smtClean="0"/>
              <a:t> </a:t>
            </a:r>
            <a:r>
              <a:rPr lang="en-US" dirty="0" err="1" smtClean="0"/>
              <a:t>netral</a:t>
            </a:r>
            <a:r>
              <a:rPr lang="en-US" dirty="0" smtClean="0"/>
              <a:t>. </a:t>
            </a:r>
            <a:r>
              <a:rPr lang="en-US" dirty="0" err="1" smtClean="0"/>
              <a:t>Kelompok</a:t>
            </a:r>
            <a:r>
              <a:rPr lang="en-US" dirty="0" smtClean="0"/>
              <a:t> </a:t>
            </a:r>
            <a:r>
              <a:rPr lang="en-US" dirty="0" err="1" smtClean="0"/>
              <a:t>warna</a:t>
            </a:r>
            <a:r>
              <a:rPr lang="en-US" dirty="0" smtClean="0"/>
              <a:t> </a:t>
            </a:r>
            <a:r>
              <a:rPr lang="en-US" dirty="0" err="1" smtClean="0"/>
              <a:t>ini</a:t>
            </a:r>
            <a:r>
              <a:rPr lang="en-US" dirty="0" smtClean="0"/>
              <a:t> </a:t>
            </a:r>
            <a:r>
              <a:rPr lang="en-US" dirty="0" err="1" smtClean="0"/>
              <a:t>sering</a:t>
            </a:r>
            <a:r>
              <a:rPr lang="en-US" dirty="0" smtClean="0"/>
              <a:t> </a:t>
            </a:r>
            <a:r>
              <a:rPr lang="en-US" dirty="0" err="1" smtClean="0"/>
              <a:t>disusun</a:t>
            </a:r>
            <a:r>
              <a:rPr lang="en-US" dirty="0" smtClean="0"/>
              <a:t> </a:t>
            </a:r>
            <a:r>
              <a:rPr lang="en-US" dirty="0" err="1" smtClean="0"/>
              <a:t>dalam</a:t>
            </a:r>
            <a:r>
              <a:rPr lang="en-US" dirty="0" smtClean="0"/>
              <a:t> </a:t>
            </a:r>
            <a:r>
              <a:rPr lang="en-US" dirty="0" err="1" smtClean="0"/>
              <a:t>lingkaran</a:t>
            </a:r>
            <a:r>
              <a:rPr lang="en-US" dirty="0" smtClean="0"/>
              <a:t> </a:t>
            </a:r>
            <a:r>
              <a:rPr lang="en-US" dirty="0" err="1" smtClean="0"/>
              <a:t>warna</a:t>
            </a:r>
            <a:r>
              <a:rPr lang="en-US" dirty="0" smtClean="0"/>
              <a:t> </a:t>
            </a:r>
            <a:r>
              <a:rPr lang="en-US" dirty="0" err="1" smtClean="0"/>
              <a:t>brewster</a:t>
            </a:r>
            <a:r>
              <a:rPr lang="en-US" dirty="0" smtClean="0"/>
              <a:t>. </a:t>
            </a:r>
            <a:r>
              <a:rPr lang="en-US" dirty="0" err="1" smtClean="0"/>
              <a:t>Lingkaran</a:t>
            </a:r>
            <a:r>
              <a:rPr lang="en-US" dirty="0" smtClean="0"/>
              <a:t> </a:t>
            </a:r>
            <a:r>
              <a:rPr lang="en-US" dirty="0" err="1" smtClean="0"/>
              <a:t>warna</a:t>
            </a:r>
            <a:r>
              <a:rPr lang="en-US" dirty="0" smtClean="0"/>
              <a:t> </a:t>
            </a:r>
            <a:r>
              <a:rPr lang="en-US" dirty="0" err="1" smtClean="0"/>
              <a:t>brewster</a:t>
            </a:r>
            <a:r>
              <a:rPr lang="en-US" dirty="0" smtClean="0"/>
              <a:t> </a:t>
            </a:r>
            <a:r>
              <a:rPr lang="en-US" dirty="0" err="1" smtClean="0"/>
              <a:t>mampu</a:t>
            </a:r>
            <a:r>
              <a:rPr lang="en-US" dirty="0" smtClean="0"/>
              <a:t> </a:t>
            </a:r>
            <a:r>
              <a:rPr lang="en-US" dirty="0" err="1" smtClean="0"/>
              <a:t>menjelaskan</a:t>
            </a:r>
            <a:r>
              <a:rPr lang="en-US" dirty="0" smtClean="0"/>
              <a:t> </a:t>
            </a:r>
            <a:r>
              <a:rPr lang="en-US" dirty="0" err="1" smtClean="0"/>
              <a:t>teori</a:t>
            </a:r>
            <a:r>
              <a:rPr lang="en-US" dirty="0" smtClean="0"/>
              <a:t> </a:t>
            </a:r>
            <a:r>
              <a:rPr lang="en-US" dirty="0" err="1" smtClean="0"/>
              <a:t>kontras</a:t>
            </a:r>
            <a:r>
              <a:rPr lang="en-US" dirty="0" smtClean="0"/>
              <a:t> </a:t>
            </a:r>
            <a:r>
              <a:rPr lang="en-US" dirty="0" err="1" smtClean="0"/>
              <a:t>warna</a:t>
            </a:r>
            <a:r>
              <a:rPr lang="en-US" dirty="0" smtClean="0"/>
              <a:t> (</a:t>
            </a:r>
            <a:r>
              <a:rPr lang="en-US" dirty="0" err="1" smtClean="0"/>
              <a:t>komplementer</a:t>
            </a:r>
            <a:r>
              <a:rPr lang="en-US" dirty="0" smtClean="0"/>
              <a:t>), split </a:t>
            </a:r>
            <a:r>
              <a:rPr lang="en-US" dirty="0" err="1" smtClean="0"/>
              <a:t>komplementer</a:t>
            </a:r>
            <a:r>
              <a:rPr lang="en-US" dirty="0" smtClean="0"/>
              <a:t>, </a:t>
            </a:r>
            <a:r>
              <a:rPr lang="en-US" i="1" dirty="0" smtClean="0"/>
              <a:t>triad</a:t>
            </a:r>
            <a:r>
              <a:rPr lang="en-US" dirty="0" smtClean="0"/>
              <a:t>, </a:t>
            </a:r>
            <a:r>
              <a:rPr lang="en-US" dirty="0" err="1" smtClean="0"/>
              <a:t>dan</a:t>
            </a:r>
            <a:r>
              <a:rPr lang="en-US" i="1" dirty="0" smtClean="0"/>
              <a:t> tetrad.</a:t>
            </a:r>
            <a:r>
              <a:rPr lang="en-US" dirty="0" smtClean="0"/>
              <a:t> </a:t>
            </a:r>
            <a:r>
              <a:rPr lang="en-US" dirty="0" err="1" smtClean="0"/>
              <a:t>Rumus</a:t>
            </a:r>
            <a:r>
              <a:rPr lang="en-US" dirty="0" smtClean="0"/>
              <a:t> yang </a:t>
            </a:r>
            <a:r>
              <a:rPr lang="en-US" dirty="0" err="1" smtClean="0"/>
              <a:t>diperoleh</a:t>
            </a:r>
            <a:r>
              <a:rPr lang="en-US" dirty="0" smtClean="0"/>
              <a:t> </a:t>
            </a:r>
            <a:r>
              <a:rPr lang="en-US" dirty="0" err="1" smtClean="0"/>
              <a:t>dari</a:t>
            </a:r>
            <a:r>
              <a:rPr lang="en-US" dirty="0" smtClean="0"/>
              <a:t> </a:t>
            </a:r>
            <a:r>
              <a:rPr lang="en-US" dirty="0" err="1" smtClean="0"/>
              <a:t>Teori</a:t>
            </a:r>
            <a:r>
              <a:rPr lang="en-US" dirty="0" smtClean="0"/>
              <a:t> Brewster t </a:t>
            </a:r>
            <a:r>
              <a:rPr lang="en-US" dirty="0" err="1" smtClean="0"/>
              <a:t>oleh</a:t>
            </a:r>
            <a:r>
              <a:rPr lang="en-US" dirty="0" smtClean="0"/>
              <a:t> Herbert Ives </a:t>
            </a:r>
            <a:r>
              <a:rPr lang="en-US" dirty="0" err="1" smtClean="0"/>
              <a:t>disempurnakan</a:t>
            </a:r>
            <a:r>
              <a:rPr lang="en-US" dirty="0" smtClean="0"/>
              <a:t> </a:t>
            </a:r>
            <a:r>
              <a:rPr lang="en-US" dirty="0" err="1" smtClean="0"/>
              <a:t>menjadi</a:t>
            </a:r>
            <a:r>
              <a:rPr lang="en-US" dirty="0" smtClean="0"/>
              <a:t> </a:t>
            </a:r>
            <a:r>
              <a:rPr lang="en-US" dirty="0" err="1" smtClean="0"/>
              <a:t>skema</a:t>
            </a:r>
            <a:r>
              <a:rPr lang="en-US" dirty="0" smtClean="0"/>
              <a:t> </a:t>
            </a:r>
            <a:r>
              <a:rPr lang="en-US" dirty="0" err="1" smtClean="0"/>
              <a:t>lingkaran</a:t>
            </a:r>
            <a:r>
              <a:rPr lang="en-US" dirty="0" smtClean="0"/>
              <a:t> </a:t>
            </a:r>
            <a:r>
              <a:rPr lang="en-US" dirty="0" err="1" smtClean="0"/>
              <a:t>warna</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pPr algn="l"/>
            <a:r>
              <a:rPr lang="en-US" sz="3200" dirty="0" smtClean="0"/>
              <a:t>f. </a:t>
            </a:r>
            <a:r>
              <a:rPr lang="en-US" sz="3200" dirty="0" err="1" smtClean="0"/>
              <a:t>Skema</a:t>
            </a:r>
            <a:r>
              <a:rPr lang="en-US" sz="3200" dirty="0" smtClean="0"/>
              <a:t> </a:t>
            </a:r>
            <a:r>
              <a:rPr lang="en-US" sz="3200" dirty="0" err="1" smtClean="0"/>
              <a:t>warna</a:t>
            </a:r>
            <a:r>
              <a:rPr lang="en-US" sz="3200" dirty="0" smtClean="0"/>
              <a:t> </a:t>
            </a:r>
            <a:r>
              <a:rPr lang="en-US" sz="3200" dirty="0" err="1" smtClean="0"/>
              <a:t>persegi</a:t>
            </a:r>
            <a:r>
              <a:rPr lang="en-US" sz="3200" dirty="0" smtClean="0"/>
              <a:t> </a:t>
            </a:r>
            <a:r>
              <a:rPr lang="en-US" sz="3200" dirty="0" err="1" smtClean="0"/>
              <a:t>mirip</a:t>
            </a:r>
            <a:r>
              <a:rPr lang="en-US" sz="3200" dirty="0" smtClean="0"/>
              <a:t> </a:t>
            </a:r>
            <a:r>
              <a:rPr lang="en-US" sz="3200" dirty="0" err="1" smtClean="0"/>
              <a:t>dengan</a:t>
            </a:r>
            <a:r>
              <a:rPr lang="en-US" sz="3200" dirty="0" smtClean="0"/>
              <a:t> </a:t>
            </a:r>
            <a:r>
              <a:rPr lang="en-US" sz="3200" dirty="0" err="1" smtClean="0"/>
              <a:t>persegi</a:t>
            </a:r>
            <a:r>
              <a:rPr lang="en-US" sz="3200" dirty="0" smtClean="0"/>
              <a:t> </a:t>
            </a:r>
            <a:r>
              <a:rPr lang="en-US" sz="3200" dirty="0" err="1" smtClean="0"/>
              <a:t>panjang</a:t>
            </a:r>
            <a:r>
              <a:rPr lang="en-US" sz="3200" dirty="0" smtClean="0"/>
              <a:t>, </a:t>
            </a:r>
            <a:r>
              <a:rPr lang="en-US" sz="3200" dirty="0" err="1" smtClean="0"/>
              <a:t>tapi</a:t>
            </a:r>
            <a:r>
              <a:rPr lang="en-US" sz="3200" dirty="0" smtClean="0"/>
              <a:t> </a:t>
            </a:r>
            <a:r>
              <a:rPr lang="en-US" sz="3200" dirty="0" err="1" smtClean="0"/>
              <a:t>dengan</a:t>
            </a:r>
            <a:r>
              <a:rPr lang="en-US" sz="3200" dirty="0" smtClean="0"/>
              <a:t> </a:t>
            </a:r>
            <a:r>
              <a:rPr lang="en-US" sz="3200" dirty="0" err="1" smtClean="0"/>
              <a:t>semua</a:t>
            </a:r>
            <a:r>
              <a:rPr lang="en-US" sz="3200" dirty="0" smtClean="0"/>
              <a:t> </a:t>
            </a:r>
            <a:r>
              <a:rPr lang="en-US" sz="3200" dirty="0" err="1" smtClean="0"/>
              <a:t>empat</a:t>
            </a:r>
            <a:r>
              <a:rPr lang="en-US" sz="3200" dirty="0" smtClean="0"/>
              <a:t> </a:t>
            </a:r>
            <a:r>
              <a:rPr lang="en-US" sz="3200" dirty="0" err="1" smtClean="0"/>
              <a:t>warna</a:t>
            </a:r>
            <a:r>
              <a:rPr lang="en-US" sz="3200" dirty="0" smtClean="0"/>
              <a:t> </a:t>
            </a:r>
            <a:r>
              <a:rPr lang="en-US" sz="3200" dirty="0" err="1" smtClean="0"/>
              <a:t>berjarak</a:t>
            </a:r>
            <a:r>
              <a:rPr lang="en-US" sz="3200" dirty="0" smtClean="0"/>
              <a:t>  </a:t>
            </a:r>
            <a:r>
              <a:rPr lang="en-US" sz="3200" dirty="0" err="1" smtClean="0"/>
              <a:t>dua</a:t>
            </a:r>
            <a:r>
              <a:rPr lang="en-US" sz="3200" dirty="0" smtClean="0"/>
              <a:t> </a:t>
            </a:r>
            <a:r>
              <a:rPr lang="en-US" sz="3200" dirty="0" err="1" smtClean="0"/>
              <a:t>warna</a:t>
            </a:r>
            <a:r>
              <a:rPr lang="en-US" sz="3200" dirty="0" smtClean="0"/>
              <a:t> </a:t>
            </a:r>
            <a:r>
              <a:rPr lang="en-US" sz="3200" dirty="0" err="1" smtClean="0"/>
              <a:t>secara</a:t>
            </a:r>
            <a:r>
              <a:rPr lang="en-US" sz="3200" dirty="0" smtClean="0"/>
              <a:t> </a:t>
            </a:r>
            <a:r>
              <a:rPr lang="en-US" sz="3200" dirty="0" err="1" smtClean="0"/>
              <a:t>merata</a:t>
            </a:r>
            <a:r>
              <a:rPr lang="en-US" sz="3200" dirty="0" smtClean="0"/>
              <a:t> </a:t>
            </a:r>
            <a:r>
              <a:rPr lang="en-US" sz="3200" dirty="0" err="1" smtClean="0"/>
              <a:t>di</a:t>
            </a:r>
            <a:r>
              <a:rPr lang="en-US" sz="3200" dirty="0" smtClean="0"/>
              <a:t> </a:t>
            </a:r>
            <a:r>
              <a:rPr lang="en-US" sz="3200" dirty="0" err="1" smtClean="0"/>
              <a:t>dalam</a:t>
            </a:r>
            <a:r>
              <a:rPr lang="en-US" sz="3200" dirty="0" smtClean="0"/>
              <a:t>  </a:t>
            </a:r>
            <a:r>
              <a:rPr lang="en-US" sz="3200" dirty="0" err="1" smtClean="0"/>
              <a:t>lingkaran</a:t>
            </a:r>
            <a:r>
              <a:rPr lang="en-US" sz="3200" dirty="0" smtClean="0"/>
              <a:t> </a:t>
            </a:r>
            <a:r>
              <a:rPr lang="en-US" sz="3200" dirty="0" err="1" smtClean="0"/>
              <a:t>warna</a:t>
            </a:r>
            <a:r>
              <a:rPr lang="en-US" sz="3200" dirty="0" smtClean="0"/>
              <a:t>. </a:t>
            </a:r>
            <a:r>
              <a:rPr lang="en-US" sz="3200" dirty="0" err="1" smtClean="0"/>
              <a:t>Skema</a:t>
            </a:r>
            <a:r>
              <a:rPr lang="en-US" sz="3200" dirty="0" smtClean="0"/>
              <a:t> </a:t>
            </a:r>
            <a:r>
              <a:rPr lang="en-US" sz="3200" dirty="0" err="1" smtClean="0"/>
              <a:t>warna</a:t>
            </a:r>
            <a:r>
              <a:rPr lang="en-US" sz="3200" dirty="0" smtClean="0"/>
              <a:t> </a:t>
            </a:r>
            <a:r>
              <a:rPr lang="en-US" sz="3200" dirty="0" err="1" smtClean="0"/>
              <a:t>persegi</a:t>
            </a:r>
            <a:r>
              <a:rPr lang="en-US" sz="3200" dirty="0" smtClean="0"/>
              <a:t> </a:t>
            </a:r>
            <a:r>
              <a:rPr lang="en-US" sz="3200" dirty="0" err="1" smtClean="0"/>
              <a:t>akan</a:t>
            </a:r>
            <a:r>
              <a:rPr lang="en-US" sz="3200" dirty="0" smtClean="0"/>
              <a:t> </a:t>
            </a:r>
            <a:br>
              <a:rPr lang="en-US" sz="3200" dirty="0" smtClean="0"/>
            </a:br>
            <a:r>
              <a:rPr lang="en-US" sz="3200" dirty="0" smtClean="0"/>
              <a:t>  </a:t>
            </a:r>
            <a:r>
              <a:rPr lang="en-US" sz="3200" dirty="0" err="1" smtClean="0"/>
              <a:t>berfungsi</a:t>
            </a:r>
            <a:r>
              <a:rPr lang="en-US" sz="3200" dirty="0" smtClean="0"/>
              <a:t> </a:t>
            </a:r>
            <a:r>
              <a:rPr lang="en-US" sz="3200" dirty="0" err="1" smtClean="0"/>
              <a:t>maksimal</a:t>
            </a:r>
            <a:r>
              <a:rPr lang="en-US" sz="3200" dirty="0" smtClean="0"/>
              <a:t> </a:t>
            </a:r>
            <a:r>
              <a:rPr lang="en-US" sz="3200" dirty="0" err="1" smtClean="0"/>
              <a:t>jika</a:t>
            </a:r>
            <a:r>
              <a:rPr lang="en-US" sz="3200" dirty="0" smtClean="0"/>
              <a:t> </a:t>
            </a:r>
            <a:r>
              <a:rPr lang="en-US" sz="3200" dirty="0" err="1" smtClean="0"/>
              <a:t>Anda</a:t>
            </a:r>
            <a:r>
              <a:rPr lang="en-US" sz="3200" dirty="0" smtClean="0"/>
              <a:t> </a:t>
            </a:r>
            <a:r>
              <a:rPr lang="en-US" sz="3200" dirty="0" err="1" smtClean="0"/>
              <a:t>membiarkan</a:t>
            </a:r>
            <a:r>
              <a:rPr lang="en-US" sz="3200" dirty="0" smtClean="0"/>
              <a:t> </a:t>
            </a:r>
            <a:r>
              <a:rPr lang="en-US" sz="3200" dirty="0" err="1" smtClean="0"/>
              <a:t>salah</a:t>
            </a:r>
            <a:r>
              <a:rPr lang="en-US" sz="3200" dirty="0" smtClean="0"/>
              <a:t> </a:t>
            </a:r>
            <a:r>
              <a:rPr lang="en-US" sz="3200" dirty="0" err="1" smtClean="0"/>
              <a:t>satu</a:t>
            </a:r>
            <a:r>
              <a:rPr lang="en-US" sz="3200" dirty="0" smtClean="0"/>
              <a:t> </a:t>
            </a:r>
            <a:r>
              <a:rPr lang="en-US" sz="3200" dirty="0" err="1" smtClean="0"/>
              <a:t>warna</a:t>
            </a:r>
            <a:r>
              <a:rPr lang="en-US" sz="3200" dirty="0" smtClean="0"/>
              <a:t> </a:t>
            </a:r>
            <a:r>
              <a:rPr lang="en-US" sz="3200" dirty="0" err="1" smtClean="0"/>
              <a:t>dominan</a:t>
            </a:r>
            <a:endParaRPr lang="en-US" sz="3200" dirty="0"/>
          </a:p>
        </p:txBody>
      </p:sp>
      <p:pic>
        <p:nvPicPr>
          <p:cNvPr id="4" name="Content Placeholder 3" descr="Color Wheel dengan skema warna persegi"/>
          <p:cNvPicPr>
            <a:picLocks noGrp="1"/>
          </p:cNvPicPr>
          <p:nvPr>
            <p:ph idx="1"/>
          </p:nvPr>
        </p:nvPicPr>
        <p:blipFill>
          <a:blip r:embed="rId2"/>
          <a:srcRect/>
          <a:stretch>
            <a:fillRect/>
          </a:stretch>
        </p:blipFill>
        <p:spPr bwMode="auto">
          <a:xfrm>
            <a:off x="1143000" y="3276600"/>
            <a:ext cx="2743200" cy="2895600"/>
          </a:xfrm>
          <a:prstGeom prst="rect">
            <a:avLst/>
          </a:prstGeom>
          <a:noFill/>
          <a:ln w="9525">
            <a:noFill/>
            <a:miter lim="800000"/>
            <a:headEnd/>
            <a:tailEnd/>
          </a:ln>
        </p:spPr>
      </p:pic>
      <p:pic>
        <p:nvPicPr>
          <p:cNvPr id="5" name="Picture 4" descr="persegi skema warna"/>
          <p:cNvPicPr/>
          <p:nvPr/>
        </p:nvPicPr>
        <p:blipFill>
          <a:blip r:embed="rId3"/>
          <a:srcRect/>
          <a:stretch>
            <a:fillRect/>
          </a:stretch>
        </p:blipFill>
        <p:spPr bwMode="auto">
          <a:xfrm>
            <a:off x="4038600" y="3886200"/>
            <a:ext cx="3352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620962"/>
          </a:xfrm>
        </p:spPr>
        <p:txBody>
          <a:bodyPr>
            <a:noAutofit/>
          </a:bodyPr>
          <a:lstStyle/>
          <a:p>
            <a:pPr algn="just"/>
            <a:r>
              <a:rPr lang="en-US" sz="3200" b="1" dirty="0" smtClean="0"/>
              <a:t>e. </a:t>
            </a:r>
            <a:r>
              <a:rPr lang="en-US" sz="3200" b="1" dirty="0" err="1" smtClean="0"/>
              <a:t>Kombinasi</a:t>
            </a:r>
            <a:r>
              <a:rPr lang="en-US" sz="3200" b="1" dirty="0" smtClean="0"/>
              <a:t> </a:t>
            </a:r>
            <a:r>
              <a:rPr lang="en-US" sz="3200" b="1" dirty="0" err="1" smtClean="0"/>
              <a:t>kontras</a:t>
            </a:r>
            <a:r>
              <a:rPr lang="en-US" sz="3200" b="1" dirty="0" smtClean="0"/>
              <a:t> </a:t>
            </a:r>
            <a:r>
              <a:rPr lang="en-US" sz="3200" b="1" dirty="0" err="1" smtClean="0"/>
              <a:t>segi</a:t>
            </a:r>
            <a:r>
              <a:rPr lang="en-US" sz="3200" b="1" dirty="0" smtClean="0"/>
              <a:t> </a:t>
            </a:r>
            <a:r>
              <a:rPr lang="en-US" sz="3200" b="1" dirty="0" err="1" smtClean="0"/>
              <a:t>empat</a:t>
            </a:r>
            <a:r>
              <a:rPr lang="en-US" sz="3200" b="1" dirty="0" smtClean="0"/>
              <a:t> </a:t>
            </a:r>
            <a:r>
              <a:rPr lang="en-US" sz="3200" b="1" dirty="0" err="1" smtClean="0"/>
              <a:t>panjang</a:t>
            </a:r>
            <a:r>
              <a:rPr lang="en-US" sz="3200" b="1" dirty="0" smtClean="0"/>
              <a:t> ( </a:t>
            </a:r>
            <a:r>
              <a:rPr lang="en-US" sz="3200" b="1" dirty="0" err="1" smtClean="0"/>
              <a:t>Tetradic</a:t>
            </a:r>
            <a:r>
              <a:rPr lang="en-US" sz="3200" b="1" dirty="0" smtClean="0"/>
              <a:t>)</a:t>
            </a:r>
            <a:r>
              <a:rPr lang="en-US" sz="3200" dirty="0" smtClean="0"/>
              <a:t> </a:t>
            </a:r>
            <a:r>
              <a:rPr lang="en-US" sz="3200" dirty="0" err="1" smtClean="0"/>
              <a:t>Kombinasi</a:t>
            </a:r>
            <a:r>
              <a:rPr lang="en-US" sz="3200" dirty="0" smtClean="0"/>
              <a:t> </a:t>
            </a:r>
            <a:r>
              <a:rPr lang="en-US" sz="3200" dirty="0" err="1" smtClean="0"/>
              <a:t>persegi</a:t>
            </a:r>
            <a:r>
              <a:rPr lang="en-US" sz="3200" dirty="0" smtClean="0"/>
              <a:t> </a:t>
            </a:r>
            <a:r>
              <a:rPr lang="en-US" sz="3200" dirty="0" err="1" smtClean="0"/>
              <a:t>panjang</a:t>
            </a:r>
            <a:r>
              <a:rPr lang="en-US" sz="3200" dirty="0" smtClean="0"/>
              <a:t> </a:t>
            </a:r>
            <a:r>
              <a:rPr lang="en-US" sz="3200" dirty="0" err="1" smtClean="0"/>
              <a:t>atau</a:t>
            </a:r>
            <a:r>
              <a:rPr lang="en-US" sz="3200" dirty="0" smtClean="0"/>
              <a:t> </a:t>
            </a:r>
            <a:r>
              <a:rPr lang="en-US" sz="3200" dirty="0" err="1" smtClean="0"/>
              <a:t>skema</a:t>
            </a:r>
            <a:r>
              <a:rPr lang="en-US" sz="3200" dirty="0" smtClean="0"/>
              <a:t> </a:t>
            </a:r>
            <a:r>
              <a:rPr lang="en-US" sz="3200" dirty="0" err="1" smtClean="0"/>
              <a:t>warna</a:t>
            </a:r>
            <a:r>
              <a:rPr lang="en-US" sz="3200" dirty="0" smtClean="0"/>
              <a:t> </a:t>
            </a:r>
            <a:r>
              <a:rPr lang="en-US" sz="3200" dirty="0" err="1" smtClean="0"/>
              <a:t>tetradic</a:t>
            </a:r>
            <a:r>
              <a:rPr lang="en-US" sz="3200" dirty="0" smtClean="0"/>
              <a:t> </a:t>
            </a:r>
            <a:r>
              <a:rPr lang="en-US" sz="3200" dirty="0" err="1" smtClean="0"/>
              <a:t>menggunakan</a:t>
            </a:r>
            <a:r>
              <a:rPr lang="en-US" sz="3200" dirty="0" smtClean="0"/>
              <a:t> </a:t>
            </a:r>
            <a:r>
              <a:rPr lang="en-US" sz="3200" dirty="0" err="1" smtClean="0"/>
              <a:t>empat</a:t>
            </a:r>
            <a:r>
              <a:rPr lang="en-US" sz="3200" dirty="0" smtClean="0"/>
              <a:t> </a:t>
            </a:r>
            <a:r>
              <a:rPr lang="en-US" sz="3200" dirty="0" err="1" smtClean="0"/>
              <a:t>warna</a:t>
            </a:r>
            <a:r>
              <a:rPr lang="en-US" sz="3200" dirty="0" smtClean="0"/>
              <a:t> </a:t>
            </a:r>
            <a:r>
              <a:rPr lang="en-US" sz="3200" dirty="0" err="1" smtClean="0"/>
              <a:t>dibagi</a:t>
            </a:r>
            <a:r>
              <a:rPr lang="en-US" sz="3200" dirty="0" smtClean="0"/>
              <a:t> </a:t>
            </a:r>
            <a:r>
              <a:rPr lang="en-US" sz="3200" dirty="0" err="1" smtClean="0"/>
              <a:t>menjadi</a:t>
            </a:r>
            <a:r>
              <a:rPr lang="en-US" sz="3200" dirty="0" smtClean="0"/>
              <a:t> </a:t>
            </a:r>
            <a:r>
              <a:rPr lang="en-US" sz="3200" dirty="0" err="1" smtClean="0"/>
              <a:t>dua</a:t>
            </a:r>
            <a:r>
              <a:rPr lang="en-US" sz="3200" dirty="0" smtClean="0"/>
              <a:t> </a:t>
            </a:r>
            <a:r>
              <a:rPr lang="en-US" sz="3200" dirty="0" err="1" smtClean="0"/>
              <a:t>pasangan</a:t>
            </a:r>
            <a:r>
              <a:rPr lang="en-US" sz="3200" dirty="0" smtClean="0"/>
              <a:t> yang </a:t>
            </a:r>
            <a:r>
              <a:rPr lang="en-US" sz="3200" dirty="0" err="1" smtClean="0"/>
              <a:t>saling</a:t>
            </a:r>
            <a:r>
              <a:rPr lang="en-US" sz="3200" dirty="0" smtClean="0"/>
              <a:t> </a:t>
            </a:r>
            <a:r>
              <a:rPr lang="en-US" sz="3200" dirty="0" err="1" smtClean="0"/>
              <a:t>melengkapi</a:t>
            </a:r>
            <a:r>
              <a:rPr lang="en-US" sz="3200" dirty="0" smtClean="0"/>
              <a:t>.</a:t>
            </a:r>
            <a:br>
              <a:rPr lang="en-US" sz="3200" dirty="0" smtClean="0"/>
            </a:br>
            <a:endParaRPr lang="en-US" sz="3200" dirty="0"/>
          </a:p>
        </p:txBody>
      </p:sp>
      <p:pic>
        <p:nvPicPr>
          <p:cNvPr id="4" name="Content Placeholder 3" descr="Color Wheel dengan skema warna tetradic"/>
          <p:cNvPicPr>
            <a:picLocks noGrp="1"/>
          </p:cNvPicPr>
          <p:nvPr>
            <p:ph idx="1"/>
          </p:nvPr>
        </p:nvPicPr>
        <p:blipFill>
          <a:blip r:embed="rId2"/>
          <a:srcRect/>
          <a:stretch>
            <a:fillRect/>
          </a:stretch>
        </p:blipFill>
        <p:spPr bwMode="auto">
          <a:xfrm>
            <a:off x="609600" y="2743200"/>
            <a:ext cx="3048000" cy="2781300"/>
          </a:xfrm>
          <a:prstGeom prst="rect">
            <a:avLst/>
          </a:prstGeom>
          <a:noFill/>
          <a:ln w="9525">
            <a:noFill/>
            <a:miter lim="800000"/>
            <a:headEnd/>
            <a:tailEnd/>
          </a:ln>
        </p:spPr>
      </p:pic>
      <p:pic>
        <p:nvPicPr>
          <p:cNvPr id="5" name="Picture 4" descr="persegi panjang skema warna"/>
          <p:cNvPicPr/>
          <p:nvPr/>
        </p:nvPicPr>
        <p:blipFill>
          <a:blip r:embed="rId3"/>
          <a:srcRect/>
          <a:stretch>
            <a:fillRect/>
          </a:stretch>
        </p:blipFill>
        <p:spPr bwMode="auto">
          <a:xfrm>
            <a:off x="3857624" y="2857500"/>
            <a:ext cx="345757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JENIS WARNA( HUE)</a:t>
            </a:r>
            <a:endParaRPr lang="en-US" dirty="0"/>
          </a:p>
        </p:txBody>
      </p:sp>
      <p:pic>
        <p:nvPicPr>
          <p:cNvPr id="4" name="Picture 2" descr="D:\Ibu Enny\RAGAM HIAS TEKSTIL\sulam benang dan fto scan ragam hias\sulaman benang\sulam benang\ColorChart11.jpg"/>
          <p:cNvPicPr>
            <a:picLocks noGrp="1" noChangeAspect="1" noChangeArrowheads="1"/>
          </p:cNvPicPr>
          <p:nvPr>
            <p:ph idx="1"/>
          </p:nvPr>
        </p:nvPicPr>
        <p:blipFill>
          <a:blip r:embed="rId2" cstate="print"/>
          <a:stretch>
            <a:fillRect/>
          </a:stretch>
        </p:blipFill>
        <p:spPr bwMode="auto">
          <a:xfrm>
            <a:off x="3962400" y="2057400"/>
            <a:ext cx="4724400" cy="4038600"/>
          </a:xfrm>
          <a:prstGeom prst="rect">
            <a:avLst/>
          </a:prstGeom>
          <a:noFill/>
        </p:spPr>
      </p:pic>
      <p:pic>
        <p:nvPicPr>
          <p:cNvPr id="5" name="Picture 3" descr="D:\Ibu Enny\RAGAM HIAS TEKSTIL\sulam benang dan fto scan ragam hias\sulaman benang\sulam benang\ColorChart12.jpg"/>
          <p:cNvPicPr>
            <a:picLocks noChangeAspect="1" noChangeArrowheads="1"/>
          </p:cNvPicPr>
          <p:nvPr/>
        </p:nvPicPr>
        <p:blipFill>
          <a:blip r:embed="rId3"/>
          <a:srcRect/>
          <a:stretch>
            <a:fillRect/>
          </a:stretch>
        </p:blipFill>
        <p:spPr bwMode="auto">
          <a:xfrm>
            <a:off x="457200" y="1447800"/>
            <a:ext cx="3657600" cy="4724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WARNA –WARNI BAHAN TEKSTIL</a:t>
            </a:r>
            <a:endParaRPr lang="en-US" dirty="0"/>
          </a:p>
        </p:txBody>
      </p:sp>
      <p:pic>
        <p:nvPicPr>
          <p:cNvPr id="4" name="Content Placeholder 3" descr="D:\Ibu Enny\RAGAM HIAS TEKSTIL\sulam benang dan fto scan ragam hias\sulaman benang\010109-027-760133.jpg"/>
          <p:cNvPicPr>
            <a:picLocks noGrp="1" noChangeAspect="1" noChangeArrowheads="1"/>
          </p:cNvPicPr>
          <p:nvPr>
            <p:ph idx="1"/>
          </p:nvPr>
        </p:nvPicPr>
        <p:blipFill>
          <a:blip r:embed="rId2" cstate="print"/>
          <a:stretch>
            <a:fillRect/>
          </a:stretch>
        </p:blipFill>
        <p:spPr bwMode="auto">
          <a:xfrm>
            <a:off x="838200" y="1676400"/>
            <a:ext cx="7696200" cy="4800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MENONJOLKAN WARNA</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514350" indent="-514350">
              <a:buFont typeface="+mj-lt"/>
              <a:buAutoNum type="arabicPeriod"/>
            </a:pPr>
            <a:r>
              <a:rPr lang="en-US" dirty="0" smtClean="0"/>
              <a:t>HITAM DI ATAS PUTIH</a:t>
            </a:r>
          </a:p>
          <a:p>
            <a:pPr marL="514350" indent="-514350">
              <a:buFont typeface="+mj-lt"/>
              <a:buAutoNum type="arabicPeriod"/>
            </a:pPr>
            <a:r>
              <a:rPr lang="en-US" dirty="0" smtClean="0"/>
              <a:t>HIJAU DI ATAS PUTIH</a:t>
            </a:r>
          </a:p>
          <a:p>
            <a:pPr marL="514350" indent="-514350">
              <a:buFont typeface="+mj-lt"/>
              <a:buAutoNum type="arabicPeriod"/>
            </a:pPr>
            <a:r>
              <a:rPr lang="en-US" dirty="0" smtClean="0"/>
              <a:t>MERAH DI ATAS PUTIH</a:t>
            </a:r>
          </a:p>
          <a:p>
            <a:pPr marL="514350" indent="-514350">
              <a:buFont typeface="+mj-lt"/>
              <a:buAutoNum type="arabicPeriod"/>
            </a:pPr>
            <a:r>
              <a:rPr lang="en-US" dirty="0" smtClean="0">
                <a:solidFill>
                  <a:srgbClr val="FF0000"/>
                </a:solidFill>
              </a:rPr>
              <a:t>WARNA TUA DI ATAS WARNA MUDA</a:t>
            </a:r>
          </a:p>
          <a:p>
            <a:pPr marL="514350" indent="-514350">
              <a:buFont typeface="+mj-lt"/>
              <a:buAutoNum type="arabicPeriod"/>
            </a:pPr>
            <a:r>
              <a:rPr lang="en-US" dirty="0" smtClean="0">
                <a:solidFill>
                  <a:srgbClr val="FF0000"/>
                </a:solidFill>
              </a:rPr>
              <a:t>WARNA MUDA DI ATAS WARNA TUA</a:t>
            </a:r>
          </a:p>
          <a:p>
            <a:pPr marL="514350" indent="-514350">
              <a:buFont typeface="+mj-lt"/>
              <a:buAutoNum type="arabicPeriod"/>
            </a:pPr>
            <a:r>
              <a:rPr lang="en-US" dirty="0" smtClean="0"/>
              <a:t>HITAM DI ATAS KUNING</a:t>
            </a:r>
          </a:p>
          <a:p>
            <a:pPr marL="514350" indent="-514350">
              <a:buFont typeface="+mj-lt"/>
              <a:buAutoNum type="arabicPeriod"/>
            </a:pPr>
            <a:r>
              <a:rPr lang="en-US" dirty="0" smtClean="0"/>
              <a:t>MERAH DI ATAS KUNING</a:t>
            </a:r>
          </a:p>
          <a:p>
            <a:pPr marL="514350" indent="-514350">
              <a:buFont typeface="+mj-lt"/>
              <a:buAutoNum type="arabicPeriod"/>
            </a:pPr>
            <a:r>
              <a:rPr lang="en-US" dirty="0" smtClean="0"/>
              <a:t>KUNING DI ATAS UNGU</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PENGARUH PENGGUNAAN WARNA</a:t>
            </a:r>
            <a:endParaRPr lang="en-US" dirty="0"/>
          </a:p>
        </p:txBody>
      </p:sp>
      <p:sp>
        <p:nvSpPr>
          <p:cNvPr id="3" name="Content Placeholder 2"/>
          <p:cNvSpPr>
            <a:spLocks noGrp="1"/>
          </p:cNvSpPr>
          <p:nvPr>
            <p:ph idx="1"/>
          </p:nvPr>
        </p:nvSpPr>
        <p:spPr/>
        <p:txBody>
          <a:bodyPr>
            <a:normAutofit lnSpcReduction="10000"/>
          </a:bodyPr>
          <a:lstStyle/>
          <a:p>
            <a:r>
              <a:rPr lang="en-US" dirty="0" err="1" smtClean="0"/>
              <a:t>Pemilihan</a:t>
            </a:r>
            <a:r>
              <a:rPr lang="en-US" dirty="0" smtClean="0"/>
              <a:t> </a:t>
            </a:r>
            <a:r>
              <a:rPr lang="en-US" dirty="0" err="1" smtClean="0"/>
              <a:t>warna</a:t>
            </a:r>
            <a:r>
              <a:rPr lang="en-US" dirty="0" smtClean="0"/>
              <a:t> </a:t>
            </a:r>
            <a:r>
              <a:rPr lang="en-US" dirty="0" err="1" smtClean="0"/>
              <a:t>hendanya</a:t>
            </a:r>
            <a:r>
              <a:rPr lang="en-US" dirty="0" smtClean="0"/>
              <a:t> </a:t>
            </a:r>
            <a:r>
              <a:rPr lang="en-US" dirty="0" err="1" smtClean="0"/>
              <a:t>disesuaiakan</a:t>
            </a:r>
            <a:r>
              <a:rPr lang="en-US" dirty="0" smtClean="0"/>
              <a:t> </a:t>
            </a:r>
            <a:r>
              <a:rPr lang="en-US" dirty="0" err="1" smtClean="0"/>
              <a:t>dengan</a:t>
            </a:r>
            <a:r>
              <a:rPr lang="en-US" dirty="0" smtClean="0"/>
              <a:t> </a:t>
            </a:r>
            <a:r>
              <a:rPr lang="en-US" dirty="0" err="1" smtClean="0"/>
              <a:t>maksud</a:t>
            </a:r>
            <a:r>
              <a:rPr lang="en-US" dirty="0" smtClean="0"/>
              <a:t> yang </a:t>
            </a:r>
            <a:r>
              <a:rPr lang="en-US" dirty="0" err="1" smtClean="0"/>
              <a:t>ingin</a:t>
            </a:r>
            <a:r>
              <a:rPr lang="en-US" dirty="0" smtClean="0"/>
              <a:t> </a:t>
            </a:r>
            <a:r>
              <a:rPr lang="en-US" dirty="0" err="1" smtClean="0"/>
              <a:t>dicapai</a:t>
            </a:r>
            <a:r>
              <a:rPr lang="en-US" dirty="0" smtClean="0"/>
              <a:t>. </a:t>
            </a:r>
          </a:p>
          <a:p>
            <a:r>
              <a:rPr lang="en-US" dirty="0" err="1" smtClean="0"/>
              <a:t>Warna</a:t>
            </a:r>
            <a:r>
              <a:rPr lang="en-US" dirty="0" smtClean="0"/>
              <a:t> </a:t>
            </a:r>
            <a:r>
              <a:rPr lang="en-US" dirty="0" err="1" smtClean="0"/>
              <a:t>Merah</a:t>
            </a:r>
            <a:r>
              <a:rPr lang="en-US" dirty="0" smtClean="0"/>
              <a:t>  </a:t>
            </a:r>
            <a:r>
              <a:rPr lang="en-US" dirty="0" err="1" smtClean="0"/>
              <a:t>disebut</a:t>
            </a:r>
            <a:r>
              <a:rPr lang="en-US" dirty="0" smtClean="0"/>
              <a:t> </a:t>
            </a:r>
            <a:r>
              <a:rPr lang="en-US" dirty="0" err="1" smtClean="0"/>
              <a:t>sebagai</a:t>
            </a:r>
            <a:r>
              <a:rPr lang="en-US" dirty="0" smtClean="0"/>
              <a:t> </a:t>
            </a:r>
            <a:r>
              <a:rPr lang="en-US" dirty="0" err="1" smtClean="0"/>
              <a:t>warna</a:t>
            </a:r>
            <a:r>
              <a:rPr lang="en-US" dirty="0" smtClean="0"/>
              <a:t> yang paling </a:t>
            </a:r>
            <a:r>
              <a:rPr lang="en-US" dirty="0" err="1" smtClean="0"/>
              <a:t>menghangatkan</a:t>
            </a:r>
            <a:r>
              <a:rPr lang="en-US" dirty="0" smtClean="0"/>
              <a:t>, </a:t>
            </a:r>
            <a:r>
              <a:rPr lang="en-US" dirty="0" err="1" smtClean="0"/>
              <a:t>dapat</a:t>
            </a:r>
            <a:r>
              <a:rPr lang="en-US" dirty="0" smtClean="0"/>
              <a:t> </a:t>
            </a:r>
            <a:r>
              <a:rPr lang="en-US" dirty="0" err="1" smtClean="0"/>
              <a:t>memberi</a:t>
            </a:r>
            <a:r>
              <a:rPr lang="en-US" dirty="0" smtClean="0"/>
              <a:t> </a:t>
            </a:r>
            <a:r>
              <a:rPr lang="en-US" dirty="0" err="1" smtClean="0"/>
              <a:t>tekanan</a:t>
            </a:r>
            <a:r>
              <a:rPr lang="en-US" dirty="0" smtClean="0"/>
              <a:t>  </a:t>
            </a:r>
            <a:r>
              <a:rPr lang="en-US" dirty="0" err="1" smtClean="0"/>
              <a:t>sehingg</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menonjolkan</a:t>
            </a:r>
            <a:r>
              <a:rPr lang="en-US" dirty="0" smtClean="0"/>
              <a:t> </a:t>
            </a:r>
          </a:p>
          <a:p>
            <a:r>
              <a:rPr lang="en-US" dirty="0" err="1" smtClean="0"/>
              <a:t>Warna</a:t>
            </a:r>
            <a:r>
              <a:rPr lang="en-US" dirty="0" smtClean="0"/>
              <a:t> </a:t>
            </a:r>
            <a:r>
              <a:rPr lang="en-US" dirty="0" err="1" smtClean="0"/>
              <a:t>Merah</a:t>
            </a:r>
            <a:r>
              <a:rPr lang="en-US" dirty="0" smtClean="0"/>
              <a:t> </a:t>
            </a:r>
            <a:r>
              <a:rPr lang="en-US" dirty="0" err="1" smtClean="0"/>
              <a:t>jika</a:t>
            </a:r>
            <a:r>
              <a:rPr lang="en-US" dirty="0" smtClean="0"/>
              <a:t> </a:t>
            </a:r>
            <a:r>
              <a:rPr lang="en-US" dirty="0" err="1" smtClean="0"/>
              <a:t>dipergunakan</a:t>
            </a:r>
            <a:r>
              <a:rPr lang="en-US" dirty="0" smtClean="0"/>
              <a:t> </a:t>
            </a:r>
            <a:r>
              <a:rPr lang="en-US" dirty="0" err="1" smtClean="0"/>
              <a:t>secara</a:t>
            </a:r>
            <a:r>
              <a:rPr lang="en-US" dirty="0" smtClean="0"/>
              <a:t> </a:t>
            </a:r>
            <a:r>
              <a:rPr lang="en-US" dirty="0" err="1" smtClean="0"/>
              <a:t>berlebihan</a:t>
            </a:r>
            <a:r>
              <a:rPr lang="en-US" dirty="0" smtClean="0"/>
              <a:t> </a:t>
            </a:r>
            <a:r>
              <a:rPr lang="en-US" dirty="0" err="1" smtClean="0"/>
              <a:t>akan</a:t>
            </a:r>
            <a:r>
              <a:rPr lang="en-US" dirty="0" smtClean="0"/>
              <a:t> </a:t>
            </a:r>
            <a:r>
              <a:rPr lang="en-US" dirty="0" err="1" smtClean="0"/>
              <a:t>menimbulkan</a:t>
            </a:r>
            <a:r>
              <a:rPr lang="en-US" dirty="0" smtClean="0"/>
              <a:t> </a:t>
            </a:r>
            <a:r>
              <a:rPr lang="en-US" dirty="0" err="1" smtClean="0"/>
              <a:t>suasana</a:t>
            </a:r>
            <a:r>
              <a:rPr lang="en-US" dirty="0" smtClean="0"/>
              <a:t> yang </a:t>
            </a:r>
            <a:r>
              <a:rPr lang="en-US" dirty="0" err="1" smtClean="0"/>
              <a:t>meresahkan</a:t>
            </a:r>
            <a:r>
              <a:rPr lang="en-US" dirty="0" smtClean="0"/>
              <a:t> </a:t>
            </a:r>
            <a:r>
              <a:rPr lang="en-US" dirty="0" err="1" smtClean="0"/>
              <a:t>atau</a:t>
            </a:r>
            <a:r>
              <a:rPr lang="en-US" dirty="0" smtClean="0"/>
              <a:t> </a:t>
            </a:r>
            <a:r>
              <a:rPr lang="en-US" dirty="0" err="1" smtClean="0"/>
              <a:t>tidak</a:t>
            </a:r>
            <a:r>
              <a:rPr lang="en-US" dirty="0" smtClean="0"/>
              <a:t> </a:t>
            </a:r>
            <a:r>
              <a:rPr lang="en-US" dirty="0" err="1" smtClean="0"/>
              <a:t>menenangkan</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 </a:t>
            </a:r>
            <a:r>
              <a:rPr lang="en-US" dirty="0" err="1" smtClean="0"/>
              <a:t>pengaruh</a:t>
            </a:r>
            <a:r>
              <a:rPr lang="en-US" dirty="0" smtClean="0"/>
              <a:t> </a:t>
            </a:r>
            <a:r>
              <a:rPr lang="en-US" dirty="0" err="1" smtClean="0"/>
              <a:t>warna</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Penggunaan</a:t>
            </a:r>
            <a:r>
              <a:rPr lang="en-US" dirty="0" smtClean="0"/>
              <a:t> </a:t>
            </a:r>
            <a:r>
              <a:rPr lang="en-US" dirty="0" err="1" smtClean="0"/>
              <a:t>warna</a:t>
            </a:r>
            <a:r>
              <a:rPr lang="en-US" dirty="0" smtClean="0"/>
              <a:t> yang pas </a:t>
            </a:r>
            <a:r>
              <a:rPr lang="en-US" dirty="0" err="1" smtClean="0"/>
              <a:t>atau</a:t>
            </a:r>
            <a:r>
              <a:rPr lang="en-US" dirty="0" smtClean="0"/>
              <a:t> </a:t>
            </a:r>
            <a:r>
              <a:rPr lang="en-US" dirty="0" err="1" smtClean="0"/>
              <a:t>proporsi</a:t>
            </a:r>
            <a:r>
              <a:rPr lang="en-US" dirty="0" smtClean="0"/>
              <a:t> yang </a:t>
            </a:r>
            <a:r>
              <a:rPr lang="en-US" dirty="0" err="1" smtClean="0"/>
              <a:t>baik</a:t>
            </a:r>
            <a:r>
              <a:rPr lang="en-US" dirty="0" smtClean="0"/>
              <a:t> </a:t>
            </a:r>
            <a:r>
              <a:rPr lang="en-US" dirty="0" err="1" smtClean="0"/>
              <a:t>akan</a:t>
            </a:r>
            <a:r>
              <a:rPr lang="en-US" dirty="0" smtClean="0"/>
              <a:t> </a:t>
            </a:r>
            <a:r>
              <a:rPr lang="en-US" dirty="0" err="1" smtClean="0"/>
              <a:t>memberi</a:t>
            </a:r>
            <a:r>
              <a:rPr lang="en-US" dirty="0" smtClean="0"/>
              <a:t> </a:t>
            </a:r>
            <a:r>
              <a:rPr lang="en-US" dirty="0" err="1" smtClean="0"/>
              <a:t>kesan</a:t>
            </a:r>
            <a:r>
              <a:rPr lang="en-US" dirty="0" smtClean="0"/>
              <a:t> yang </a:t>
            </a:r>
            <a:r>
              <a:rPr lang="en-US" dirty="0" err="1" smtClean="0"/>
              <a:t>enak</a:t>
            </a:r>
            <a:r>
              <a:rPr lang="en-US" dirty="0" smtClean="0"/>
              <a:t> </a:t>
            </a:r>
            <a:r>
              <a:rPr lang="en-US" dirty="0" err="1" smtClean="0"/>
              <a:t>dipandang</a:t>
            </a:r>
            <a:r>
              <a:rPr lang="en-US" dirty="0" smtClean="0"/>
              <a:t> </a:t>
            </a:r>
            <a:r>
              <a:rPr lang="en-US" dirty="0" err="1" smtClean="0"/>
              <a:t>mata</a:t>
            </a:r>
            <a:endParaRPr lang="en-US" dirty="0" smtClean="0"/>
          </a:p>
          <a:p>
            <a:r>
              <a:rPr lang="en-US" dirty="0" err="1" smtClean="0"/>
              <a:t>Warna</a:t>
            </a:r>
            <a:r>
              <a:rPr lang="en-US" dirty="0" smtClean="0"/>
              <a:t> </a:t>
            </a:r>
            <a:r>
              <a:rPr lang="en-US" dirty="0" err="1" smtClean="0"/>
              <a:t>lembut</a:t>
            </a:r>
            <a:r>
              <a:rPr lang="en-US" dirty="0" smtClean="0"/>
              <a:t>, </a:t>
            </a:r>
            <a:r>
              <a:rPr lang="en-US" dirty="0" err="1" smtClean="0"/>
              <a:t>misalnya</a:t>
            </a:r>
            <a:r>
              <a:rPr lang="en-US" dirty="0" smtClean="0"/>
              <a:t> </a:t>
            </a:r>
            <a:r>
              <a:rPr lang="en-US" dirty="0" err="1" smtClean="0"/>
              <a:t>warna</a:t>
            </a:r>
            <a:r>
              <a:rPr lang="en-US" dirty="0" smtClean="0"/>
              <a:t> </a:t>
            </a:r>
            <a:r>
              <a:rPr lang="en-US" dirty="0" err="1" smtClean="0"/>
              <a:t>merah</a:t>
            </a:r>
            <a:r>
              <a:rPr lang="en-US" dirty="0" smtClean="0"/>
              <a:t> yang </a:t>
            </a:r>
            <a:r>
              <a:rPr lang="en-US" dirty="0" err="1" smtClean="0"/>
              <a:t>digunakan</a:t>
            </a:r>
            <a:r>
              <a:rPr lang="en-US" dirty="0" smtClean="0"/>
              <a:t> </a:t>
            </a:r>
            <a:r>
              <a:rPr lang="en-US" dirty="0" err="1" smtClean="0"/>
              <a:t>dalam</a:t>
            </a:r>
            <a:r>
              <a:rPr lang="en-US" dirty="0" smtClean="0"/>
              <a:t> volume  </a:t>
            </a:r>
            <a:r>
              <a:rPr lang="en-US" dirty="0" err="1" smtClean="0"/>
              <a:t>ringan</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menambahkan</a:t>
            </a:r>
            <a:r>
              <a:rPr lang="en-US" dirty="0" smtClean="0"/>
              <a:t> </a:t>
            </a:r>
            <a:r>
              <a:rPr lang="en-US" dirty="0" err="1" smtClean="0"/>
              <a:t>warna</a:t>
            </a:r>
            <a:r>
              <a:rPr lang="en-US" dirty="0" smtClean="0"/>
              <a:t> </a:t>
            </a:r>
            <a:r>
              <a:rPr lang="en-US" dirty="0" err="1" smtClean="0"/>
              <a:t>putih</a:t>
            </a:r>
            <a:r>
              <a:rPr lang="en-US" dirty="0" smtClean="0"/>
              <a:t> </a:t>
            </a:r>
            <a:r>
              <a:rPr lang="en-US" dirty="0" err="1" smtClean="0"/>
              <a:t>misalnya</a:t>
            </a:r>
            <a:r>
              <a:rPr lang="en-US" dirty="0" smtClean="0"/>
              <a:t> </a:t>
            </a:r>
            <a:r>
              <a:rPr lang="en-US" dirty="0" err="1" smtClean="0"/>
              <a:t>merah</a:t>
            </a:r>
            <a:r>
              <a:rPr lang="en-US" dirty="0" smtClean="0"/>
              <a:t> </a:t>
            </a:r>
            <a:r>
              <a:rPr lang="en-US" dirty="0" err="1" smtClean="0"/>
              <a:t>muda</a:t>
            </a:r>
            <a:r>
              <a:rPr lang="en-US" dirty="0" smtClean="0"/>
              <a:t> </a:t>
            </a:r>
            <a:r>
              <a:rPr lang="en-US" dirty="0" err="1" smtClean="0"/>
              <a:t>akan</a:t>
            </a:r>
            <a:r>
              <a:rPr lang="en-US" dirty="0" smtClean="0"/>
              <a:t> </a:t>
            </a:r>
            <a:r>
              <a:rPr lang="en-US" dirty="0" err="1" smtClean="0"/>
              <a:t>memberi</a:t>
            </a:r>
            <a:r>
              <a:rPr lang="en-US" dirty="0" smtClean="0"/>
              <a:t> </a:t>
            </a:r>
            <a:r>
              <a:rPr lang="en-US" dirty="0" err="1" smtClean="0"/>
              <a:t>kesan</a:t>
            </a:r>
            <a:r>
              <a:rPr lang="en-US" dirty="0" smtClean="0"/>
              <a:t> </a:t>
            </a:r>
            <a:r>
              <a:rPr lang="en-US" dirty="0" err="1" smtClean="0"/>
              <a:t>menyenangkan</a:t>
            </a:r>
            <a:r>
              <a:rPr lang="en-US" dirty="0" smtClean="0"/>
              <a:t> </a:t>
            </a:r>
          </a:p>
          <a:p>
            <a:r>
              <a:rPr lang="en-US" dirty="0" err="1" smtClean="0"/>
              <a:t>Warna</a:t>
            </a:r>
            <a:r>
              <a:rPr lang="en-US" dirty="0" smtClean="0"/>
              <a:t> </a:t>
            </a:r>
            <a:r>
              <a:rPr lang="en-US" dirty="0" err="1" smtClean="0"/>
              <a:t>Panas</a:t>
            </a:r>
            <a:r>
              <a:rPr lang="en-US" dirty="0" smtClean="0"/>
              <a:t> </a:t>
            </a:r>
            <a:r>
              <a:rPr lang="en-US" dirty="0" err="1" smtClean="0"/>
              <a:t>menghangatkan</a:t>
            </a:r>
            <a:r>
              <a:rPr lang="en-US" dirty="0" smtClean="0"/>
              <a:t>, </a:t>
            </a:r>
            <a:r>
              <a:rPr lang="en-US" dirty="0" err="1" smtClean="0"/>
              <a:t>sedangkan</a:t>
            </a:r>
            <a:r>
              <a:rPr lang="en-US" dirty="0" smtClean="0"/>
              <a:t> </a:t>
            </a:r>
            <a:r>
              <a:rPr lang="en-US" dirty="0" err="1" smtClean="0"/>
              <a:t>warna</a:t>
            </a:r>
            <a:r>
              <a:rPr lang="en-US" dirty="0" smtClean="0"/>
              <a:t> </a:t>
            </a:r>
            <a:r>
              <a:rPr lang="en-US" dirty="0" err="1" smtClean="0"/>
              <a:t>dingin</a:t>
            </a:r>
            <a:r>
              <a:rPr lang="en-US" dirty="0" smtClean="0"/>
              <a:t> </a:t>
            </a:r>
            <a:r>
              <a:rPr lang="en-US" dirty="0" err="1" smtClean="0"/>
              <a:t>menyejukkan</a:t>
            </a:r>
            <a:endParaRPr lang="en-US" dirty="0" smtClean="0"/>
          </a:p>
          <a:p>
            <a:r>
              <a:rPr lang="en-US" dirty="0" err="1" smtClean="0"/>
              <a:t>Warna</a:t>
            </a:r>
            <a:r>
              <a:rPr lang="en-US" dirty="0" smtClean="0"/>
              <a:t> </a:t>
            </a:r>
            <a:r>
              <a:rPr lang="en-US" dirty="0" err="1" smtClean="0"/>
              <a:t>Tua</a:t>
            </a:r>
            <a:r>
              <a:rPr lang="en-US" dirty="0" smtClean="0"/>
              <a:t> </a:t>
            </a:r>
            <a:r>
              <a:rPr lang="en-US" dirty="0" err="1" smtClean="0"/>
              <a:t>mengecilkan</a:t>
            </a:r>
            <a:r>
              <a:rPr lang="en-US" dirty="0" smtClean="0"/>
              <a:t>/ </a:t>
            </a:r>
            <a:r>
              <a:rPr lang="en-US" dirty="0" err="1" smtClean="0"/>
              <a:t>menyempitkan</a:t>
            </a:r>
            <a:r>
              <a:rPr lang="en-US" dirty="0" smtClean="0"/>
              <a:t>, </a:t>
            </a:r>
            <a:r>
              <a:rPr lang="en-US" dirty="0" err="1" smtClean="0"/>
              <a:t>sedangkan</a:t>
            </a:r>
            <a:r>
              <a:rPr lang="en-US" dirty="0" smtClean="0"/>
              <a:t> </a:t>
            </a:r>
            <a:r>
              <a:rPr lang="en-US" dirty="0" err="1" smtClean="0"/>
              <a:t>warna</a:t>
            </a:r>
            <a:r>
              <a:rPr lang="en-US" dirty="0" smtClean="0"/>
              <a:t> </a:t>
            </a:r>
            <a:r>
              <a:rPr lang="en-US" dirty="0" err="1" smtClean="0"/>
              <a:t>muda</a:t>
            </a:r>
            <a:r>
              <a:rPr lang="en-US" dirty="0" smtClean="0"/>
              <a:t> </a:t>
            </a:r>
            <a:r>
              <a:rPr lang="en-US" dirty="0" err="1" smtClean="0"/>
              <a:t>membesarkan</a:t>
            </a:r>
            <a:r>
              <a:rPr lang="en-US" dirty="0" smtClean="0"/>
              <a:t>/ </a:t>
            </a:r>
            <a:r>
              <a:rPr lang="en-US" dirty="0" err="1" smtClean="0"/>
              <a:t>lebih</a:t>
            </a:r>
            <a:r>
              <a:rPr lang="en-US" dirty="0" smtClean="0"/>
              <a:t> </a:t>
            </a:r>
            <a:r>
              <a:rPr lang="en-US" dirty="0" err="1" smtClean="0"/>
              <a:t>berkesan</a:t>
            </a:r>
            <a:r>
              <a:rPr lang="en-US" dirty="0" smtClean="0"/>
              <a:t> </a:t>
            </a:r>
            <a:r>
              <a:rPr lang="en-US" dirty="0" err="1" smtClean="0"/>
              <a:t>luas</a:t>
            </a:r>
            <a:r>
              <a:rPr lang="en-US"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Kesesuaian</a:t>
            </a:r>
            <a:r>
              <a:rPr lang="en-US" dirty="0" smtClean="0"/>
              <a:t> </a:t>
            </a:r>
            <a:r>
              <a:rPr lang="en-US" dirty="0" err="1" smtClean="0"/>
              <a:t>warna</a:t>
            </a:r>
            <a:r>
              <a:rPr lang="en-US" dirty="0" smtClean="0"/>
              <a:t> </a:t>
            </a:r>
            <a:r>
              <a:rPr lang="en-US" dirty="0" err="1" smtClean="0"/>
              <a:t>bahan</a:t>
            </a:r>
            <a:r>
              <a:rPr lang="en-US" dirty="0" smtClean="0"/>
              <a:t> </a:t>
            </a:r>
            <a:r>
              <a:rPr lang="en-US" dirty="0" err="1" smtClean="0"/>
              <a:t>dengan</a:t>
            </a:r>
            <a:r>
              <a:rPr lang="en-US" dirty="0" smtClean="0"/>
              <a:t> </a:t>
            </a:r>
            <a:r>
              <a:rPr lang="en-US" dirty="0" err="1" smtClean="0"/>
              <a:t>warna</a:t>
            </a:r>
            <a:r>
              <a:rPr lang="en-US" dirty="0" smtClean="0"/>
              <a:t> </a:t>
            </a:r>
            <a:r>
              <a:rPr lang="en-US" dirty="0" err="1" smtClean="0"/>
              <a:t>hiasan</a:t>
            </a:r>
            <a:endParaRPr lang="en-US" dirty="0"/>
          </a:p>
        </p:txBody>
      </p:sp>
      <p:pic>
        <p:nvPicPr>
          <p:cNvPr id="10243" name="Picture 3" descr="D:\Ibu Enny\RAGAM HIAS TEKSTIL\sulam pita\bantal hias dan sulam pita\BE206-505.JPG"/>
          <p:cNvPicPr>
            <a:picLocks noChangeAspect="1" noChangeArrowheads="1"/>
          </p:cNvPicPr>
          <p:nvPr/>
        </p:nvPicPr>
        <p:blipFill>
          <a:blip r:embed="rId2"/>
          <a:srcRect/>
          <a:stretch>
            <a:fillRect/>
          </a:stretch>
        </p:blipFill>
        <p:spPr bwMode="auto">
          <a:xfrm>
            <a:off x="4876800" y="1524000"/>
            <a:ext cx="3962400" cy="5181600"/>
          </a:xfrm>
          <a:prstGeom prst="rect">
            <a:avLst/>
          </a:prstGeom>
          <a:noFill/>
        </p:spPr>
      </p:pic>
      <p:pic>
        <p:nvPicPr>
          <p:cNvPr id="10244" name="Picture 4" descr="D:\Ibu Enny\RAGAM HIAS TEKSTIL\sulam pita\bantal hias dan sulam pita\fbfd61a771424f8e9d6504c7c307ff5f.jpg"/>
          <p:cNvPicPr>
            <a:picLocks noGrp="1" noChangeAspect="1" noChangeArrowheads="1"/>
          </p:cNvPicPr>
          <p:nvPr>
            <p:ph idx="1"/>
          </p:nvPr>
        </p:nvPicPr>
        <p:blipFill>
          <a:blip r:embed="rId3"/>
          <a:srcRect/>
          <a:stretch>
            <a:fillRect/>
          </a:stretch>
        </p:blipFill>
        <p:spPr bwMode="auto">
          <a:xfrm>
            <a:off x="304800" y="1447800"/>
            <a:ext cx="4267200" cy="5105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KESAN SAUDARA DENGAN KOMBINASI WARNANYA ?</a:t>
            </a:r>
            <a:endParaRPr lang="en-US" dirty="0"/>
          </a:p>
        </p:txBody>
      </p:sp>
      <p:pic>
        <p:nvPicPr>
          <p:cNvPr id="7170" name="Picture 2" descr="D:\Ibu Enny\RAGAM HIAS TEKSTIL\GAMBAR SULAM BENANG\Copy (3) of Copy of KSDC-107.JPG"/>
          <p:cNvPicPr>
            <a:picLocks noGrp="1" noChangeAspect="1" noChangeArrowheads="1"/>
          </p:cNvPicPr>
          <p:nvPr>
            <p:ph idx="1"/>
          </p:nvPr>
        </p:nvPicPr>
        <p:blipFill>
          <a:blip r:embed="rId2"/>
          <a:srcRect/>
          <a:stretch>
            <a:fillRect/>
          </a:stretch>
        </p:blipFill>
        <p:spPr bwMode="auto">
          <a:xfrm>
            <a:off x="0" y="1600200"/>
            <a:ext cx="4525963" cy="4876800"/>
          </a:xfrm>
          <a:prstGeom prst="rect">
            <a:avLst/>
          </a:prstGeom>
          <a:noFill/>
        </p:spPr>
      </p:pic>
      <p:pic>
        <p:nvPicPr>
          <p:cNvPr id="7171" name="Picture 3" descr="D:\Ibu Enny\RAGAM HIAS TEKSTIL\GAMBAR SULAM BENANG\Copy (4) of a.jpg"/>
          <p:cNvPicPr>
            <a:picLocks noChangeAspect="1" noChangeArrowheads="1"/>
          </p:cNvPicPr>
          <p:nvPr/>
        </p:nvPicPr>
        <p:blipFill>
          <a:blip r:embed="rId3"/>
          <a:srcRect/>
          <a:stretch>
            <a:fillRect/>
          </a:stretch>
        </p:blipFill>
        <p:spPr bwMode="auto">
          <a:xfrm>
            <a:off x="5181600" y="1600200"/>
            <a:ext cx="3581400" cy="4724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Kesesuaian</a:t>
            </a:r>
            <a:r>
              <a:rPr lang="en-US" dirty="0" smtClean="0"/>
              <a:t> </a:t>
            </a:r>
            <a:r>
              <a:rPr lang="en-US" dirty="0" err="1" smtClean="0"/>
              <a:t>antara</a:t>
            </a:r>
            <a:r>
              <a:rPr lang="en-US" dirty="0" smtClean="0"/>
              <a:t> </a:t>
            </a:r>
            <a:r>
              <a:rPr lang="en-US" dirty="0" err="1" smtClean="0"/>
              <a:t>warna</a:t>
            </a:r>
            <a:r>
              <a:rPr lang="en-US" dirty="0" smtClean="0"/>
              <a:t> </a:t>
            </a:r>
            <a:r>
              <a:rPr lang="en-US" dirty="0" err="1" smtClean="0"/>
              <a:t>bahan</a:t>
            </a:r>
            <a:r>
              <a:rPr lang="en-US" dirty="0" smtClean="0"/>
              <a:t>  </a:t>
            </a:r>
            <a:br>
              <a:rPr lang="en-US" dirty="0" smtClean="0"/>
            </a:br>
            <a:r>
              <a:rPr lang="en-US" dirty="0" err="1" smtClean="0"/>
              <a:t>dan</a:t>
            </a:r>
            <a:r>
              <a:rPr lang="en-US" dirty="0" smtClean="0"/>
              <a:t> </a:t>
            </a:r>
            <a:r>
              <a:rPr lang="en-US" dirty="0" err="1" smtClean="0"/>
              <a:t>warna</a:t>
            </a:r>
            <a:r>
              <a:rPr lang="en-US" dirty="0" smtClean="0"/>
              <a:t> </a:t>
            </a:r>
            <a:r>
              <a:rPr lang="en-US" dirty="0" err="1" smtClean="0"/>
              <a:t>benang</a:t>
            </a:r>
            <a:r>
              <a:rPr lang="en-US" dirty="0" smtClean="0"/>
              <a:t> </a:t>
            </a:r>
            <a:r>
              <a:rPr lang="en-US" dirty="0" err="1" smtClean="0"/>
              <a:t>hias</a:t>
            </a:r>
            <a:endParaRPr lang="en-US" dirty="0"/>
          </a:p>
        </p:txBody>
      </p:sp>
      <p:pic>
        <p:nvPicPr>
          <p:cNvPr id="11267" name="Picture 3" descr="D:\Ibu Enny\RAGAM HIAS TEKSTIL\sulam pita\bantal hias dan sulam pita\jdr-6040.jpg"/>
          <p:cNvPicPr>
            <a:picLocks noGrp="1" noChangeAspect="1" noChangeArrowheads="1"/>
          </p:cNvPicPr>
          <p:nvPr>
            <p:ph sz="half" idx="2"/>
          </p:nvPr>
        </p:nvPicPr>
        <p:blipFill>
          <a:blip r:embed="rId2"/>
          <a:srcRect/>
          <a:stretch>
            <a:fillRect/>
          </a:stretch>
        </p:blipFill>
        <p:spPr bwMode="auto">
          <a:xfrm>
            <a:off x="4572000" y="1676400"/>
            <a:ext cx="4190999" cy="4419600"/>
          </a:xfrm>
          <a:prstGeom prst="rect">
            <a:avLst/>
          </a:prstGeom>
          <a:noFill/>
        </p:spPr>
      </p:pic>
      <p:pic>
        <p:nvPicPr>
          <p:cNvPr id="3074" name="Picture 2" descr="D:\Ibu Enny\RAGAM HIAS TEKSTIL\sulam pita\bantal hias dan sulam pita\SCE101-174.JPG"/>
          <p:cNvPicPr>
            <a:picLocks noGrp="1" noChangeAspect="1" noChangeArrowheads="1"/>
          </p:cNvPicPr>
          <p:nvPr>
            <p:ph sz="half" idx="1"/>
          </p:nvPr>
        </p:nvPicPr>
        <p:blipFill>
          <a:blip r:embed="rId3"/>
          <a:srcRect/>
          <a:stretch>
            <a:fillRect/>
          </a:stretch>
        </p:blipFill>
        <p:spPr bwMode="auto">
          <a:xfrm>
            <a:off x="457200" y="1752600"/>
            <a:ext cx="4038600" cy="41298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6">
              <a:lumMod val="40000"/>
              <a:lumOff val="60000"/>
            </a:schemeClr>
          </a:solidFill>
        </p:spPr>
        <p:txBody>
          <a:bodyPr/>
          <a:lstStyle/>
          <a:p>
            <a:r>
              <a:rPr lang="en-US" dirty="0" err="1" smtClean="0"/>
              <a:t>warna</a:t>
            </a:r>
            <a:endParaRPr lang="en-US" dirty="0"/>
          </a:p>
        </p:txBody>
      </p:sp>
      <p:sp>
        <p:nvSpPr>
          <p:cNvPr id="3" name="Content Placeholder 2"/>
          <p:cNvSpPr>
            <a:spLocks noGrp="1"/>
          </p:cNvSpPr>
          <p:nvPr>
            <p:ph idx="1"/>
          </p:nvPr>
        </p:nvSpPr>
        <p:spPr/>
        <p:txBody>
          <a:bodyPr>
            <a:normAutofit lnSpcReduction="10000"/>
          </a:bodyPr>
          <a:lstStyle/>
          <a:p>
            <a:r>
              <a:rPr lang="en-US" dirty="0" smtClean="0"/>
              <a:t>LINGKARAN /RODA WARNA</a:t>
            </a:r>
          </a:p>
          <a:p>
            <a:r>
              <a:rPr lang="en-US" dirty="0" smtClean="0"/>
              <a:t>WARNA PRIMER</a:t>
            </a:r>
          </a:p>
          <a:p>
            <a:r>
              <a:rPr lang="en-US" dirty="0" smtClean="0"/>
              <a:t>WARNA SKUNDER</a:t>
            </a:r>
          </a:p>
          <a:p>
            <a:r>
              <a:rPr lang="en-US" dirty="0" smtClean="0"/>
              <a:t>WARNA TERSIER</a:t>
            </a:r>
          </a:p>
          <a:p>
            <a:r>
              <a:rPr lang="en-US" dirty="0" smtClean="0"/>
              <a:t>WARNA QUANTERNARY</a:t>
            </a:r>
          </a:p>
          <a:p>
            <a:r>
              <a:rPr lang="en-US" dirty="0" smtClean="0"/>
              <a:t>WARNA PANAS </a:t>
            </a:r>
          </a:p>
          <a:p>
            <a:r>
              <a:rPr lang="en-US" dirty="0" smtClean="0"/>
              <a:t>WARNA DINGIN</a:t>
            </a:r>
          </a:p>
          <a:p>
            <a:r>
              <a:rPr lang="en-US" dirty="0" smtClean="0"/>
              <a:t>WARNA NETRAL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200" dirty="0" err="1" smtClean="0"/>
              <a:t>Pengulang</a:t>
            </a:r>
            <a:r>
              <a:rPr lang="en-US" sz="3200" dirty="0" smtClean="0"/>
              <a:t> </a:t>
            </a:r>
            <a:r>
              <a:rPr lang="en-US" sz="3200" dirty="0" err="1" smtClean="0"/>
              <a:t>menghasilkan</a:t>
            </a:r>
            <a:r>
              <a:rPr lang="en-US" sz="3200" dirty="0" smtClean="0"/>
              <a:t> </a:t>
            </a:r>
            <a:r>
              <a:rPr lang="en-US" sz="3200" dirty="0" err="1" smtClean="0"/>
              <a:t>Irama</a:t>
            </a:r>
            <a:r>
              <a:rPr lang="en-US" sz="3200" dirty="0" smtClean="0"/>
              <a:t> </a:t>
            </a:r>
            <a:r>
              <a:rPr lang="en-US" sz="3200" dirty="0" err="1" smtClean="0"/>
              <a:t>warna</a:t>
            </a:r>
            <a:r>
              <a:rPr lang="en-US" sz="3200" dirty="0" smtClean="0"/>
              <a:t> </a:t>
            </a:r>
            <a:r>
              <a:rPr lang="en-US" sz="3200" dirty="0" err="1" smtClean="0"/>
              <a:t>warna</a:t>
            </a:r>
            <a:r>
              <a:rPr lang="en-US" sz="3200" dirty="0" smtClean="0"/>
              <a:t> </a:t>
            </a:r>
            <a:r>
              <a:rPr lang="en-US" sz="3200" dirty="0" smtClean="0"/>
              <a:t>yang </a:t>
            </a:r>
            <a:r>
              <a:rPr lang="en-US" sz="3200" dirty="0" err="1" smtClean="0"/>
              <a:t>tidak</a:t>
            </a:r>
            <a:r>
              <a:rPr lang="en-US" sz="3200" dirty="0" smtClean="0"/>
              <a:t> </a:t>
            </a:r>
            <a:r>
              <a:rPr lang="en-US" sz="3200" dirty="0" err="1" smtClean="0"/>
              <a:t>membosankan</a:t>
            </a:r>
            <a:r>
              <a:rPr lang="en-US" sz="3200" dirty="0" smtClean="0"/>
              <a:t> </a:t>
            </a:r>
            <a:br>
              <a:rPr lang="en-US" sz="3200" dirty="0" smtClean="0"/>
            </a:br>
            <a:r>
              <a:rPr lang="en-US" sz="3200" dirty="0" err="1" smtClean="0"/>
              <a:t>dan</a:t>
            </a:r>
            <a:r>
              <a:rPr lang="en-US" sz="3200" dirty="0" smtClean="0"/>
              <a:t> </a:t>
            </a:r>
            <a:r>
              <a:rPr lang="en-US" sz="3200" dirty="0" err="1" smtClean="0"/>
              <a:t>sangat</a:t>
            </a:r>
            <a:r>
              <a:rPr lang="en-US" sz="3200" dirty="0" smtClean="0"/>
              <a:t> </a:t>
            </a:r>
            <a:r>
              <a:rPr lang="en-US" sz="3200" dirty="0" err="1" smtClean="0"/>
              <a:t>menarik</a:t>
            </a:r>
            <a:endParaRPr lang="en-US" sz="3200" dirty="0"/>
          </a:p>
        </p:txBody>
      </p:sp>
      <p:pic>
        <p:nvPicPr>
          <p:cNvPr id="14338" name="Picture 2" descr="D:\Ibu Enny\RAGAM HIAS TEKSTIL\brazilian embroidery\RW959.jpg"/>
          <p:cNvPicPr>
            <a:picLocks noGrp="1" noChangeAspect="1" noChangeArrowheads="1"/>
          </p:cNvPicPr>
          <p:nvPr>
            <p:ph idx="1"/>
          </p:nvPr>
        </p:nvPicPr>
        <p:blipFill>
          <a:blip r:embed="rId2"/>
          <a:srcRect/>
          <a:stretch>
            <a:fillRect/>
          </a:stretch>
        </p:blipFill>
        <p:spPr bwMode="auto">
          <a:xfrm>
            <a:off x="2133600" y="1752600"/>
            <a:ext cx="4005277" cy="46021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BLUS DENGAN DESAIN HIASAN FLORA</a:t>
            </a:r>
            <a:endParaRPr lang="en-US" dirty="0"/>
          </a:p>
        </p:txBody>
      </p:sp>
      <p:pic>
        <p:nvPicPr>
          <p:cNvPr id="12" name="Picture 4" descr="D:\Ibu Enny\RAGAM HIAS TEKSTIL\hongaria sulam\news0406_1.jpg"/>
          <p:cNvPicPr>
            <a:picLocks noGrp="1" noChangeAspect="1" noChangeArrowheads="1"/>
          </p:cNvPicPr>
          <p:nvPr>
            <p:ph idx="1"/>
          </p:nvPr>
        </p:nvPicPr>
        <p:blipFill>
          <a:blip r:embed="rId2"/>
          <a:srcRect/>
          <a:stretch>
            <a:fillRect/>
          </a:stretch>
        </p:blipFill>
        <p:spPr bwMode="auto">
          <a:xfrm>
            <a:off x="3048000" y="1752600"/>
            <a:ext cx="3810000" cy="4114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err="1" smtClean="0"/>
              <a:t>Desain</a:t>
            </a:r>
            <a:r>
              <a:rPr lang="en-US" dirty="0" smtClean="0"/>
              <a:t> motif </a:t>
            </a:r>
            <a:r>
              <a:rPr lang="en-US" dirty="0" err="1" smtClean="0"/>
              <a:t>Hiasan</a:t>
            </a:r>
            <a:r>
              <a:rPr lang="en-US" dirty="0" smtClean="0"/>
              <a:t> </a:t>
            </a:r>
            <a:r>
              <a:rPr lang="en-US" dirty="0" err="1" smtClean="0"/>
              <a:t>Blus</a:t>
            </a:r>
            <a:r>
              <a:rPr lang="en-US" dirty="0" smtClean="0"/>
              <a:t> </a:t>
            </a:r>
            <a:br>
              <a:rPr lang="en-US" dirty="0" smtClean="0"/>
            </a:br>
            <a:endParaRPr lang="en-US" dirty="0"/>
          </a:p>
        </p:txBody>
      </p:sp>
      <p:pic>
        <p:nvPicPr>
          <p:cNvPr id="4" name="Picture 7" descr="D:\Ibu Enny\RAGAM HIAS TEKSTIL\hongaria sulam\a3891r.jpg"/>
          <p:cNvPicPr>
            <a:picLocks noGrp="1" noChangeAspect="1" noChangeArrowheads="1"/>
          </p:cNvPicPr>
          <p:nvPr>
            <p:ph idx="1"/>
          </p:nvPr>
        </p:nvPicPr>
        <p:blipFill>
          <a:blip r:embed="rId2"/>
          <a:srcRect/>
          <a:stretch>
            <a:fillRect/>
          </a:stretch>
        </p:blipFill>
        <p:spPr bwMode="auto">
          <a:xfrm>
            <a:off x="457201" y="1600200"/>
            <a:ext cx="1828800" cy="3352800"/>
          </a:xfrm>
          <a:prstGeom prst="rect">
            <a:avLst/>
          </a:prstGeom>
          <a:noFill/>
        </p:spPr>
      </p:pic>
      <p:pic>
        <p:nvPicPr>
          <p:cNvPr id="13314" name="Picture 2" descr="D:\Ibu Enny\RAGAM HIAS TEKSTIL\hongaria sulam\a3892r.jpg"/>
          <p:cNvPicPr>
            <a:picLocks noChangeAspect="1" noChangeArrowheads="1"/>
          </p:cNvPicPr>
          <p:nvPr/>
        </p:nvPicPr>
        <p:blipFill>
          <a:blip r:embed="rId3"/>
          <a:srcRect/>
          <a:stretch>
            <a:fillRect/>
          </a:stretch>
        </p:blipFill>
        <p:spPr bwMode="auto">
          <a:xfrm>
            <a:off x="2362201" y="1600200"/>
            <a:ext cx="1904999" cy="3352800"/>
          </a:xfrm>
          <a:prstGeom prst="rect">
            <a:avLst/>
          </a:prstGeom>
          <a:noFill/>
        </p:spPr>
      </p:pic>
      <p:pic>
        <p:nvPicPr>
          <p:cNvPr id="13315" name="Picture 3" descr="D:\Ibu Enny\RAGAM HIAS TEKSTIL\hongaria sulam\a3895r.jpg"/>
          <p:cNvPicPr>
            <a:picLocks noChangeAspect="1" noChangeArrowheads="1"/>
          </p:cNvPicPr>
          <p:nvPr/>
        </p:nvPicPr>
        <p:blipFill>
          <a:blip r:embed="rId4"/>
          <a:srcRect/>
          <a:stretch>
            <a:fillRect/>
          </a:stretch>
        </p:blipFill>
        <p:spPr bwMode="auto">
          <a:xfrm>
            <a:off x="4495800" y="1828800"/>
            <a:ext cx="4191000" cy="1190625"/>
          </a:xfrm>
          <a:prstGeom prst="rect">
            <a:avLst/>
          </a:prstGeom>
          <a:noFill/>
        </p:spPr>
      </p:pic>
      <p:pic>
        <p:nvPicPr>
          <p:cNvPr id="3074" name="Picture 2" descr="D:\Ibu Enny\RAGAM HIAS TEKSTIL\hongaria sulam\a3897r.jpg"/>
          <p:cNvPicPr>
            <a:picLocks noChangeAspect="1" noChangeArrowheads="1"/>
          </p:cNvPicPr>
          <p:nvPr/>
        </p:nvPicPr>
        <p:blipFill>
          <a:blip r:embed="rId5"/>
          <a:srcRect/>
          <a:stretch>
            <a:fillRect/>
          </a:stretch>
        </p:blipFill>
        <p:spPr bwMode="auto">
          <a:xfrm>
            <a:off x="4572000" y="4495800"/>
            <a:ext cx="4000500" cy="761999"/>
          </a:xfrm>
          <a:prstGeom prst="rect">
            <a:avLst/>
          </a:prstGeom>
          <a:noFill/>
        </p:spPr>
      </p:pic>
      <p:sp>
        <p:nvSpPr>
          <p:cNvPr id="7" name="Rectangle 6"/>
          <p:cNvSpPr/>
          <p:nvPr/>
        </p:nvSpPr>
        <p:spPr>
          <a:xfrm>
            <a:off x="5334000" y="5486400"/>
            <a:ext cx="30480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Desain</a:t>
            </a:r>
            <a:r>
              <a:rPr lang="en-US" dirty="0" smtClean="0">
                <a:solidFill>
                  <a:schemeClr val="tx1"/>
                </a:solidFill>
              </a:rPr>
              <a:t> </a:t>
            </a:r>
            <a:r>
              <a:rPr lang="en-US" dirty="0" err="1" smtClean="0">
                <a:solidFill>
                  <a:schemeClr val="tx1"/>
                </a:solidFill>
              </a:rPr>
              <a:t>Hiasan</a:t>
            </a:r>
            <a:r>
              <a:rPr lang="en-US" dirty="0" smtClean="0">
                <a:solidFill>
                  <a:schemeClr val="tx1"/>
                </a:solidFill>
              </a:rPr>
              <a:t>  </a:t>
            </a:r>
            <a:r>
              <a:rPr lang="en-US" dirty="0" err="1" smtClean="0">
                <a:solidFill>
                  <a:schemeClr val="tx1"/>
                </a:solidFill>
              </a:rPr>
              <a:t>lengan</a:t>
            </a:r>
            <a:r>
              <a:rPr lang="en-US" dirty="0" smtClean="0">
                <a:solidFill>
                  <a:schemeClr val="tx1"/>
                </a:solidFill>
              </a:rPr>
              <a:t> </a:t>
            </a:r>
            <a:endParaRPr lang="en-US" dirty="0"/>
          </a:p>
        </p:txBody>
      </p:sp>
      <p:sp>
        <p:nvSpPr>
          <p:cNvPr id="8" name="Rectangle 7"/>
          <p:cNvSpPr/>
          <p:nvPr/>
        </p:nvSpPr>
        <p:spPr>
          <a:xfrm>
            <a:off x="5105400" y="3581400"/>
            <a:ext cx="31242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Desain</a:t>
            </a:r>
            <a:r>
              <a:rPr lang="en-US" dirty="0" smtClean="0">
                <a:solidFill>
                  <a:schemeClr val="tx1"/>
                </a:solidFill>
              </a:rPr>
              <a:t> </a:t>
            </a:r>
            <a:r>
              <a:rPr lang="en-US" dirty="0" err="1" smtClean="0">
                <a:solidFill>
                  <a:schemeClr val="tx1"/>
                </a:solidFill>
              </a:rPr>
              <a:t>Hiasan</a:t>
            </a:r>
            <a:r>
              <a:rPr lang="en-US" dirty="0" smtClean="0">
                <a:solidFill>
                  <a:schemeClr val="tx1"/>
                </a:solidFill>
              </a:rPr>
              <a:t> </a:t>
            </a:r>
            <a:r>
              <a:rPr lang="en-US" dirty="0" err="1" smtClean="0">
                <a:solidFill>
                  <a:schemeClr val="tx1"/>
                </a:solidFill>
              </a:rPr>
              <a:t>Punggung</a:t>
            </a:r>
            <a:r>
              <a:rPr lang="en-US" dirty="0" smtClean="0">
                <a:solidFill>
                  <a:schemeClr val="tx1"/>
                </a:solidFill>
              </a:rPr>
              <a:t> </a:t>
            </a:r>
            <a:endParaRPr lang="en-US" dirty="0">
              <a:solidFill>
                <a:schemeClr val="tx1"/>
              </a:solidFill>
            </a:endParaRPr>
          </a:p>
        </p:txBody>
      </p:sp>
      <p:sp>
        <p:nvSpPr>
          <p:cNvPr id="9" name="Rectangle 8"/>
          <p:cNvSpPr/>
          <p:nvPr/>
        </p:nvSpPr>
        <p:spPr>
          <a:xfrm>
            <a:off x="1219200" y="5257800"/>
            <a:ext cx="27432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Desain</a:t>
            </a:r>
            <a:r>
              <a:rPr lang="en-US" dirty="0" smtClean="0">
                <a:solidFill>
                  <a:schemeClr val="tx1"/>
                </a:solidFill>
              </a:rPr>
              <a:t> </a:t>
            </a:r>
            <a:r>
              <a:rPr lang="en-US" dirty="0" err="1" smtClean="0">
                <a:solidFill>
                  <a:schemeClr val="tx1"/>
                </a:solidFill>
              </a:rPr>
              <a:t>Hiasan</a:t>
            </a:r>
            <a:r>
              <a:rPr lang="en-US" dirty="0" smtClean="0">
                <a:solidFill>
                  <a:schemeClr val="tx1"/>
                </a:solidFill>
              </a:rPr>
              <a:t> Dada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BAGAI MANA DENGAN KOMBINASI </a:t>
            </a:r>
            <a:br>
              <a:rPr lang="en-US" dirty="0" smtClean="0"/>
            </a:br>
            <a:r>
              <a:rPr lang="en-US" dirty="0" smtClean="0"/>
              <a:t>DI BAWAH INI ?</a:t>
            </a:r>
            <a:endParaRPr lang="en-US" dirty="0"/>
          </a:p>
        </p:txBody>
      </p:sp>
      <p:pic>
        <p:nvPicPr>
          <p:cNvPr id="4098" name="Picture 2" descr="D:\Ibu Enny\RAGAM HIAS TEKSTIL\sulam pita\bantal hias dan sulam pita\PICT0096.JPG"/>
          <p:cNvPicPr>
            <a:picLocks noGrp="1" noChangeAspect="1" noChangeArrowheads="1"/>
          </p:cNvPicPr>
          <p:nvPr>
            <p:ph idx="1"/>
          </p:nvPr>
        </p:nvPicPr>
        <p:blipFill>
          <a:blip r:embed="rId2"/>
          <a:srcRect/>
          <a:stretch>
            <a:fillRect/>
          </a:stretch>
        </p:blipFill>
        <p:spPr bwMode="auto">
          <a:xfrm>
            <a:off x="381000" y="2667000"/>
            <a:ext cx="2895600" cy="2857500"/>
          </a:xfrm>
          <a:prstGeom prst="rect">
            <a:avLst/>
          </a:prstGeom>
          <a:noFill/>
        </p:spPr>
      </p:pic>
      <p:pic>
        <p:nvPicPr>
          <p:cNvPr id="4099" name="Picture 3" descr="D:\Ibu Enny\RAGAM HIAS TEKSTIL\sulam pita\bantal hias dan sulam pita\kain sulam timbul.jpg"/>
          <p:cNvPicPr>
            <a:picLocks noChangeAspect="1" noChangeArrowheads="1"/>
          </p:cNvPicPr>
          <p:nvPr/>
        </p:nvPicPr>
        <p:blipFill>
          <a:blip r:embed="rId3"/>
          <a:srcRect/>
          <a:stretch>
            <a:fillRect/>
          </a:stretch>
        </p:blipFill>
        <p:spPr bwMode="auto">
          <a:xfrm>
            <a:off x="3429000" y="2667000"/>
            <a:ext cx="2514600" cy="2781300"/>
          </a:xfrm>
          <a:prstGeom prst="rect">
            <a:avLst/>
          </a:prstGeom>
          <a:noFill/>
        </p:spPr>
      </p:pic>
      <p:pic>
        <p:nvPicPr>
          <p:cNvPr id="4100" name="Picture 4" descr="D:\Ibu Enny\RAGAM HIAS TEKSTIL\sulam pita\bantal hias dan sulam pita\kain-sulam-bukittinggi.jpg"/>
          <p:cNvPicPr>
            <a:picLocks noChangeAspect="1" noChangeArrowheads="1"/>
          </p:cNvPicPr>
          <p:nvPr/>
        </p:nvPicPr>
        <p:blipFill>
          <a:blip r:embed="rId4"/>
          <a:srcRect/>
          <a:stretch>
            <a:fillRect/>
          </a:stretch>
        </p:blipFill>
        <p:spPr bwMode="auto">
          <a:xfrm>
            <a:off x="6096000" y="2743200"/>
            <a:ext cx="2057400" cy="2590800"/>
          </a:xfrm>
          <a:prstGeom prst="rect">
            <a:avLst/>
          </a:prstGeom>
          <a:noFill/>
        </p:spPr>
      </p:pic>
      <p:sp>
        <p:nvSpPr>
          <p:cNvPr id="7" name="TextBox 6"/>
          <p:cNvSpPr txBox="1"/>
          <p:nvPr/>
        </p:nvSpPr>
        <p:spPr>
          <a:xfrm>
            <a:off x="1371600" y="1981200"/>
            <a:ext cx="8382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038600" y="1981200"/>
            <a:ext cx="838200" cy="369332"/>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6705600" y="1981200"/>
            <a:ext cx="838200" cy="369332"/>
          </a:xfrm>
          <a:prstGeom prst="rect">
            <a:avLst/>
          </a:prstGeom>
          <a:noFill/>
        </p:spPr>
        <p:txBody>
          <a:bodyPr wrap="square" rtlCol="0">
            <a:spAutoFit/>
          </a:bodyPr>
          <a:lstStyle/>
          <a:p>
            <a:r>
              <a:rPr lang="en-US" dirty="0" smtClean="0"/>
              <a:t>C</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LATAR HITAM</a:t>
            </a:r>
            <a:endParaRPr lang="en-US" dirty="0"/>
          </a:p>
        </p:txBody>
      </p:sp>
      <p:pic>
        <p:nvPicPr>
          <p:cNvPr id="5122" name="Picture 2" descr="D:\Ibu Enny\RAGAM HIAS TEKSTIL\sulam pita\bantal hias dan sulam pita\art ribon embroidery stitch - Gambar Google_files\1997_007_0230_10.JPG"/>
          <p:cNvPicPr>
            <a:picLocks noGrp="1" noChangeAspect="1" noChangeArrowheads="1"/>
          </p:cNvPicPr>
          <p:nvPr>
            <p:ph idx="1"/>
          </p:nvPr>
        </p:nvPicPr>
        <p:blipFill>
          <a:blip r:embed="rId2"/>
          <a:srcRect/>
          <a:stretch>
            <a:fillRect/>
          </a:stretch>
        </p:blipFill>
        <p:spPr bwMode="auto">
          <a:xfrm>
            <a:off x="457200" y="1828800"/>
            <a:ext cx="3810000" cy="3810000"/>
          </a:xfrm>
          <a:prstGeom prst="rect">
            <a:avLst/>
          </a:prstGeom>
          <a:noFill/>
        </p:spPr>
      </p:pic>
      <p:pic>
        <p:nvPicPr>
          <p:cNvPr id="5123" name="Picture 3" descr="D:\Ibu Enny\RAGAM HIAS TEKSTIL\sulam pita\bantal hias dan sulam pita\art ribon embroidery stitch - Gambar Google_files\244313-main_Full.jpg"/>
          <p:cNvPicPr>
            <a:picLocks noChangeAspect="1" noChangeArrowheads="1"/>
          </p:cNvPicPr>
          <p:nvPr/>
        </p:nvPicPr>
        <p:blipFill>
          <a:blip r:embed="rId3"/>
          <a:srcRect/>
          <a:stretch>
            <a:fillRect/>
          </a:stretch>
        </p:blipFill>
        <p:spPr bwMode="auto">
          <a:xfrm>
            <a:off x="4495800" y="1828800"/>
            <a:ext cx="4305300" cy="3733800"/>
          </a:xfrm>
          <a:prstGeom prst="rect">
            <a:avLst/>
          </a:prstGeom>
          <a:noFill/>
        </p:spPr>
      </p:pic>
      <p:sp>
        <p:nvSpPr>
          <p:cNvPr id="6" name="TextBox 5"/>
          <p:cNvSpPr txBox="1"/>
          <p:nvPr/>
        </p:nvSpPr>
        <p:spPr>
          <a:xfrm>
            <a:off x="1905000" y="1219200"/>
            <a:ext cx="15240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5715000" y="1219200"/>
            <a:ext cx="1524000" cy="369332"/>
          </a:xfrm>
          <a:prstGeom prst="rect">
            <a:avLst/>
          </a:prstGeom>
          <a:noFill/>
        </p:spPr>
        <p:txBody>
          <a:bodyPr wrap="square" rtlCol="0">
            <a:spAutoFit/>
          </a:bodyPr>
          <a:lstStyle/>
          <a:p>
            <a:r>
              <a:rPr lang="en-US" dirty="0" smtClean="0"/>
              <a:t>B</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6146" name="Picture 2" descr="D:\Ibu Enny\RAGAM HIAS TEKSTIL\sulam pita\bantal hias dan sulam pita\art ribon embroidery stitch - Gambar Google_files\SRE-week5.jpg"/>
          <p:cNvPicPr>
            <a:picLocks noGrp="1" noChangeAspect="1" noChangeArrowheads="1"/>
          </p:cNvPicPr>
          <p:nvPr>
            <p:ph idx="1"/>
          </p:nvPr>
        </p:nvPicPr>
        <p:blipFill>
          <a:blip r:embed="rId2"/>
          <a:srcRect/>
          <a:stretch>
            <a:fillRect/>
          </a:stretch>
        </p:blipFill>
        <p:spPr bwMode="auto">
          <a:xfrm>
            <a:off x="4724400" y="2286000"/>
            <a:ext cx="3945175" cy="4373563"/>
          </a:xfrm>
          <a:prstGeom prst="rect">
            <a:avLst/>
          </a:prstGeom>
          <a:noFill/>
        </p:spPr>
      </p:pic>
      <p:pic>
        <p:nvPicPr>
          <p:cNvPr id="6147" name="Picture 3" descr="D:\Ibu Enny\RAGAM HIAS TEKSTIL\sulam pita\bantal hias dan sulam pita\art ribon embroidery stitch - Gambar Google_files\greta.jpg"/>
          <p:cNvPicPr>
            <a:picLocks noChangeAspect="1" noChangeArrowheads="1"/>
          </p:cNvPicPr>
          <p:nvPr/>
        </p:nvPicPr>
        <p:blipFill>
          <a:blip r:embed="rId3"/>
          <a:srcRect/>
          <a:stretch>
            <a:fillRect/>
          </a:stretch>
        </p:blipFill>
        <p:spPr bwMode="auto">
          <a:xfrm>
            <a:off x="381000" y="2133600"/>
            <a:ext cx="4267200" cy="4495800"/>
          </a:xfrm>
          <a:prstGeom prst="rect">
            <a:avLst/>
          </a:prstGeom>
          <a:noFill/>
        </p:spPr>
      </p:pic>
      <p:sp>
        <p:nvSpPr>
          <p:cNvPr id="6" name="TextBox 5"/>
          <p:cNvSpPr txBox="1"/>
          <p:nvPr/>
        </p:nvSpPr>
        <p:spPr>
          <a:xfrm>
            <a:off x="1600200" y="1066800"/>
            <a:ext cx="2286000" cy="369332"/>
          </a:xfrm>
          <a:prstGeom prst="rect">
            <a:avLst/>
          </a:prstGeom>
          <a:noFill/>
        </p:spPr>
        <p:txBody>
          <a:bodyPr wrap="square" rtlCol="0">
            <a:spAutoFit/>
          </a:bodyPr>
          <a:lstStyle/>
          <a:p>
            <a:r>
              <a:rPr lang="en-US" dirty="0" smtClean="0"/>
              <a:t> A</a:t>
            </a:r>
            <a:endParaRPr lang="en-US" dirty="0"/>
          </a:p>
        </p:txBody>
      </p:sp>
      <p:sp>
        <p:nvSpPr>
          <p:cNvPr id="7" name="TextBox 6"/>
          <p:cNvSpPr txBox="1"/>
          <p:nvPr/>
        </p:nvSpPr>
        <p:spPr>
          <a:xfrm>
            <a:off x="5181600" y="1143000"/>
            <a:ext cx="2286000" cy="369332"/>
          </a:xfrm>
          <a:prstGeom prst="rect">
            <a:avLst/>
          </a:prstGeom>
          <a:noFill/>
        </p:spPr>
        <p:txBody>
          <a:bodyPr wrap="square" rtlCol="0">
            <a:spAutoFit/>
          </a:bodyPr>
          <a:lstStyle/>
          <a:p>
            <a:r>
              <a:rPr lang="en-US" dirty="0" smtClean="0"/>
              <a:t> B</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KOMBINASI WARNA</a:t>
            </a:r>
            <a:endParaRPr lang="en-US" dirty="0"/>
          </a:p>
        </p:txBody>
      </p:sp>
      <p:pic>
        <p:nvPicPr>
          <p:cNvPr id="7176" name="Picture 8" descr="D:\Ibu Enny\RAGAM HIAS TEKSTIL\brazilian embroidery\Brazilian-Embroidery-02.jpg"/>
          <p:cNvPicPr>
            <a:picLocks noChangeAspect="1" noChangeArrowheads="1"/>
          </p:cNvPicPr>
          <p:nvPr/>
        </p:nvPicPr>
        <p:blipFill>
          <a:blip r:embed="rId2"/>
          <a:srcRect/>
          <a:stretch>
            <a:fillRect/>
          </a:stretch>
        </p:blipFill>
        <p:spPr bwMode="auto">
          <a:xfrm>
            <a:off x="685800" y="1828800"/>
            <a:ext cx="3810000" cy="4495800"/>
          </a:xfrm>
          <a:prstGeom prst="rect">
            <a:avLst/>
          </a:prstGeom>
          <a:noFill/>
        </p:spPr>
      </p:pic>
      <p:pic>
        <p:nvPicPr>
          <p:cNvPr id="7177" name="Picture 9" descr="D:\Ibu Enny\RAGAM HIAS TEKSTIL\brazilian embroidery\687d7f6e-6d18-4de1-82a4-b90afef4c734.jpg"/>
          <p:cNvPicPr>
            <a:picLocks noGrp="1" noChangeAspect="1" noChangeArrowheads="1"/>
          </p:cNvPicPr>
          <p:nvPr>
            <p:ph idx="1"/>
          </p:nvPr>
        </p:nvPicPr>
        <p:blipFill>
          <a:blip r:embed="rId3"/>
          <a:srcRect/>
          <a:stretch>
            <a:fillRect/>
          </a:stretch>
        </p:blipFill>
        <p:spPr bwMode="auto">
          <a:xfrm>
            <a:off x="4876800" y="1752600"/>
            <a:ext cx="3810000" cy="4419600"/>
          </a:xfrm>
          <a:prstGeom prst="rect">
            <a:avLst/>
          </a:prstGeom>
          <a:noFill/>
        </p:spPr>
      </p:pic>
      <p:sp>
        <p:nvSpPr>
          <p:cNvPr id="13" name="TextBox 12"/>
          <p:cNvSpPr txBox="1"/>
          <p:nvPr/>
        </p:nvSpPr>
        <p:spPr>
          <a:xfrm>
            <a:off x="1524000" y="1295400"/>
            <a:ext cx="1828800"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5715000" y="1219200"/>
            <a:ext cx="1828800" cy="369332"/>
          </a:xfrm>
          <a:prstGeom prst="rect">
            <a:avLst/>
          </a:prstGeom>
          <a:noFill/>
        </p:spPr>
        <p:txBody>
          <a:bodyPr wrap="square" rtlCol="0">
            <a:spAutoFit/>
          </a:bodyPr>
          <a:lstStyle/>
          <a:p>
            <a:r>
              <a:rPr lang="en-US" dirty="0" smtClean="0"/>
              <a:t>B</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KOMBINASI WARNA</a:t>
            </a:r>
            <a:endParaRPr lang="en-US" dirty="0"/>
          </a:p>
        </p:txBody>
      </p:sp>
      <p:pic>
        <p:nvPicPr>
          <p:cNvPr id="4" name="Picture 4" descr="D:\Ibu Enny\RAGAM HIAS TEKSTIL\brazilian embroidery\P1020109 970-A-Tisket,A-Tasket-Best Pic proposal.JPG"/>
          <p:cNvPicPr>
            <a:picLocks noGrp="1" noChangeAspect="1" noChangeArrowheads="1"/>
          </p:cNvPicPr>
          <p:nvPr>
            <p:ph idx="1"/>
          </p:nvPr>
        </p:nvPicPr>
        <p:blipFill>
          <a:blip r:embed="rId2"/>
          <a:srcRect/>
          <a:stretch>
            <a:fillRect/>
          </a:stretch>
        </p:blipFill>
        <p:spPr bwMode="auto">
          <a:xfrm>
            <a:off x="381000" y="1676400"/>
            <a:ext cx="3977640" cy="4267200"/>
          </a:xfrm>
          <a:prstGeom prst="rect">
            <a:avLst/>
          </a:prstGeom>
          <a:noFill/>
        </p:spPr>
      </p:pic>
      <p:pic>
        <p:nvPicPr>
          <p:cNvPr id="8194" name="Picture 2" descr="D:\Ibu Enny\RAGAM HIAS TEKSTIL\brazilian embroidery\SILK-LHbook.jpg"/>
          <p:cNvPicPr>
            <a:picLocks noChangeAspect="1" noChangeArrowheads="1"/>
          </p:cNvPicPr>
          <p:nvPr/>
        </p:nvPicPr>
        <p:blipFill>
          <a:blip r:embed="rId3"/>
          <a:srcRect/>
          <a:stretch>
            <a:fillRect/>
          </a:stretch>
        </p:blipFill>
        <p:spPr bwMode="auto">
          <a:xfrm>
            <a:off x="4343400" y="1600200"/>
            <a:ext cx="4140200" cy="4330700"/>
          </a:xfrm>
          <a:prstGeom prst="rect">
            <a:avLst/>
          </a:prstGeom>
          <a:noFill/>
        </p:spPr>
      </p:pic>
      <p:sp>
        <p:nvSpPr>
          <p:cNvPr id="7" name="TextBox 6"/>
          <p:cNvSpPr txBox="1"/>
          <p:nvPr/>
        </p:nvSpPr>
        <p:spPr>
          <a:xfrm>
            <a:off x="1905000" y="1219200"/>
            <a:ext cx="18288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5486400" y="1219200"/>
            <a:ext cx="1828800" cy="369332"/>
          </a:xfrm>
          <a:prstGeom prst="rect">
            <a:avLst/>
          </a:prstGeom>
          <a:noFill/>
        </p:spPr>
        <p:txBody>
          <a:bodyPr wrap="square" rtlCol="0">
            <a:spAutoFit/>
          </a:bodyPr>
          <a:lstStyle/>
          <a:p>
            <a:r>
              <a:rPr lang="en-US" dirty="0" smtClean="0"/>
              <a:t>B</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EVALUASA</a:t>
            </a:r>
            <a:endParaRPr lang="en-US" dirty="0"/>
          </a:p>
        </p:txBody>
      </p:sp>
      <p:sp>
        <p:nvSpPr>
          <p:cNvPr id="3" name="Content Placeholder 2"/>
          <p:cNvSpPr>
            <a:spLocks noGrp="1"/>
          </p:cNvSpPr>
          <p:nvPr>
            <p:ph idx="1"/>
          </p:nvPr>
        </p:nvSpPr>
        <p:spPr/>
        <p:txBody>
          <a:bodyPr/>
          <a:lstStyle/>
          <a:p>
            <a:pPr>
              <a:buNone/>
            </a:pPr>
            <a:r>
              <a:rPr lang="en-US" dirty="0" smtClean="0"/>
              <a:t>1. </a:t>
            </a:r>
            <a:r>
              <a:rPr lang="en-US" dirty="0" err="1" smtClean="0"/>
              <a:t>Mengapa</a:t>
            </a:r>
            <a:r>
              <a:rPr lang="en-US" dirty="0" smtClean="0"/>
              <a:t> </a:t>
            </a:r>
            <a:r>
              <a:rPr lang="en-US" dirty="0" err="1" smtClean="0"/>
              <a:t>dalam</a:t>
            </a:r>
            <a:r>
              <a:rPr lang="en-US" dirty="0" smtClean="0"/>
              <a:t> </a:t>
            </a:r>
            <a:r>
              <a:rPr lang="en-US" dirty="0" err="1" smtClean="0"/>
              <a:t>mengkombinasikan</a:t>
            </a:r>
            <a:r>
              <a:rPr lang="en-US" dirty="0" smtClean="0"/>
              <a:t> </a:t>
            </a:r>
            <a:r>
              <a:rPr lang="en-US" dirty="0" err="1" smtClean="0"/>
              <a:t>warna</a:t>
            </a:r>
            <a:endParaRPr lang="en-US" dirty="0" smtClean="0"/>
          </a:p>
          <a:p>
            <a:pPr>
              <a:buNone/>
            </a:pPr>
            <a:r>
              <a:rPr lang="en-US" dirty="0" smtClean="0"/>
              <a:t> </a:t>
            </a:r>
            <a:r>
              <a:rPr lang="en-US" dirty="0" smtClean="0"/>
              <a:t>    </a:t>
            </a:r>
            <a:r>
              <a:rPr lang="en-US" dirty="0" err="1" smtClean="0"/>
              <a:t>harus</a:t>
            </a:r>
            <a:r>
              <a:rPr lang="en-US" dirty="0" smtClean="0"/>
              <a:t> </a:t>
            </a:r>
            <a:r>
              <a:rPr lang="en-US" dirty="0" err="1" smtClean="0"/>
              <a:t>dipilih</a:t>
            </a:r>
            <a:r>
              <a:rPr lang="en-US" dirty="0" smtClean="0"/>
              <a:t> yang </a:t>
            </a:r>
            <a:r>
              <a:rPr lang="en-US" dirty="0" err="1" smtClean="0"/>
              <a:t>baik</a:t>
            </a:r>
            <a:r>
              <a:rPr lang="en-US" dirty="0" smtClean="0"/>
              <a:t>?</a:t>
            </a:r>
          </a:p>
          <a:p>
            <a:pPr>
              <a:buNone/>
            </a:pPr>
            <a:r>
              <a:rPr lang="en-US" dirty="0" smtClean="0"/>
              <a:t>2. </a:t>
            </a:r>
            <a:r>
              <a:rPr lang="en-US" dirty="0" err="1" smtClean="0"/>
              <a:t>Bagaimana</a:t>
            </a:r>
            <a:r>
              <a:rPr lang="en-US" dirty="0" smtClean="0"/>
              <a:t> </a:t>
            </a:r>
            <a:r>
              <a:rPr lang="en-US" dirty="0" err="1" smtClean="0"/>
              <a:t>cara</a:t>
            </a:r>
            <a:r>
              <a:rPr lang="en-US" dirty="0" smtClean="0"/>
              <a:t> </a:t>
            </a:r>
            <a:r>
              <a:rPr lang="en-US" dirty="0" err="1" smtClean="0"/>
              <a:t>penggunaan</a:t>
            </a:r>
            <a:r>
              <a:rPr lang="en-US" dirty="0" smtClean="0"/>
              <a:t> </a:t>
            </a:r>
            <a:r>
              <a:rPr lang="en-US" dirty="0" err="1" smtClean="0"/>
              <a:t>warna</a:t>
            </a:r>
            <a:r>
              <a:rPr lang="en-US" dirty="0" smtClean="0"/>
              <a:t> </a:t>
            </a:r>
            <a:r>
              <a:rPr lang="en-US" dirty="0" err="1" smtClean="0"/>
              <a:t>untuk</a:t>
            </a:r>
            <a:r>
              <a:rPr lang="en-US" dirty="0" smtClean="0"/>
              <a:t> </a:t>
            </a:r>
            <a:r>
              <a:rPr lang="en-US" dirty="0" err="1" smtClean="0"/>
              <a:t>titik</a:t>
            </a:r>
            <a:r>
              <a:rPr lang="en-US" dirty="0" smtClean="0"/>
              <a:t> </a:t>
            </a:r>
            <a:r>
              <a:rPr lang="en-US" dirty="0" err="1" smtClean="0"/>
              <a:t>pusat</a:t>
            </a:r>
            <a:r>
              <a:rPr lang="en-US" dirty="0" smtClean="0"/>
              <a:t> </a:t>
            </a:r>
            <a:r>
              <a:rPr lang="en-US" dirty="0" err="1" smtClean="0"/>
              <a:t>perhatian</a:t>
            </a:r>
            <a:r>
              <a:rPr lang="en-US" dirty="0" smtClean="0"/>
              <a:t> ?</a:t>
            </a:r>
          </a:p>
          <a:p>
            <a:pPr>
              <a:buNone/>
            </a:pPr>
            <a:r>
              <a:rPr lang="en-US" dirty="0" smtClean="0"/>
              <a:t>3. </a:t>
            </a:r>
            <a:r>
              <a:rPr lang="en-US" dirty="0" err="1" smtClean="0"/>
              <a:t>Bagaimana</a:t>
            </a:r>
            <a:r>
              <a:rPr lang="en-US" dirty="0" smtClean="0"/>
              <a:t> </a:t>
            </a:r>
            <a:r>
              <a:rPr lang="en-US" dirty="0" err="1" smtClean="0"/>
              <a:t>konsep</a:t>
            </a:r>
            <a:r>
              <a:rPr lang="en-US" dirty="0" smtClean="0"/>
              <a:t> </a:t>
            </a:r>
            <a:r>
              <a:rPr lang="en-US" dirty="0" err="1" smtClean="0"/>
              <a:t>mengkombinasikan</a:t>
            </a:r>
            <a:r>
              <a:rPr lang="en-US" dirty="0" smtClean="0"/>
              <a:t> </a:t>
            </a:r>
            <a:r>
              <a:rPr lang="en-US" dirty="0" err="1" smtClean="0"/>
              <a:t>warna</a:t>
            </a:r>
            <a:r>
              <a:rPr lang="en-US" dirty="0" smtClean="0"/>
              <a:t> yang </a:t>
            </a:r>
            <a:r>
              <a:rPr lang="en-US" dirty="0" err="1" smtClean="0"/>
              <a:t>baik</a:t>
            </a:r>
            <a:r>
              <a:rPr lang="en-US" dirty="0" smtClean="0"/>
              <a:t> ? </a:t>
            </a:r>
          </a:p>
          <a:p>
            <a:pPr>
              <a:buNone/>
            </a:pPr>
            <a:r>
              <a:rPr lang="en-US" dirty="0" smtClean="0"/>
              <a:t>4. </a:t>
            </a:r>
            <a:r>
              <a:rPr lang="en-US" dirty="0" err="1" smtClean="0"/>
              <a:t>Bagaimana</a:t>
            </a:r>
            <a:r>
              <a:rPr lang="en-US" dirty="0" smtClean="0"/>
              <a:t> </a:t>
            </a:r>
            <a:r>
              <a:rPr lang="en-US" dirty="0" err="1" smtClean="0"/>
              <a:t>strategi</a:t>
            </a:r>
            <a:r>
              <a:rPr lang="en-US" dirty="0" smtClean="0"/>
              <a:t> </a:t>
            </a:r>
            <a:r>
              <a:rPr lang="en-US" dirty="0" err="1" smtClean="0"/>
              <a:t>saudara</a:t>
            </a:r>
            <a:r>
              <a:rPr lang="en-US" dirty="0" smtClean="0"/>
              <a:t> </a:t>
            </a:r>
            <a:r>
              <a:rPr lang="en-US" dirty="0" err="1" smtClean="0"/>
              <a:t>mengaja</a:t>
            </a:r>
            <a:r>
              <a:rPr lang="en-US" dirty="0" smtClean="0"/>
              <a:t> </a:t>
            </a:r>
            <a:r>
              <a:rPr lang="en-US" dirty="0" err="1" smtClean="0"/>
              <a:t>kombinasi</a:t>
            </a:r>
            <a:r>
              <a:rPr lang="en-US" dirty="0" smtClean="0"/>
              <a:t> </a:t>
            </a:r>
            <a:r>
              <a:rPr lang="en-US" dirty="0" err="1" smtClean="0"/>
              <a:t>warna</a:t>
            </a:r>
            <a:r>
              <a:rPr lang="en-US" dirty="0" smtClean="0"/>
              <a:t> </a:t>
            </a:r>
            <a:r>
              <a:rPr lang="en-US" dirty="0" err="1" smtClean="0"/>
              <a:t>pada</a:t>
            </a:r>
            <a:r>
              <a:rPr lang="en-US" dirty="0" smtClean="0"/>
              <a:t> </a:t>
            </a:r>
            <a:r>
              <a:rPr lang="en-US" dirty="0" err="1" smtClean="0"/>
              <a:t>siswa</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a:t>
            </a:r>
            <a:endParaRPr lang="en-US" dirty="0"/>
          </a:p>
        </p:txBody>
      </p:sp>
      <p:sp>
        <p:nvSpPr>
          <p:cNvPr id="3" name="Content Placeholder 2"/>
          <p:cNvSpPr>
            <a:spLocks noGrp="1"/>
          </p:cNvSpPr>
          <p:nvPr>
            <p:ph idx="1"/>
          </p:nvPr>
        </p:nvSpPr>
        <p:spPr/>
        <p:txBody>
          <a:bodyPr/>
          <a:lstStyle/>
          <a:p>
            <a:r>
              <a:rPr lang="en-US" dirty="0" smtClean="0"/>
              <a:t>BUATLAH MEDIA BELAJAR MENCIPTA KOMBINASI WARNA BERBASIS RODA WARNA BREWSTER YANG DAPAT BERPUTAR</a:t>
            </a:r>
          </a:p>
          <a:p>
            <a:endParaRPr lang="en-US" dirty="0" smtClean="0"/>
          </a:p>
          <a:p>
            <a:endParaRPr lang="en-US" dirty="0" smtClean="0"/>
          </a:p>
          <a:p>
            <a:pPr>
              <a:buNone/>
            </a:pPr>
            <a:r>
              <a:rPr lang="en-US" dirty="0" smtClean="0"/>
              <a:t> </a:t>
            </a:r>
            <a:r>
              <a:rPr lang="en-US" dirty="0" smtClean="0"/>
              <a:t>              SELAMAT MENGERJAKAN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LINGKARAN WARNA BREWSTER</a:t>
            </a:r>
            <a:endParaRPr lang="en-US" dirty="0"/>
          </a:p>
        </p:txBody>
      </p:sp>
      <p:pic>
        <p:nvPicPr>
          <p:cNvPr id="4" name="Picture 5" descr="warna"/>
          <p:cNvPicPr>
            <a:picLocks noGrp="1" noChangeAspect="1" noChangeArrowheads="1"/>
          </p:cNvPicPr>
          <p:nvPr>
            <p:ph idx="1"/>
          </p:nvPr>
        </p:nvPicPr>
        <p:blipFill>
          <a:blip r:embed="rId2"/>
          <a:srcRect/>
          <a:stretch>
            <a:fillRect/>
          </a:stretch>
        </p:blipFill>
        <p:spPr bwMode="auto">
          <a:xfrm>
            <a:off x="2018943" y="1695941"/>
            <a:ext cx="5106113" cy="4334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TERIMAKASIH ATAS PERHATIANNYA </a:t>
            </a:r>
            <a:br>
              <a:rPr lang="en-US" dirty="0" smtClean="0"/>
            </a:br>
            <a:r>
              <a:rPr lang="en-US" dirty="0" smtClean="0"/>
              <a:t>SUKSES SELALU </a:t>
            </a:r>
            <a:endParaRPr lang="en-US" dirty="0"/>
          </a:p>
        </p:txBody>
      </p:sp>
      <p:pic>
        <p:nvPicPr>
          <p:cNvPr id="2050" name="Picture 2" descr="D:\Ibu Enny\and ul 2\thank you\photo-glitter.gif"/>
          <p:cNvPicPr>
            <a:picLocks noGrp="1" noChangeAspect="1" noChangeArrowheads="1" noCrop="1"/>
          </p:cNvPicPr>
          <p:nvPr>
            <p:ph idx="1"/>
          </p:nvPr>
        </p:nvPicPr>
        <p:blipFill>
          <a:blip r:embed="rId2"/>
          <a:srcRect/>
          <a:stretch>
            <a:fillRect/>
          </a:stretch>
        </p:blipFill>
        <p:spPr bwMode="auto">
          <a:xfrm>
            <a:off x="2133600" y="2667000"/>
            <a:ext cx="3810000" cy="2428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Ibu Enny\RAGAM HIAS TEKSTIL\sulam pita\teori warna brewster - Gambar Google_files\wheel-colour.jpg"/>
          <p:cNvPicPr/>
          <p:nvPr/>
        </p:nvPicPr>
        <p:blipFill>
          <a:blip r:embed="rId2"/>
          <a:srcRect/>
          <a:stretch>
            <a:fillRect/>
          </a:stretch>
        </p:blipFill>
        <p:spPr bwMode="auto">
          <a:xfrm>
            <a:off x="609600" y="1905000"/>
            <a:ext cx="3867150" cy="4048125"/>
          </a:xfrm>
          <a:prstGeom prst="rect">
            <a:avLst/>
          </a:prstGeom>
          <a:noFill/>
          <a:ln w="9525">
            <a:noFill/>
            <a:miter lim="800000"/>
            <a:headEnd/>
            <a:tailEnd/>
          </a:ln>
        </p:spPr>
      </p:pic>
      <p:pic>
        <p:nvPicPr>
          <p:cNvPr id="5" name="Content Placeholder 4" descr="D:\Ibu Enny\RAGAM HIAS TEKSTIL\sulam pita\teori warna brewster - Gambar Google_files\rgb aplikasien.jpg"/>
          <p:cNvPicPr>
            <a:picLocks noGrp="1"/>
          </p:cNvPicPr>
          <p:nvPr>
            <p:ph idx="1"/>
          </p:nvPr>
        </p:nvPicPr>
        <p:blipFill>
          <a:blip r:embed="rId3"/>
          <a:srcRect/>
          <a:stretch>
            <a:fillRect/>
          </a:stretch>
        </p:blipFill>
        <p:spPr bwMode="auto">
          <a:xfrm rot="18134636">
            <a:off x="5180096" y="2494200"/>
            <a:ext cx="3178791" cy="3237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Warna</a:t>
            </a:r>
            <a:r>
              <a:rPr lang="en-US" b="1" dirty="0" smtClean="0"/>
              <a:t> </a:t>
            </a:r>
            <a:r>
              <a:rPr lang="en-US" b="1" dirty="0" err="1" smtClean="0"/>
              <a:t>Dasar</a:t>
            </a:r>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a:buNone/>
            </a:pPr>
            <a:r>
              <a:rPr lang="en-US" b="1" dirty="0" smtClean="0"/>
              <a:t>( a).</a:t>
            </a:r>
            <a:r>
              <a:rPr lang="en-US" b="1" dirty="0" err="1" smtClean="0"/>
              <a:t>warna</a:t>
            </a:r>
            <a:r>
              <a:rPr lang="en-US" b="1" dirty="0" smtClean="0"/>
              <a:t> primer </a:t>
            </a:r>
            <a:r>
              <a:rPr lang="en-US" dirty="0" smtClean="0"/>
              <a:t> </a:t>
            </a:r>
            <a:r>
              <a:rPr lang="en-US" dirty="0" err="1" smtClean="0"/>
              <a:t>Merupakan</a:t>
            </a:r>
            <a:r>
              <a:rPr lang="en-US" dirty="0" smtClean="0"/>
              <a:t> </a:t>
            </a:r>
            <a:r>
              <a:rPr lang="en-US" dirty="0" err="1" smtClean="0"/>
              <a:t>warna</a:t>
            </a:r>
            <a:r>
              <a:rPr lang="en-US" dirty="0" smtClean="0"/>
              <a:t> </a:t>
            </a:r>
            <a:r>
              <a:rPr lang="en-US" dirty="0" err="1" smtClean="0"/>
              <a:t>dasar</a:t>
            </a:r>
            <a:r>
              <a:rPr lang="en-US" dirty="0" smtClean="0"/>
              <a:t> yang </a:t>
            </a:r>
            <a:r>
              <a:rPr lang="en-US" dirty="0" err="1" smtClean="0"/>
              <a:t>tidak</a:t>
            </a:r>
            <a:r>
              <a:rPr lang="en-US" dirty="0" smtClean="0"/>
              <a:t> </a:t>
            </a:r>
            <a:r>
              <a:rPr lang="en-US" dirty="0" err="1" smtClean="0"/>
              <a:t>merupakan</a:t>
            </a:r>
            <a:r>
              <a:rPr lang="en-US" dirty="0" smtClean="0"/>
              <a:t> </a:t>
            </a:r>
            <a:r>
              <a:rPr lang="en-US" dirty="0" err="1" smtClean="0"/>
              <a:t>campuran</a:t>
            </a:r>
            <a:r>
              <a:rPr lang="en-US" dirty="0" smtClean="0"/>
              <a:t> </a:t>
            </a:r>
            <a:r>
              <a:rPr lang="en-US" dirty="0" err="1" smtClean="0"/>
              <a:t>dari</a:t>
            </a:r>
            <a:r>
              <a:rPr lang="en-US" dirty="0" smtClean="0"/>
              <a:t> </a:t>
            </a:r>
            <a:r>
              <a:rPr lang="en-US" dirty="0" err="1" smtClean="0"/>
              <a:t>warna-warna</a:t>
            </a:r>
            <a:r>
              <a:rPr lang="en-US" dirty="0" smtClean="0"/>
              <a:t> lain. </a:t>
            </a:r>
            <a:r>
              <a:rPr lang="en-US" dirty="0" err="1" smtClean="0"/>
              <a:t>Warna</a:t>
            </a:r>
            <a:r>
              <a:rPr lang="en-US" dirty="0" smtClean="0"/>
              <a:t> yang </a:t>
            </a:r>
            <a:r>
              <a:rPr lang="en-US" dirty="0" err="1" smtClean="0"/>
              <a:t>termasuk</a:t>
            </a:r>
            <a:r>
              <a:rPr lang="en-US" dirty="0" smtClean="0"/>
              <a:t> </a:t>
            </a:r>
            <a:r>
              <a:rPr lang="en-US" dirty="0" err="1" smtClean="0"/>
              <a:t>dalam</a:t>
            </a:r>
            <a:r>
              <a:rPr lang="en-US" dirty="0" smtClean="0"/>
              <a:t> </a:t>
            </a:r>
            <a:r>
              <a:rPr lang="en-US" dirty="0" err="1" smtClean="0"/>
              <a:t>golongan</a:t>
            </a:r>
            <a:r>
              <a:rPr lang="en-US" dirty="0" smtClean="0"/>
              <a:t> </a:t>
            </a:r>
            <a:r>
              <a:rPr lang="en-US" dirty="0" err="1" smtClean="0"/>
              <a:t>warna</a:t>
            </a:r>
            <a:r>
              <a:rPr lang="en-US" dirty="0" smtClean="0"/>
              <a:t> primer </a:t>
            </a:r>
            <a:r>
              <a:rPr lang="en-US" dirty="0" err="1" smtClean="0"/>
              <a:t>adalah</a:t>
            </a:r>
            <a:r>
              <a:rPr lang="en-US" dirty="0" smtClean="0"/>
              <a:t> </a:t>
            </a:r>
            <a:r>
              <a:rPr lang="en-US" b="1" dirty="0" err="1" smtClean="0">
                <a:hlinkClick r:id="rId2" tooltip="Merah"/>
              </a:rPr>
              <a:t>merah</a:t>
            </a:r>
            <a:r>
              <a:rPr lang="en-US" dirty="0" smtClean="0"/>
              <a:t>, </a:t>
            </a:r>
            <a:r>
              <a:rPr lang="en-US" b="1" dirty="0" err="1" smtClean="0">
                <a:hlinkClick r:id="rId3" tooltip="Biru"/>
              </a:rPr>
              <a:t>biru</a:t>
            </a:r>
            <a:r>
              <a:rPr lang="en-US" dirty="0" smtClean="0"/>
              <a:t>, </a:t>
            </a:r>
            <a:r>
              <a:rPr lang="en-US" dirty="0" err="1" smtClean="0"/>
              <a:t>dan</a:t>
            </a:r>
            <a:r>
              <a:rPr lang="en-US" dirty="0" smtClean="0"/>
              <a:t> </a:t>
            </a:r>
            <a:r>
              <a:rPr lang="en-US" b="1" dirty="0" err="1" smtClean="0">
                <a:hlinkClick r:id="rId4" tooltip="Kuning"/>
              </a:rPr>
              <a:t>kuning</a:t>
            </a:r>
            <a:r>
              <a:rPr lang="en-US" b="1" dirty="0" smtClean="0"/>
              <a:t> </a:t>
            </a:r>
          </a:p>
          <a:p>
            <a:endParaRPr lang="en-US" b="1" dirty="0" smtClean="0"/>
          </a:p>
          <a:p>
            <a:pPr>
              <a:buNone/>
            </a:pPr>
            <a:r>
              <a:rPr lang="en-US" b="1" dirty="0" smtClean="0"/>
              <a:t>(b). </a:t>
            </a:r>
            <a:r>
              <a:rPr lang="en-US" b="1" dirty="0" err="1" smtClean="0"/>
              <a:t>Warna</a:t>
            </a:r>
            <a:r>
              <a:rPr lang="en-US" b="1" dirty="0" smtClean="0"/>
              <a:t> </a:t>
            </a:r>
            <a:r>
              <a:rPr lang="en-US" b="1" dirty="0" err="1" smtClean="0"/>
              <a:t>sekunder</a:t>
            </a:r>
            <a:r>
              <a:rPr lang="en-US" b="1" dirty="0" smtClean="0"/>
              <a:t>:</a:t>
            </a:r>
            <a:r>
              <a:rPr lang="en-US" dirty="0" smtClean="0"/>
              <a:t> </a:t>
            </a:r>
            <a:r>
              <a:rPr lang="en-US" dirty="0" err="1" smtClean="0"/>
              <a:t>warna</a:t>
            </a:r>
            <a:r>
              <a:rPr lang="en-US" dirty="0" smtClean="0"/>
              <a:t> </a:t>
            </a:r>
            <a:r>
              <a:rPr lang="en-US" dirty="0" err="1" smtClean="0"/>
              <a:t>hasil</a:t>
            </a:r>
            <a:r>
              <a:rPr lang="en-US" dirty="0" smtClean="0"/>
              <a:t> </a:t>
            </a:r>
            <a:r>
              <a:rPr lang="en-US" dirty="0" err="1" smtClean="0"/>
              <a:t>campuran</a:t>
            </a:r>
            <a:r>
              <a:rPr lang="en-US" dirty="0" smtClean="0"/>
              <a:t> yang </a:t>
            </a:r>
            <a:r>
              <a:rPr lang="en-US" dirty="0" err="1" smtClean="0"/>
              <a:t>seimbang</a:t>
            </a:r>
            <a:r>
              <a:rPr lang="en-US" dirty="0" smtClean="0"/>
              <a:t> </a:t>
            </a:r>
            <a:r>
              <a:rPr lang="en-US" dirty="0" err="1" smtClean="0"/>
              <a:t>antara</a:t>
            </a:r>
            <a:r>
              <a:rPr lang="en-US" dirty="0" smtClean="0"/>
              <a:t> </a:t>
            </a:r>
            <a:r>
              <a:rPr lang="en-US" dirty="0" err="1" smtClean="0"/>
              <a:t>warna</a:t>
            </a:r>
            <a:r>
              <a:rPr lang="en-US" dirty="0" smtClean="0"/>
              <a:t> primer </a:t>
            </a:r>
            <a:r>
              <a:rPr lang="en-US" dirty="0" err="1" smtClean="0"/>
              <a:t>dengan</a:t>
            </a:r>
            <a:r>
              <a:rPr lang="en-US" dirty="0" smtClean="0"/>
              <a:t> </a:t>
            </a:r>
            <a:r>
              <a:rPr lang="en-US" dirty="0" err="1" smtClean="0"/>
              <a:t>warna</a:t>
            </a:r>
            <a:r>
              <a:rPr lang="en-US" dirty="0" smtClean="0"/>
              <a:t>    primer </a:t>
            </a:r>
            <a:r>
              <a:rPr lang="en-US" dirty="0" err="1" smtClean="0"/>
              <a:t>dengan</a:t>
            </a:r>
            <a:r>
              <a:rPr lang="en-US" dirty="0" smtClean="0"/>
              <a:t> </a:t>
            </a:r>
            <a:r>
              <a:rPr lang="en-US" dirty="0" err="1" smtClean="0"/>
              <a:t>proporsi</a:t>
            </a:r>
            <a:r>
              <a:rPr lang="en-US" dirty="0" smtClean="0"/>
              <a:t> 1:1.  . </a:t>
            </a:r>
            <a:r>
              <a:rPr lang="en-US" dirty="0" err="1" smtClean="0"/>
              <a:t>warna</a:t>
            </a:r>
            <a:r>
              <a:rPr lang="en-US" dirty="0" smtClean="0"/>
              <a:t> </a:t>
            </a:r>
            <a:r>
              <a:rPr lang="en-US" b="1" dirty="0" err="1" smtClean="0"/>
              <a:t>ungu</a:t>
            </a:r>
            <a:r>
              <a:rPr lang="en-US" b="1" dirty="0" smtClean="0"/>
              <a:t> (</a:t>
            </a:r>
            <a:r>
              <a:rPr lang="en-US" b="1" i="1" dirty="0" smtClean="0"/>
              <a:t>violet</a:t>
            </a:r>
            <a:r>
              <a:rPr lang="en-US" b="1" dirty="0" smtClean="0"/>
              <a:t>)</a:t>
            </a:r>
            <a:r>
              <a:rPr lang="en-US" dirty="0" smtClean="0"/>
              <a:t> </a:t>
            </a:r>
            <a:r>
              <a:rPr lang="en-US" dirty="0" err="1" smtClean="0"/>
              <a:t>campuran</a:t>
            </a:r>
            <a:r>
              <a:rPr lang="en-US" dirty="0" smtClean="0"/>
              <a:t> </a:t>
            </a:r>
            <a:r>
              <a:rPr lang="en-US" dirty="0" err="1" smtClean="0"/>
              <a:t>merah</a:t>
            </a:r>
            <a:r>
              <a:rPr lang="en-US" dirty="0" smtClean="0"/>
              <a:t> </a:t>
            </a:r>
            <a:r>
              <a:rPr lang="en-US" dirty="0" err="1" smtClean="0"/>
              <a:t>dan</a:t>
            </a:r>
            <a:r>
              <a:rPr lang="en-US" dirty="0" smtClean="0"/>
              <a:t> </a:t>
            </a:r>
            <a:r>
              <a:rPr lang="en-US" dirty="0" err="1" smtClean="0"/>
              <a:t>biru,warna</a:t>
            </a:r>
            <a:r>
              <a:rPr lang="en-US" dirty="0" smtClean="0"/>
              <a:t> </a:t>
            </a:r>
            <a:r>
              <a:rPr lang="en-US" b="1" dirty="0" smtClean="0"/>
              <a:t>orange </a:t>
            </a:r>
            <a:r>
              <a:rPr lang="en-US" dirty="0" err="1" smtClean="0"/>
              <a:t>campuran</a:t>
            </a:r>
            <a:r>
              <a:rPr lang="en-US" dirty="0" smtClean="0"/>
              <a:t> </a:t>
            </a:r>
            <a:r>
              <a:rPr lang="en-US" dirty="0" err="1" smtClean="0"/>
              <a:t>warna</a:t>
            </a:r>
            <a:r>
              <a:rPr lang="en-US" dirty="0" smtClean="0"/>
              <a:t> </a:t>
            </a:r>
            <a:r>
              <a:rPr lang="en-US" dirty="0" err="1" smtClean="0"/>
              <a:t>merah</a:t>
            </a:r>
            <a:r>
              <a:rPr lang="en-US" dirty="0" smtClean="0"/>
              <a:t> </a:t>
            </a:r>
            <a:r>
              <a:rPr lang="en-US" dirty="0" err="1" smtClean="0"/>
              <a:t>dan</a:t>
            </a:r>
            <a:r>
              <a:rPr lang="en-US" dirty="0" smtClean="0"/>
              <a:t> </a:t>
            </a:r>
            <a:r>
              <a:rPr lang="en-US" dirty="0" err="1" smtClean="0"/>
              <a:t>kuning</a:t>
            </a:r>
            <a:r>
              <a:rPr lang="en-US" dirty="0" smtClean="0"/>
              <a:t>, </a:t>
            </a:r>
            <a:r>
              <a:rPr lang="en-US" dirty="0" err="1" smtClean="0"/>
              <a:t>dan</a:t>
            </a:r>
            <a:r>
              <a:rPr lang="en-US" dirty="0" smtClean="0"/>
              <a:t>  </a:t>
            </a:r>
            <a:r>
              <a:rPr lang="en-US" dirty="0" err="1" smtClean="0"/>
              <a:t>warna</a:t>
            </a:r>
            <a:r>
              <a:rPr lang="en-US" dirty="0" smtClean="0"/>
              <a:t> </a:t>
            </a:r>
            <a:r>
              <a:rPr lang="en-US" b="1" dirty="0" err="1" smtClean="0"/>
              <a:t>hijau</a:t>
            </a:r>
            <a:r>
              <a:rPr lang="en-US" b="1" dirty="0" smtClean="0"/>
              <a:t> </a:t>
            </a:r>
            <a:r>
              <a:rPr lang="en-US" dirty="0" err="1" smtClean="0"/>
              <a:t>campuran</a:t>
            </a:r>
            <a:r>
              <a:rPr lang="en-US" dirty="0" smtClean="0"/>
              <a:t> </a:t>
            </a:r>
            <a:r>
              <a:rPr lang="en-US" dirty="0" err="1" smtClean="0"/>
              <a:t>warna</a:t>
            </a:r>
            <a:r>
              <a:rPr lang="en-US" dirty="0" smtClean="0"/>
              <a:t> </a:t>
            </a:r>
            <a:r>
              <a:rPr lang="en-US" dirty="0" err="1" smtClean="0"/>
              <a:t>kuning</a:t>
            </a:r>
            <a:r>
              <a:rPr lang="en-US" dirty="0" smtClean="0"/>
              <a:t> </a:t>
            </a:r>
            <a:r>
              <a:rPr lang="en-US" dirty="0" err="1" smtClean="0"/>
              <a:t>dan</a:t>
            </a:r>
            <a:r>
              <a:rPr lang="en-US" dirty="0" smtClean="0"/>
              <a:t> </a:t>
            </a:r>
            <a:r>
              <a:rPr lang="en-US" dirty="0" err="1" smtClean="0"/>
              <a:t>biru</a:t>
            </a:r>
            <a:r>
              <a:rPr lang="en-US" dirty="0" smtClean="0"/>
              <a:t>. </a:t>
            </a:r>
            <a:r>
              <a:rPr lang="en-US" dirty="0" err="1" smtClean="0"/>
              <a:t>warna</a:t>
            </a:r>
            <a:r>
              <a:rPr lang="en-US" dirty="0" smtClean="0"/>
              <a:t> </a:t>
            </a:r>
            <a:r>
              <a:rPr lang="en-US" b="1" dirty="0" err="1" smtClean="0">
                <a:hlinkClick r:id="rId5" tooltip="Jingga"/>
              </a:rPr>
              <a:t>jingga</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campuran</a:t>
            </a:r>
            <a:r>
              <a:rPr lang="en-US" dirty="0" smtClean="0"/>
              <a:t> </a:t>
            </a:r>
            <a:r>
              <a:rPr lang="en-US" dirty="0" err="1" smtClean="0"/>
              <a:t>warna</a:t>
            </a:r>
            <a:r>
              <a:rPr lang="en-US" dirty="0" smtClean="0"/>
              <a:t> </a:t>
            </a:r>
            <a:r>
              <a:rPr lang="en-US" dirty="0" err="1" smtClean="0"/>
              <a:t>merah</a:t>
            </a:r>
            <a:r>
              <a:rPr lang="en-US" dirty="0" smtClean="0"/>
              <a:t> </a:t>
            </a:r>
            <a:r>
              <a:rPr lang="en-US" dirty="0" err="1" smtClean="0"/>
              <a:t>dengan</a:t>
            </a:r>
            <a:r>
              <a:rPr lang="en-US" dirty="0" smtClean="0"/>
              <a:t> </a:t>
            </a:r>
            <a:r>
              <a:rPr lang="en-US" dirty="0" err="1" smtClean="0"/>
              <a:t>kuning</a:t>
            </a:r>
            <a:endParaRPr lang="en-US" dirty="0" smtClean="0"/>
          </a:p>
          <a:p>
            <a:endParaRPr lang="en-US" dirty="0" smtClean="0"/>
          </a:p>
          <a:p>
            <a:pPr>
              <a:buNone/>
            </a:pPr>
            <a:r>
              <a:rPr lang="en-US" b="1" dirty="0" smtClean="0"/>
              <a:t>(c). </a:t>
            </a:r>
            <a:r>
              <a:rPr lang="en-US" b="1" dirty="0" err="1" smtClean="0"/>
              <a:t>Warna</a:t>
            </a:r>
            <a:r>
              <a:rPr lang="en-US" b="1" dirty="0" smtClean="0"/>
              <a:t> </a:t>
            </a:r>
            <a:r>
              <a:rPr lang="en-US" b="1" dirty="0" err="1" smtClean="0"/>
              <a:t>tersier</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campuran</a:t>
            </a:r>
            <a:r>
              <a:rPr lang="en-US" dirty="0" smtClean="0"/>
              <a:t> </a:t>
            </a:r>
            <a:r>
              <a:rPr lang="en-US" dirty="0" err="1" smtClean="0"/>
              <a:t>warna</a:t>
            </a:r>
            <a:r>
              <a:rPr lang="en-US" dirty="0" smtClean="0"/>
              <a:t> </a:t>
            </a:r>
            <a:r>
              <a:rPr lang="en-US" dirty="0" err="1" smtClean="0"/>
              <a:t>sekunder</a:t>
            </a:r>
            <a:r>
              <a:rPr lang="en-US" dirty="0" smtClean="0"/>
              <a:t> </a:t>
            </a:r>
            <a:r>
              <a:rPr lang="en-US" dirty="0" err="1" smtClean="0"/>
              <a:t>dengan</a:t>
            </a:r>
            <a:r>
              <a:rPr lang="en-US" dirty="0" smtClean="0"/>
              <a:t> </a:t>
            </a:r>
            <a:r>
              <a:rPr lang="en-US" dirty="0" err="1" smtClean="0"/>
              <a:t>warna</a:t>
            </a:r>
            <a:r>
              <a:rPr lang="en-US" dirty="0" smtClean="0"/>
              <a:t> primer. </a:t>
            </a:r>
            <a:r>
              <a:rPr lang="en-US" dirty="0" err="1" smtClean="0"/>
              <a:t>Contohnya</a:t>
            </a:r>
            <a:r>
              <a:rPr lang="en-US" dirty="0" smtClean="0"/>
              <a:t>:</a:t>
            </a:r>
          </a:p>
          <a:p>
            <a:pPr>
              <a:buNone/>
            </a:pPr>
            <a:r>
              <a:rPr lang="en-US" dirty="0" smtClean="0"/>
              <a:t>    (c.1)  </a:t>
            </a:r>
            <a:r>
              <a:rPr lang="en-US" dirty="0" err="1" smtClean="0"/>
              <a:t>warna</a:t>
            </a:r>
            <a:r>
              <a:rPr lang="en-US" dirty="0" smtClean="0"/>
              <a:t> </a:t>
            </a:r>
            <a:r>
              <a:rPr lang="en-US" dirty="0" err="1" smtClean="0"/>
              <a:t>merah</a:t>
            </a:r>
            <a:r>
              <a:rPr lang="en-US" dirty="0" smtClean="0"/>
              <a:t> </a:t>
            </a:r>
            <a:r>
              <a:rPr lang="en-US" dirty="0" err="1" smtClean="0"/>
              <a:t>ungu</a:t>
            </a:r>
            <a:r>
              <a:rPr lang="en-US" dirty="0" smtClean="0"/>
              <a:t> </a:t>
            </a:r>
            <a:r>
              <a:rPr lang="en-US" dirty="0" err="1" smtClean="0"/>
              <a:t>campuran</a:t>
            </a:r>
            <a:r>
              <a:rPr lang="en-US" dirty="0" smtClean="0"/>
              <a:t> </a:t>
            </a:r>
            <a:r>
              <a:rPr lang="en-US" dirty="0" err="1" smtClean="0"/>
              <a:t>warna</a:t>
            </a:r>
            <a:r>
              <a:rPr lang="en-US" dirty="0" smtClean="0"/>
              <a:t> </a:t>
            </a:r>
            <a:r>
              <a:rPr lang="en-US" dirty="0" err="1" smtClean="0"/>
              <a:t>merah</a:t>
            </a:r>
            <a:r>
              <a:rPr lang="en-US" dirty="0" smtClean="0"/>
              <a:t> </a:t>
            </a:r>
            <a:r>
              <a:rPr lang="en-US" dirty="0" err="1" smtClean="0"/>
              <a:t>dengan</a:t>
            </a:r>
            <a:r>
              <a:rPr lang="en-US" dirty="0" smtClean="0"/>
              <a:t> </a:t>
            </a:r>
            <a:r>
              <a:rPr lang="en-US" dirty="0" err="1" smtClean="0"/>
              <a:t>ungu</a:t>
            </a:r>
            <a:endParaRPr lang="en-US" dirty="0" smtClean="0"/>
          </a:p>
          <a:p>
            <a:pPr>
              <a:buNone/>
            </a:pPr>
            <a:r>
              <a:rPr lang="en-US" dirty="0" smtClean="0"/>
              <a:t>     (c.2) </a:t>
            </a:r>
            <a:r>
              <a:rPr lang="en-US" dirty="0" err="1" smtClean="0"/>
              <a:t>warna</a:t>
            </a:r>
            <a:r>
              <a:rPr lang="en-US" dirty="0" smtClean="0"/>
              <a:t> </a:t>
            </a:r>
            <a:r>
              <a:rPr lang="en-US" dirty="0" err="1" smtClean="0"/>
              <a:t>ungu</a:t>
            </a:r>
            <a:r>
              <a:rPr lang="en-US" dirty="0" smtClean="0"/>
              <a:t> </a:t>
            </a:r>
            <a:r>
              <a:rPr lang="en-US" dirty="0" err="1" smtClean="0"/>
              <a:t>biru</a:t>
            </a:r>
            <a:r>
              <a:rPr lang="en-US" dirty="0" smtClean="0"/>
              <a:t> </a:t>
            </a:r>
            <a:r>
              <a:rPr lang="en-US" dirty="0" err="1" smtClean="0"/>
              <a:t>campuran</a:t>
            </a:r>
            <a:r>
              <a:rPr lang="en-US" dirty="0" smtClean="0"/>
              <a:t> </a:t>
            </a:r>
            <a:r>
              <a:rPr lang="en-US" dirty="0" err="1" smtClean="0"/>
              <a:t>warna</a:t>
            </a:r>
            <a:r>
              <a:rPr lang="en-US" dirty="0" smtClean="0"/>
              <a:t> </a:t>
            </a:r>
            <a:r>
              <a:rPr lang="en-US" dirty="0" err="1" smtClean="0"/>
              <a:t>ungu</a:t>
            </a:r>
            <a:r>
              <a:rPr lang="en-US" dirty="0" smtClean="0"/>
              <a:t> </a:t>
            </a:r>
            <a:r>
              <a:rPr lang="en-US" dirty="0" err="1" smtClean="0"/>
              <a:t>dengan</a:t>
            </a:r>
            <a:r>
              <a:rPr lang="en-US" dirty="0" smtClean="0"/>
              <a:t> </a:t>
            </a:r>
            <a:r>
              <a:rPr lang="en-US" dirty="0" err="1" smtClean="0"/>
              <a:t>biru</a:t>
            </a:r>
            <a:endParaRPr lang="en-US" dirty="0" smtClean="0"/>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Warna</a:t>
            </a:r>
            <a:r>
              <a:rPr lang="en-US" dirty="0" smtClean="0"/>
              <a:t> </a:t>
            </a:r>
            <a:r>
              <a:rPr lang="en-US" dirty="0" err="1" smtClean="0"/>
              <a:t>Dasar</a:t>
            </a:r>
            <a:r>
              <a:rPr lang="en-US" dirty="0" smtClean="0"/>
              <a:t> </a:t>
            </a:r>
            <a:endParaRPr lang="en-US" dirty="0"/>
          </a:p>
        </p:txBody>
      </p:sp>
      <p:pic>
        <p:nvPicPr>
          <p:cNvPr id="4" name="Content Placeholder 3" descr="D:\Ibu Enny\RAGAM HIAS TEKSTIL\sulam pita\alat sulam\image003.jpg"/>
          <p:cNvPicPr>
            <a:picLocks noGrp="1"/>
          </p:cNvPicPr>
          <p:nvPr>
            <p:ph idx="1"/>
          </p:nvPr>
        </p:nvPicPr>
        <p:blipFill>
          <a:blip r:embed="rId2"/>
          <a:srcRect/>
          <a:stretch>
            <a:fillRect/>
          </a:stretch>
        </p:blipFill>
        <p:spPr bwMode="auto">
          <a:xfrm>
            <a:off x="533400" y="1371600"/>
            <a:ext cx="800100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Warna</a:t>
            </a:r>
            <a:r>
              <a:rPr lang="en-US" dirty="0" smtClean="0"/>
              <a:t> </a:t>
            </a:r>
            <a:r>
              <a:rPr lang="en-US" dirty="0" err="1" smtClean="0"/>
              <a:t>panas</a:t>
            </a:r>
            <a:r>
              <a:rPr lang="en-US" dirty="0" smtClean="0"/>
              <a:t> </a:t>
            </a:r>
            <a:r>
              <a:rPr lang="en-US" dirty="0" err="1" smtClean="0"/>
              <a:t>dan</a:t>
            </a:r>
            <a:r>
              <a:rPr lang="en-US" dirty="0" smtClean="0"/>
              <a:t> </a:t>
            </a:r>
            <a:r>
              <a:rPr lang="en-US" dirty="0" err="1" smtClean="0"/>
              <a:t>warna</a:t>
            </a:r>
            <a:r>
              <a:rPr lang="en-US" dirty="0" smtClean="0"/>
              <a:t> </a:t>
            </a:r>
            <a:r>
              <a:rPr lang="en-US" dirty="0" err="1" smtClean="0"/>
              <a:t>dingin</a:t>
            </a:r>
            <a:endParaRPr lang="en-US" dirty="0"/>
          </a:p>
        </p:txBody>
      </p:sp>
      <p:sp>
        <p:nvSpPr>
          <p:cNvPr id="3" name="Content Placeholder 2"/>
          <p:cNvSpPr>
            <a:spLocks noGrp="1"/>
          </p:cNvSpPr>
          <p:nvPr>
            <p:ph idx="1"/>
          </p:nvPr>
        </p:nvSpPr>
        <p:spPr/>
        <p:txBody>
          <a:bodyPr>
            <a:normAutofit fontScale="92500" lnSpcReduction="10000"/>
          </a:bodyPr>
          <a:lstStyle/>
          <a:p>
            <a:r>
              <a:rPr lang="en-US" sz="4000" b="1" dirty="0" smtClean="0"/>
              <a:t>(</a:t>
            </a:r>
            <a:r>
              <a:rPr lang="en-US" b="1" dirty="0" smtClean="0"/>
              <a:t>e)</a:t>
            </a:r>
            <a:r>
              <a:rPr lang="en-US" b="1" dirty="0" err="1" smtClean="0"/>
              <a:t>Warna</a:t>
            </a:r>
            <a:r>
              <a:rPr lang="en-US" b="1" dirty="0" smtClean="0"/>
              <a:t> </a:t>
            </a:r>
            <a:r>
              <a:rPr lang="en-US" b="1" dirty="0" err="1" smtClean="0"/>
              <a:t>Panas</a:t>
            </a:r>
            <a:r>
              <a:rPr lang="en-US" b="1" dirty="0" smtClean="0"/>
              <a:t>: </a:t>
            </a:r>
            <a:r>
              <a:rPr lang="en-US" dirty="0" err="1" smtClean="0"/>
              <a:t>Warna</a:t>
            </a:r>
            <a:r>
              <a:rPr lang="en-US" dirty="0" smtClean="0"/>
              <a:t> –</a:t>
            </a:r>
            <a:r>
              <a:rPr lang="en-US" dirty="0" err="1" smtClean="0"/>
              <a:t>warna</a:t>
            </a:r>
            <a:r>
              <a:rPr lang="en-US" dirty="0" smtClean="0"/>
              <a:t> yang </a:t>
            </a:r>
            <a:r>
              <a:rPr lang="en-US" dirty="0" err="1" smtClean="0"/>
              <a:t>mengarah</a:t>
            </a:r>
            <a:r>
              <a:rPr lang="en-US" dirty="0" smtClean="0"/>
              <a:t> </a:t>
            </a:r>
            <a:r>
              <a:rPr lang="en-US" dirty="0" err="1" smtClean="0"/>
              <a:t>pada</a:t>
            </a:r>
            <a:r>
              <a:rPr lang="en-US" dirty="0" smtClean="0"/>
              <a:t> </a:t>
            </a:r>
            <a:r>
              <a:rPr lang="en-US" dirty="0" err="1" smtClean="0"/>
              <a:t>warna</a:t>
            </a:r>
            <a:r>
              <a:rPr lang="en-US" dirty="0" smtClean="0"/>
              <a:t> </a:t>
            </a:r>
            <a:r>
              <a:rPr lang="en-US" dirty="0" err="1" smtClean="0"/>
              <a:t>kuning</a:t>
            </a:r>
            <a:r>
              <a:rPr lang="en-US" dirty="0" smtClean="0"/>
              <a:t> </a:t>
            </a:r>
            <a:r>
              <a:rPr lang="en-US" dirty="0" err="1" smtClean="0"/>
              <a:t>dan</a:t>
            </a:r>
            <a:r>
              <a:rPr lang="en-US" dirty="0" smtClean="0"/>
              <a:t> </a:t>
            </a:r>
            <a:r>
              <a:rPr lang="en-US" dirty="0" err="1" smtClean="0"/>
              <a:t>jingga</a:t>
            </a:r>
            <a:r>
              <a:rPr lang="en-US" dirty="0" smtClean="0"/>
              <a:t> </a:t>
            </a:r>
            <a:r>
              <a:rPr lang="en-US" dirty="0" err="1" smtClean="0"/>
              <a:t>dikategorikan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warna</a:t>
            </a:r>
            <a:r>
              <a:rPr lang="en-US" dirty="0" smtClean="0"/>
              <a:t> </a:t>
            </a:r>
            <a:r>
              <a:rPr lang="en-US" dirty="0" err="1" smtClean="0"/>
              <a:t>panas</a:t>
            </a:r>
            <a:r>
              <a:rPr lang="en-US" dirty="0" smtClean="0"/>
              <a:t>. </a:t>
            </a:r>
            <a:r>
              <a:rPr lang="en-US" dirty="0" err="1" smtClean="0"/>
              <a:t>Warna</a:t>
            </a:r>
            <a:r>
              <a:rPr lang="en-US" dirty="0" smtClean="0"/>
              <a:t> </a:t>
            </a:r>
            <a:r>
              <a:rPr lang="en-US" dirty="0" err="1" smtClean="0"/>
              <a:t>ini</a:t>
            </a:r>
            <a:r>
              <a:rPr lang="en-US" dirty="0" smtClean="0"/>
              <a:t>  </a:t>
            </a:r>
            <a:r>
              <a:rPr lang="en-US" dirty="0" err="1" smtClean="0"/>
              <a:t>memiliki</a:t>
            </a:r>
            <a:r>
              <a:rPr lang="en-US" dirty="0" smtClean="0"/>
              <a:t> </a:t>
            </a:r>
            <a:r>
              <a:rPr lang="en-US" dirty="0" err="1" smtClean="0"/>
              <a:t>kesan</a:t>
            </a:r>
            <a:r>
              <a:rPr lang="en-US" dirty="0" smtClean="0"/>
              <a:t> </a:t>
            </a:r>
            <a:r>
              <a:rPr lang="en-US" dirty="0" err="1" smtClean="0"/>
              <a:t>panas</a:t>
            </a:r>
            <a:r>
              <a:rPr lang="en-US" dirty="0" smtClean="0"/>
              <a:t> </a:t>
            </a:r>
            <a:r>
              <a:rPr lang="en-US" dirty="0" err="1" smtClean="0"/>
              <a:t>mencolok</a:t>
            </a:r>
            <a:r>
              <a:rPr lang="en-US" dirty="0" smtClean="0"/>
              <a:t>, </a:t>
            </a:r>
            <a:r>
              <a:rPr lang="en-US" dirty="0" err="1" smtClean="0"/>
              <a:t>semangat,bijaksana</a:t>
            </a:r>
            <a:r>
              <a:rPr lang="en-US" dirty="0" smtClean="0"/>
              <a:t> </a:t>
            </a:r>
            <a:r>
              <a:rPr lang="en-US" dirty="0" err="1" smtClean="0"/>
              <a:t>dan</a:t>
            </a:r>
            <a:r>
              <a:rPr lang="en-US" dirty="0" smtClean="0"/>
              <a:t> </a:t>
            </a:r>
            <a:r>
              <a:rPr lang="en-US" dirty="0" err="1" smtClean="0"/>
              <a:t>dinamis</a:t>
            </a:r>
            <a:r>
              <a:rPr lang="en-US" dirty="0" smtClean="0"/>
              <a:t>.</a:t>
            </a:r>
            <a:br>
              <a:rPr lang="en-US" dirty="0" smtClean="0"/>
            </a:br>
            <a:r>
              <a:rPr lang="en-US" b="1" dirty="0" smtClean="0"/>
              <a:t>(f) </a:t>
            </a:r>
            <a:r>
              <a:rPr lang="en-US" b="1" dirty="0" err="1" smtClean="0"/>
              <a:t>Warna</a:t>
            </a:r>
            <a:r>
              <a:rPr lang="en-US" b="1" dirty="0" smtClean="0"/>
              <a:t> </a:t>
            </a:r>
            <a:r>
              <a:rPr lang="en-US" b="1" dirty="0" err="1" smtClean="0"/>
              <a:t>dingin</a:t>
            </a:r>
            <a:r>
              <a:rPr lang="en-US" b="1" dirty="0" smtClean="0"/>
              <a:t> </a:t>
            </a:r>
            <a:r>
              <a:rPr lang="en-US" dirty="0" err="1" smtClean="0"/>
              <a:t>Warna</a:t>
            </a:r>
            <a:r>
              <a:rPr lang="en-US" dirty="0" smtClean="0"/>
              <a:t> –</a:t>
            </a:r>
            <a:r>
              <a:rPr lang="en-US" dirty="0" err="1" smtClean="0"/>
              <a:t>warna</a:t>
            </a:r>
            <a:r>
              <a:rPr lang="en-US" dirty="0" smtClean="0"/>
              <a:t> yang </a:t>
            </a:r>
            <a:r>
              <a:rPr lang="en-US" dirty="0" err="1" smtClean="0"/>
              <a:t>mengarah</a:t>
            </a:r>
            <a:r>
              <a:rPr lang="en-US" dirty="0" smtClean="0"/>
              <a:t> </a:t>
            </a:r>
            <a:r>
              <a:rPr lang="en-US" dirty="0" err="1" smtClean="0"/>
              <a:t>pada</a:t>
            </a:r>
            <a:r>
              <a:rPr lang="en-US" dirty="0" smtClean="0"/>
              <a:t> </a:t>
            </a:r>
            <a:r>
              <a:rPr lang="en-US" dirty="0" err="1" smtClean="0"/>
              <a:t>warna</a:t>
            </a:r>
            <a:r>
              <a:rPr lang="en-US" dirty="0" smtClean="0"/>
              <a:t> </a:t>
            </a:r>
            <a:r>
              <a:rPr lang="en-US" dirty="0" err="1" smtClean="0"/>
              <a:t>biru</a:t>
            </a:r>
            <a:r>
              <a:rPr lang="en-US" dirty="0" smtClean="0"/>
              <a:t> </a:t>
            </a:r>
            <a:r>
              <a:rPr lang="en-US" dirty="0" err="1" smtClean="0"/>
              <a:t>dan</a:t>
            </a:r>
            <a:r>
              <a:rPr lang="en-US" dirty="0" smtClean="0"/>
              <a:t> </a:t>
            </a:r>
            <a:r>
              <a:rPr lang="en-US" dirty="0" err="1" smtClean="0"/>
              <a:t>hijau</a:t>
            </a:r>
            <a:r>
              <a:rPr lang="en-US" dirty="0" smtClean="0"/>
              <a:t> </a:t>
            </a:r>
            <a:r>
              <a:rPr lang="en-US" dirty="0" err="1" smtClean="0"/>
              <a:t>dikategorikan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warna</a:t>
            </a:r>
            <a:r>
              <a:rPr lang="en-US" dirty="0" smtClean="0"/>
              <a:t> </a:t>
            </a:r>
            <a:r>
              <a:rPr lang="en-US" dirty="0" err="1" smtClean="0"/>
              <a:t>dingin</a:t>
            </a:r>
            <a:r>
              <a:rPr lang="en-US" dirty="0" smtClean="0"/>
              <a:t>. </a:t>
            </a:r>
            <a:r>
              <a:rPr lang="en-US" dirty="0" err="1" smtClean="0"/>
              <a:t>Warna</a:t>
            </a:r>
            <a:r>
              <a:rPr lang="en-US" dirty="0" smtClean="0"/>
              <a:t> </a:t>
            </a:r>
            <a:r>
              <a:rPr lang="en-US" dirty="0" err="1" smtClean="0"/>
              <a:t>ini</a:t>
            </a:r>
            <a:r>
              <a:rPr lang="en-US" dirty="0" smtClean="0"/>
              <a:t>  </a:t>
            </a:r>
            <a:r>
              <a:rPr lang="en-US" dirty="0" err="1" smtClean="0"/>
              <a:t>memiliki</a:t>
            </a:r>
            <a:r>
              <a:rPr lang="en-US" dirty="0" smtClean="0"/>
              <a:t> </a:t>
            </a:r>
            <a:r>
              <a:rPr lang="en-US" dirty="0" err="1" smtClean="0"/>
              <a:t>kesan</a:t>
            </a:r>
            <a:r>
              <a:rPr lang="en-US" dirty="0" smtClean="0"/>
              <a:t> </a:t>
            </a:r>
            <a:r>
              <a:rPr lang="en-US" dirty="0" err="1" smtClean="0"/>
              <a:t>lembut</a:t>
            </a:r>
            <a:r>
              <a:rPr lang="en-US" dirty="0" smtClean="0"/>
              <a:t>, </a:t>
            </a:r>
            <a:r>
              <a:rPr lang="en-US" dirty="0" err="1" smtClean="0"/>
              <a:t>sejuk</a:t>
            </a:r>
            <a:r>
              <a:rPr lang="en-US" dirty="0" smtClean="0"/>
              <a:t>, </a:t>
            </a:r>
            <a:r>
              <a:rPr lang="en-US" dirty="0" err="1" smtClean="0"/>
              <a:t>teduh</a:t>
            </a:r>
            <a:r>
              <a:rPr lang="en-US" dirty="0" smtClean="0"/>
              <a:t>, </a:t>
            </a:r>
            <a:r>
              <a:rPr lang="en-US" dirty="0" err="1" smtClean="0"/>
              <a:t>dan</a:t>
            </a:r>
            <a:r>
              <a:rPr lang="en-US" dirty="0" smtClean="0"/>
              <a:t> </a:t>
            </a:r>
            <a:r>
              <a:rPr lang="en-US" dirty="0" err="1" smtClean="0"/>
              <a:t>tenang</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D:\Ibu Enny\RAGAM HIAS TEKSTIL\sulam pita\alat sulam\color-palete.png"/>
          <p:cNvPicPr>
            <a:picLocks noGrp="1"/>
          </p:cNvPicPr>
          <p:nvPr>
            <p:ph idx="1"/>
          </p:nvPr>
        </p:nvPicPr>
        <p:blipFill>
          <a:blip r:embed="rId2" cstate="print"/>
          <a:srcRect/>
          <a:stretch>
            <a:fillRect/>
          </a:stretch>
        </p:blipFill>
        <p:spPr bwMode="auto">
          <a:xfrm>
            <a:off x="457200" y="1676400"/>
            <a:ext cx="3429000" cy="3382490"/>
          </a:xfrm>
          <a:prstGeom prst="rect">
            <a:avLst/>
          </a:prstGeom>
          <a:noFill/>
          <a:ln w="9525">
            <a:noFill/>
            <a:miter lim="800000"/>
            <a:headEnd/>
            <a:tailEnd/>
          </a:ln>
        </p:spPr>
      </p:pic>
      <p:pic>
        <p:nvPicPr>
          <p:cNvPr id="9218" name="Picture 2" descr="D:\Ibu Enny\and ul 2\051.gif"/>
          <p:cNvPicPr>
            <a:picLocks noChangeAspect="1" noChangeArrowheads="1" noCrop="1"/>
          </p:cNvPicPr>
          <p:nvPr/>
        </p:nvPicPr>
        <p:blipFill>
          <a:blip r:embed="rId3"/>
          <a:srcRect/>
          <a:stretch>
            <a:fillRect/>
          </a:stretch>
        </p:blipFill>
        <p:spPr bwMode="auto">
          <a:xfrm>
            <a:off x="7162800" y="1981200"/>
            <a:ext cx="1562100" cy="1285875"/>
          </a:xfrm>
          <a:prstGeom prst="rect">
            <a:avLst/>
          </a:prstGeom>
          <a:noFill/>
        </p:spPr>
      </p:pic>
      <p:pic>
        <p:nvPicPr>
          <p:cNvPr id="9219" name="Picture 3" descr="D:\Ibu Enny\and ul 2\dolls06.gif"/>
          <p:cNvPicPr>
            <a:picLocks noChangeAspect="1" noChangeArrowheads="1" noCrop="1"/>
          </p:cNvPicPr>
          <p:nvPr/>
        </p:nvPicPr>
        <p:blipFill>
          <a:blip r:embed="rId4" cstate="print"/>
          <a:srcRect/>
          <a:stretch>
            <a:fillRect/>
          </a:stretch>
        </p:blipFill>
        <p:spPr bwMode="auto">
          <a:xfrm>
            <a:off x="7620000" y="533400"/>
            <a:ext cx="1143001" cy="1295400"/>
          </a:xfrm>
          <a:prstGeom prst="rect">
            <a:avLst/>
          </a:prstGeom>
          <a:noFill/>
        </p:spPr>
      </p:pic>
      <p:pic>
        <p:nvPicPr>
          <p:cNvPr id="9220" name="Picture 4" descr="D:\Ibu Enny\and ul 2\kupu_ungu (1).gif"/>
          <p:cNvPicPr>
            <a:picLocks noChangeAspect="1" noChangeArrowheads="1" noCrop="1"/>
          </p:cNvPicPr>
          <p:nvPr/>
        </p:nvPicPr>
        <p:blipFill>
          <a:blip r:embed="rId5"/>
          <a:srcRect/>
          <a:stretch>
            <a:fillRect/>
          </a:stretch>
        </p:blipFill>
        <p:spPr bwMode="auto">
          <a:xfrm>
            <a:off x="7162800" y="5638800"/>
            <a:ext cx="1666875" cy="1057275"/>
          </a:xfrm>
          <a:prstGeom prst="rect">
            <a:avLst/>
          </a:prstGeom>
          <a:noFill/>
        </p:spPr>
      </p:pic>
      <p:pic>
        <p:nvPicPr>
          <p:cNvPr id="9221" name="Picture 5" descr="D:\Ibu Enny\and ul 2\love_graphic_13.gif"/>
          <p:cNvPicPr>
            <a:picLocks noChangeAspect="1" noChangeArrowheads="1" noCrop="1"/>
          </p:cNvPicPr>
          <p:nvPr/>
        </p:nvPicPr>
        <p:blipFill>
          <a:blip r:embed="rId6" cstate="print"/>
          <a:srcRect/>
          <a:stretch>
            <a:fillRect/>
          </a:stretch>
        </p:blipFill>
        <p:spPr bwMode="auto">
          <a:xfrm>
            <a:off x="7162800" y="3124200"/>
            <a:ext cx="1371601" cy="1295400"/>
          </a:xfrm>
          <a:prstGeom prst="rect">
            <a:avLst/>
          </a:prstGeom>
          <a:noFill/>
        </p:spPr>
      </p:pic>
      <p:pic>
        <p:nvPicPr>
          <p:cNvPr id="9222" name="Picture 6" descr="D:\Ibu Enny\and ul 2\at.gif"/>
          <p:cNvPicPr>
            <a:picLocks noChangeAspect="1" noChangeArrowheads="1" noCrop="1"/>
          </p:cNvPicPr>
          <p:nvPr/>
        </p:nvPicPr>
        <p:blipFill>
          <a:blip r:embed="rId7" cstate="print"/>
          <a:srcRect/>
          <a:stretch>
            <a:fillRect/>
          </a:stretch>
        </p:blipFill>
        <p:spPr bwMode="auto">
          <a:xfrm>
            <a:off x="7620000" y="4648200"/>
            <a:ext cx="685801" cy="709611"/>
          </a:xfrm>
          <a:prstGeom prst="rect">
            <a:avLst/>
          </a:prstGeom>
          <a:noFill/>
        </p:spPr>
      </p:pic>
      <p:pic>
        <p:nvPicPr>
          <p:cNvPr id="9223" name="Picture 7" descr="D:\Ibu Enny\and ul 2\07southpark.gif"/>
          <p:cNvPicPr>
            <a:picLocks noChangeAspect="1" noChangeArrowheads="1" noCrop="1"/>
          </p:cNvPicPr>
          <p:nvPr/>
        </p:nvPicPr>
        <p:blipFill>
          <a:blip r:embed="rId8"/>
          <a:srcRect/>
          <a:stretch>
            <a:fillRect/>
          </a:stretch>
        </p:blipFill>
        <p:spPr bwMode="auto">
          <a:xfrm>
            <a:off x="4876800" y="2743200"/>
            <a:ext cx="1143000" cy="1143000"/>
          </a:xfrm>
          <a:prstGeom prst="rect">
            <a:avLst/>
          </a:prstGeom>
          <a:noFill/>
        </p:spPr>
      </p:pic>
      <p:pic>
        <p:nvPicPr>
          <p:cNvPr id="9224" name="Picture 8" descr="D:\Ibu Enny\and ul 2\09knifebunny.gif"/>
          <p:cNvPicPr>
            <a:picLocks noChangeAspect="1" noChangeArrowheads="1" noCrop="1"/>
          </p:cNvPicPr>
          <p:nvPr/>
        </p:nvPicPr>
        <p:blipFill>
          <a:blip r:embed="rId9"/>
          <a:srcRect/>
          <a:stretch>
            <a:fillRect/>
          </a:stretch>
        </p:blipFill>
        <p:spPr bwMode="auto">
          <a:xfrm>
            <a:off x="4876800" y="4114800"/>
            <a:ext cx="1143000" cy="1295400"/>
          </a:xfrm>
          <a:prstGeom prst="rect">
            <a:avLst/>
          </a:prstGeom>
          <a:noFill/>
        </p:spPr>
      </p:pic>
      <p:pic>
        <p:nvPicPr>
          <p:cNvPr id="9226" name="Picture 10" descr="D:\Ibu Enny\and ul 2\ab.gif"/>
          <p:cNvPicPr>
            <a:picLocks noChangeAspect="1" noChangeArrowheads="1" noCrop="1"/>
          </p:cNvPicPr>
          <p:nvPr/>
        </p:nvPicPr>
        <p:blipFill>
          <a:blip r:embed="rId10"/>
          <a:srcRect/>
          <a:stretch>
            <a:fillRect/>
          </a:stretch>
        </p:blipFill>
        <p:spPr bwMode="auto">
          <a:xfrm>
            <a:off x="5029200" y="1600200"/>
            <a:ext cx="1066800" cy="838200"/>
          </a:xfrm>
          <a:prstGeom prst="rect">
            <a:avLst/>
          </a:prstGeom>
          <a:noFill/>
        </p:spPr>
      </p:pic>
      <p:pic>
        <p:nvPicPr>
          <p:cNvPr id="9227" name="Picture 11" descr="D:\Ibu Enny\and ul 2\52.gif"/>
          <p:cNvPicPr>
            <a:picLocks noChangeAspect="1" noChangeArrowheads="1" noCrop="1"/>
          </p:cNvPicPr>
          <p:nvPr/>
        </p:nvPicPr>
        <p:blipFill>
          <a:blip r:embed="rId11" cstate="print"/>
          <a:srcRect/>
          <a:stretch>
            <a:fillRect/>
          </a:stretch>
        </p:blipFill>
        <p:spPr bwMode="auto">
          <a:xfrm>
            <a:off x="5257800" y="457200"/>
            <a:ext cx="685801" cy="828675"/>
          </a:xfrm>
          <a:prstGeom prst="rect">
            <a:avLst/>
          </a:prstGeom>
          <a:noFill/>
        </p:spPr>
      </p:pic>
      <p:pic>
        <p:nvPicPr>
          <p:cNvPr id="9230" name="Picture 14" descr="D:\Ibu Enny\and ul 2\ag00628_.gif"/>
          <p:cNvPicPr>
            <a:picLocks noChangeAspect="1" noChangeArrowheads="1" noCrop="1"/>
          </p:cNvPicPr>
          <p:nvPr/>
        </p:nvPicPr>
        <p:blipFill>
          <a:blip r:embed="rId12"/>
          <a:srcRect/>
          <a:stretch>
            <a:fillRect/>
          </a:stretch>
        </p:blipFill>
        <p:spPr bwMode="auto">
          <a:xfrm>
            <a:off x="4800600" y="5562600"/>
            <a:ext cx="1476375" cy="9334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2979</TotalTime>
  <Words>548</Words>
  <Application>Microsoft Office PowerPoint</Application>
  <PresentationFormat>On-screen Show (4:3)</PresentationFormat>
  <Paragraphs>108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KOMBINASI WARNA oleh: Dra.Enny Zuhni Khayati,M.Kes.</vt:lpstr>
      <vt:lpstr>Teori Brewster yang disempurnakan Oleh Herbert Ives </vt:lpstr>
      <vt:lpstr>warna</vt:lpstr>
      <vt:lpstr>LINGKARAN WARNA BREWSTER</vt:lpstr>
      <vt:lpstr>Slide 5</vt:lpstr>
      <vt:lpstr>Warna Dasar</vt:lpstr>
      <vt:lpstr>Warna Dasar </vt:lpstr>
      <vt:lpstr>Warna panas dan warna dingin</vt:lpstr>
      <vt:lpstr>.</vt:lpstr>
      <vt:lpstr>Slide 10</vt:lpstr>
      <vt:lpstr>CARA MENYUSUN WARNA</vt:lpstr>
      <vt:lpstr>Kombinasi Warna  analogus</vt:lpstr>
      <vt:lpstr>Cara penyusunan warna  a. Analogus</vt:lpstr>
      <vt:lpstr>b. Monokromatik</vt:lpstr>
      <vt:lpstr>Monokromatik</vt:lpstr>
      <vt:lpstr>Komplemen berseberangan/ lurus</vt:lpstr>
      <vt:lpstr>.Komplementer lurus/ berseberangan</vt:lpstr>
      <vt:lpstr>  .Split Komplementer atau kombinasi kontras sebelah menyebelah Skema warna split-komasdplementer adalah variasi dari skema warna yang saling melengkapi. Selain warna dasar, menggunakan dua warna yang berdekatan dengan yang bersebelahan .   </vt:lpstr>
      <vt:lpstr> Skema warna triadic menggunakan warna yang merata berjarak sekitar roda warna </vt:lpstr>
      <vt:lpstr>f. Skema warna persegi mirip dengan persegi panjang, tapi dengan semua empat warna berjarak  dua warna secara merata di dalam  lingkaran warna. Skema warna persegi akan    berfungsi maksimal jika Anda membiarkan salah satu warna dominan</vt:lpstr>
      <vt:lpstr>e. Kombinasi kontras segi empat panjang ( Tetradic) Kombinasi persegi panjang atau skema warna tetradic menggunakan empat warna dibagi menjadi dua pasangan yang saling melengkapi. </vt:lpstr>
      <vt:lpstr>JENIS WARNA( HUE)</vt:lpstr>
      <vt:lpstr>WARNA –WARNI BAHAN TEKSTIL</vt:lpstr>
      <vt:lpstr>MENONJOLKAN WARNA</vt:lpstr>
      <vt:lpstr>PENGARUH PENGGUNAAN WARNA</vt:lpstr>
      <vt:lpstr>Lanjutan pengaruh warna</vt:lpstr>
      <vt:lpstr>Kesesuaian warna bahan dengan warna hiasan</vt:lpstr>
      <vt:lpstr>APA KESAN SAUDARA DENGAN KOMBINASI WARNANYA ?</vt:lpstr>
      <vt:lpstr>Kesesuaian antara warna bahan   dan warna benang hias</vt:lpstr>
      <vt:lpstr>Pengulang menghasilkan Irama warna warna yang tidak membosankan  dan sangat menarik</vt:lpstr>
      <vt:lpstr>BLUS DENGAN DESAIN HIASAN FLORA</vt:lpstr>
      <vt:lpstr> Desain motif Hiasan Blus  </vt:lpstr>
      <vt:lpstr>BAGAI MANA DENGAN KOMBINASI  DI BAWAH INI ?</vt:lpstr>
      <vt:lpstr>LATAR HITAM</vt:lpstr>
      <vt:lpstr>.</vt:lpstr>
      <vt:lpstr>CONTOH KOMBINASI WARNA</vt:lpstr>
      <vt:lpstr>CONTOH KOMBINASI WARNA</vt:lpstr>
      <vt:lpstr>EVALUASA</vt:lpstr>
      <vt:lpstr>TUGAS</vt:lpstr>
      <vt:lpstr>TERIMAKASIH ATAS PERHATIANNYA  SUKSES SELALU </vt:lpstr>
    </vt:vector>
  </TitlesOfParts>
  <Company>Jogja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SULAMAN PITA</dc:title>
  <dc:creator>Acer</dc:creator>
  <cp:lastModifiedBy>USER</cp:lastModifiedBy>
  <cp:revision>377</cp:revision>
  <dcterms:created xsi:type="dcterms:W3CDTF">2010-04-09T06:53:36Z</dcterms:created>
  <dcterms:modified xsi:type="dcterms:W3CDTF">2011-03-05T01:01:49Z</dcterms:modified>
</cp:coreProperties>
</file>