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60" r:id="rId4"/>
    <p:sldId id="261" r:id="rId5"/>
    <p:sldId id="275" r:id="rId6"/>
    <p:sldId id="27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2EDE5-1FD7-4E2C-B3DC-A54513C2711B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C28D9-B65A-4B99-9CBC-1AF5D12301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C28D9-B65A-4B99-9CBC-1AF5D12301B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BB6-3FD1-42F1-8E9B-74CF0F25688C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AD2-69F3-40F2-A2B2-83DD39875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BB6-3FD1-42F1-8E9B-74CF0F25688C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AD2-69F3-40F2-A2B2-83DD39875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BB6-3FD1-42F1-8E9B-74CF0F25688C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AD2-69F3-40F2-A2B2-83DD39875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BB6-3FD1-42F1-8E9B-74CF0F25688C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AD2-69F3-40F2-A2B2-83DD39875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BB6-3FD1-42F1-8E9B-74CF0F25688C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AD2-69F3-40F2-A2B2-83DD39875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BB6-3FD1-42F1-8E9B-74CF0F25688C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AD2-69F3-40F2-A2B2-83DD39875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BB6-3FD1-42F1-8E9B-74CF0F25688C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AD2-69F3-40F2-A2B2-83DD39875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BB6-3FD1-42F1-8E9B-74CF0F25688C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AD2-69F3-40F2-A2B2-83DD39875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BB6-3FD1-42F1-8E9B-74CF0F25688C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AD2-69F3-40F2-A2B2-83DD39875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BB6-3FD1-42F1-8E9B-74CF0F25688C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AD2-69F3-40F2-A2B2-83DD39875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BB6-3FD1-42F1-8E9B-74CF0F25688C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AD2-69F3-40F2-A2B2-83DD39875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51BB6-3FD1-42F1-8E9B-74CF0F25688C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4BAD2-69F3-40F2-A2B2-83DD39875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848600" cy="914399"/>
          </a:xfrm>
        </p:spPr>
        <p:txBody>
          <a:bodyPr/>
          <a:lstStyle/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33400" y="55626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:</a:t>
            </a:r>
            <a:r>
              <a:rPr lang="en-US" sz="2400" dirty="0" err="1" smtClean="0">
                <a:solidFill>
                  <a:schemeClr val="tx1"/>
                </a:solidFill>
              </a:rPr>
              <a:t>Dra</a:t>
            </a:r>
            <a:r>
              <a:rPr lang="en-US" sz="2400" dirty="0" smtClean="0">
                <a:solidFill>
                  <a:schemeClr val="tx1"/>
                </a:solidFill>
              </a:rPr>
              <a:t>. ENNY ZUHNI KHAYATI, </a:t>
            </a:r>
            <a:r>
              <a:rPr lang="en-US" sz="2400" dirty="0" err="1" smtClean="0">
                <a:solidFill>
                  <a:schemeClr val="tx1"/>
                </a:solidFill>
              </a:rPr>
              <a:t>M.Kes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Ibu Enny\PENDIDIKAN KONSUMEN\gambar  pendidikan konsumen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143000"/>
            <a:ext cx="52578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3800" b="1" dirty="0" err="1" smtClean="0"/>
              <a:t>Banyak</a:t>
            </a:r>
            <a:r>
              <a:rPr lang="en-US" sz="3800" b="1" dirty="0" smtClean="0"/>
              <a:t> </a:t>
            </a:r>
            <a:r>
              <a:rPr lang="en-US" sz="3800" b="1" dirty="0" err="1"/>
              <a:t>nilai-nilai</a:t>
            </a:r>
            <a:r>
              <a:rPr lang="en-US" sz="3800" b="1" dirty="0"/>
              <a:t> </a:t>
            </a:r>
            <a:r>
              <a:rPr lang="en-US" sz="3800" b="1" dirty="0" err="1"/>
              <a:t>kehidupan</a:t>
            </a:r>
            <a:r>
              <a:rPr lang="en-US" sz="3800" b="1" dirty="0"/>
              <a:t> yang </a:t>
            </a:r>
            <a:r>
              <a:rPr lang="en-US" sz="3800" b="1" dirty="0" err="1"/>
              <a:t>terkait</a:t>
            </a:r>
            <a:r>
              <a:rPr lang="en-US" sz="3800" b="1" dirty="0"/>
              <a:t> </a:t>
            </a:r>
            <a:r>
              <a:rPr lang="en-US" sz="3800" b="1" dirty="0" err="1"/>
              <a:t>dengan</a:t>
            </a:r>
            <a:r>
              <a:rPr lang="en-US" sz="3800" b="1" dirty="0"/>
              <a:t> </a:t>
            </a:r>
            <a:r>
              <a:rPr lang="en-US" sz="3800" b="1" dirty="0" err="1"/>
              <a:t>konsep</a:t>
            </a:r>
            <a:r>
              <a:rPr lang="en-US" sz="3800" b="1" dirty="0"/>
              <a:t> </a:t>
            </a:r>
            <a:r>
              <a:rPr lang="en-US" sz="3800" b="1" dirty="0" err="1"/>
              <a:t>pendidikan</a:t>
            </a:r>
            <a:r>
              <a:rPr lang="en-US" sz="3800" b="1" dirty="0"/>
              <a:t> </a:t>
            </a:r>
            <a:r>
              <a:rPr lang="en-US" sz="3800" b="1" dirty="0" err="1"/>
              <a:t>konsumen</a:t>
            </a:r>
            <a:r>
              <a:rPr lang="en-US" sz="3800" b="1" dirty="0"/>
              <a:t>. </a:t>
            </a:r>
            <a:r>
              <a:rPr lang="en-US" sz="3800" b="1" dirty="0" err="1"/>
              <a:t>Nilai</a:t>
            </a:r>
            <a:r>
              <a:rPr lang="en-US" sz="3800" b="1" dirty="0"/>
              <a:t> </a:t>
            </a:r>
            <a:r>
              <a:rPr lang="en-US" sz="3800" b="1" dirty="0" err="1"/>
              <a:t>dapat</a:t>
            </a:r>
            <a:r>
              <a:rPr lang="en-US" sz="3800" b="1" dirty="0"/>
              <a:t> </a:t>
            </a:r>
            <a:r>
              <a:rPr lang="en-US" sz="3800" b="1" dirty="0" err="1"/>
              <a:t>dipersepsikan</a:t>
            </a:r>
            <a:r>
              <a:rPr lang="en-US" sz="3800" b="1" dirty="0"/>
              <a:t> </a:t>
            </a:r>
            <a:r>
              <a:rPr lang="en-US" sz="3800" b="1" dirty="0" err="1"/>
              <a:t>sebagai</a:t>
            </a:r>
            <a:r>
              <a:rPr lang="en-US" sz="3800" b="1" dirty="0"/>
              <a:t> </a:t>
            </a:r>
            <a:r>
              <a:rPr lang="en-US" sz="3800" b="1" dirty="0" err="1"/>
              <a:t>kata</a:t>
            </a:r>
            <a:r>
              <a:rPr lang="en-US" sz="3800" b="1" dirty="0"/>
              <a:t> </a:t>
            </a:r>
            <a:r>
              <a:rPr lang="en-US" sz="3800" b="1" dirty="0" err="1"/>
              <a:t>benda</a:t>
            </a:r>
            <a:r>
              <a:rPr lang="en-US" sz="3800" b="1" dirty="0"/>
              <a:t> </a:t>
            </a:r>
            <a:r>
              <a:rPr lang="en-US" sz="3800" b="1" dirty="0" err="1"/>
              <a:t>maupun</a:t>
            </a:r>
            <a:r>
              <a:rPr lang="en-US" sz="3800" b="1" dirty="0"/>
              <a:t> </a:t>
            </a:r>
            <a:r>
              <a:rPr lang="en-US" sz="3800" b="1" dirty="0" err="1"/>
              <a:t>kata</a:t>
            </a:r>
            <a:r>
              <a:rPr lang="en-US" sz="3800" b="1" dirty="0"/>
              <a:t> </a:t>
            </a:r>
            <a:r>
              <a:rPr lang="en-US" sz="3800" b="1" dirty="0" err="1"/>
              <a:t>kerja</a:t>
            </a:r>
            <a:r>
              <a:rPr lang="en-US" sz="3800" b="1" dirty="0"/>
              <a:t>. </a:t>
            </a:r>
            <a:r>
              <a:rPr lang="en-US" sz="3800" b="1" dirty="0" err="1"/>
              <a:t>Sebagai</a:t>
            </a:r>
            <a:r>
              <a:rPr lang="en-US" sz="3800" b="1" dirty="0"/>
              <a:t> </a:t>
            </a:r>
            <a:r>
              <a:rPr lang="en-US" sz="3800" b="1" dirty="0" err="1"/>
              <a:t>kata</a:t>
            </a:r>
            <a:r>
              <a:rPr lang="en-US" sz="3800" b="1" dirty="0"/>
              <a:t> </a:t>
            </a:r>
            <a:r>
              <a:rPr lang="en-US" sz="3800" b="1" dirty="0" err="1"/>
              <a:t>benda</a:t>
            </a:r>
            <a:r>
              <a:rPr lang="en-US" sz="3800" b="1" dirty="0"/>
              <a:t> </a:t>
            </a:r>
            <a:r>
              <a:rPr lang="en-US" sz="3800" b="1" dirty="0" err="1"/>
              <a:t>nilai</a:t>
            </a:r>
            <a:r>
              <a:rPr lang="en-US" sz="3800" b="1" dirty="0"/>
              <a:t> </a:t>
            </a:r>
            <a:r>
              <a:rPr lang="en-US" sz="3800" b="1" dirty="0" err="1"/>
              <a:t>diwakili</a:t>
            </a:r>
            <a:r>
              <a:rPr lang="en-US" sz="3800" b="1" dirty="0"/>
              <a:t> </a:t>
            </a:r>
            <a:r>
              <a:rPr lang="en-US" sz="3800" b="1" dirty="0" err="1"/>
              <a:t>oleh</a:t>
            </a:r>
            <a:r>
              <a:rPr lang="en-US" sz="3800" b="1" dirty="0"/>
              <a:t> </a:t>
            </a:r>
            <a:r>
              <a:rPr lang="en-US" sz="3800" b="1" dirty="0" err="1"/>
              <a:t>sejumlah</a:t>
            </a:r>
            <a:r>
              <a:rPr lang="en-US" sz="3800" b="1" dirty="0"/>
              <a:t> </a:t>
            </a:r>
            <a:r>
              <a:rPr lang="en-US" sz="3800" b="1" dirty="0" err="1"/>
              <a:t>kata</a:t>
            </a:r>
            <a:r>
              <a:rPr lang="en-US" sz="3800" b="1" dirty="0"/>
              <a:t> </a:t>
            </a:r>
            <a:r>
              <a:rPr lang="en-US" sz="3800" b="1" dirty="0" err="1"/>
              <a:t>benda</a:t>
            </a:r>
            <a:r>
              <a:rPr lang="en-US" sz="3800" b="1" dirty="0"/>
              <a:t> </a:t>
            </a:r>
            <a:r>
              <a:rPr lang="en-US" sz="3800" b="1" dirty="0" err="1"/>
              <a:t>abstrak</a:t>
            </a:r>
            <a:r>
              <a:rPr lang="en-US" sz="3800" b="1" dirty="0"/>
              <a:t> </a:t>
            </a:r>
            <a:r>
              <a:rPr lang="en-US" sz="3800" b="1" dirty="0" err="1"/>
              <a:t>seperti</a:t>
            </a:r>
            <a:r>
              <a:rPr lang="en-US" sz="3800" b="1" dirty="0"/>
              <a:t>: </a:t>
            </a:r>
            <a:r>
              <a:rPr lang="en-US" sz="3800" b="1" dirty="0" err="1"/>
              <a:t>keadilan</a:t>
            </a:r>
            <a:r>
              <a:rPr lang="en-US" sz="3800" b="1" dirty="0"/>
              <a:t>, </a:t>
            </a:r>
            <a:r>
              <a:rPr lang="en-US" sz="3800" b="1" dirty="0" err="1"/>
              <a:t>kejujuran</a:t>
            </a:r>
            <a:r>
              <a:rPr lang="en-US" sz="3800" b="1" dirty="0"/>
              <a:t>, </a:t>
            </a:r>
            <a:r>
              <a:rPr lang="en-US" sz="3800" b="1" dirty="0" err="1"/>
              <a:t>kebaikan</a:t>
            </a:r>
            <a:r>
              <a:rPr lang="en-US" sz="3800" b="1" dirty="0"/>
              <a:t>, </a:t>
            </a:r>
            <a:r>
              <a:rPr lang="en-US" sz="3800" b="1" dirty="0" err="1"/>
              <a:t>kebenaran</a:t>
            </a:r>
            <a:r>
              <a:rPr lang="en-US" sz="3800" b="1" dirty="0"/>
              <a:t>, </a:t>
            </a:r>
            <a:r>
              <a:rPr lang="en-US" sz="3800" b="1" dirty="0" err="1"/>
              <a:t>ketelitian</a:t>
            </a:r>
            <a:r>
              <a:rPr lang="en-US" sz="3800" b="1" dirty="0"/>
              <a:t>, </a:t>
            </a:r>
            <a:r>
              <a:rPr lang="en-US" sz="3800" b="1" dirty="0" err="1"/>
              <a:t>kewaspadaan</a:t>
            </a:r>
            <a:r>
              <a:rPr lang="en-US" sz="3800" b="1" dirty="0"/>
              <a:t>, </a:t>
            </a:r>
            <a:r>
              <a:rPr lang="en-US" sz="3800" b="1" dirty="0" err="1"/>
              <a:t>kecermatan</a:t>
            </a:r>
            <a:r>
              <a:rPr lang="en-US" sz="3800" b="1" dirty="0"/>
              <a:t>, </a:t>
            </a:r>
            <a:r>
              <a:rPr lang="en-US" sz="3800" b="1" dirty="0" err="1"/>
              <a:t>tanggung</a:t>
            </a:r>
            <a:r>
              <a:rPr lang="en-US" sz="3800" b="1" dirty="0"/>
              <a:t> </a:t>
            </a:r>
            <a:r>
              <a:rPr lang="en-US" sz="3800" b="1" dirty="0" err="1"/>
              <a:t>jawab</a:t>
            </a:r>
            <a:r>
              <a:rPr lang="en-US" sz="3800" b="1" dirty="0"/>
              <a:t>, </a:t>
            </a:r>
            <a:r>
              <a:rPr lang="en-US" sz="3800" b="1" dirty="0" err="1"/>
              <a:t>bijaksana,berusaha</a:t>
            </a:r>
            <a:r>
              <a:rPr lang="en-US" sz="3800" b="1" dirty="0"/>
              <a:t> </a:t>
            </a:r>
            <a:r>
              <a:rPr lang="en-US" sz="3800" b="1" dirty="0" err="1"/>
              <a:t>mencari</a:t>
            </a:r>
            <a:r>
              <a:rPr lang="en-US" sz="3800" b="1" dirty="0"/>
              <a:t> </a:t>
            </a:r>
            <a:r>
              <a:rPr lang="en-US" sz="3800" b="1" dirty="0" err="1"/>
              <a:t>informasi</a:t>
            </a:r>
            <a:r>
              <a:rPr lang="en-US" sz="3800" b="1" dirty="0"/>
              <a:t>, </a:t>
            </a:r>
            <a:r>
              <a:rPr lang="en-US" sz="3800" b="1" dirty="0" err="1"/>
              <a:t>sadar</a:t>
            </a:r>
            <a:r>
              <a:rPr lang="en-US" sz="3800" b="1" dirty="0"/>
              <a:t> </a:t>
            </a:r>
            <a:r>
              <a:rPr lang="en-US" sz="3800" b="1" dirty="0" err="1"/>
              <a:t>lingkungan</a:t>
            </a:r>
            <a:r>
              <a:rPr lang="en-US" sz="3800" b="1" dirty="0"/>
              <a:t>, </a:t>
            </a:r>
            <a:r>
              <a:rPr lang="en-US" sz="3800" b="1" dirty="0" err="1"/>
              <a:t>bertujuan</a:t>
            </a:r>
            <a:r>
              <a:rPr lang="en-US" sz="3800" b="1" dirty="0"/>
              <a:t>/ </a:t>
            </a:r>
            <a:r>
              <a:rPr lang="en-US" sz="3800" b="1" dirty="0" err="1"/>
              <a:t>berencana</a:t>
            </a:r>
            <a:r>
              <a:rPr lang="en-US" sz="3800" b="1" dirty="0"/>
              <a:t>, </a:t>
            </a:r>
            <a:r>
              <a:rPr lang="en-US" sz="3800" b="1" dirty="0" err="1"/>
              <a:t>berusaha</a:t>
            </a:r>
            <a:r>
              <a:rPr lang="en-US" sz="3800" b="1" dirty="0"/>
              <a:t>/ </a:t>
            </a:r>
            <a:r>
              <a:rPr lang="en-US" sz="3800" b="1" dirty="0" err="1"/>
              <a:t>produktif</a:t>
            </a:r>
            <a:r>
              <a:rPr lang="en-US" sz="3800" b="1" dirty="0"/>
              <a:t>, </a:t>
            </a:r>
            <a:r>
              <a:rPr lang="en-US" sz="3800" b="1" dirty="0" err="1"/>
              <a:t>menghargai</a:t>
            </a:r>
            <a:r>
              <a:rPr lang="en-US" sz="3800" b="1" dirty="0"/>
              <a:t> </a:t>
            </a:r>
            <a:r>
              <a:rPr lang="en-US" sz="3800" b="1" dirty="0" err="1"/>
              <a:t>nilai</a:t>
            </a:r>
            <a:r>
              <a:rPr lang="en-US" sz="3800" b="1" dirty="0"/>
              <a:t> </a:t>
            </a:r>
            <a:r>
              <a:rPr lang="en-US" sz="3800" b="1" dirty="0" err="1"/>
              <a:t>uang</a:t>
            </a:r>
            <a:r>
              <a:rPr lang="en-US" sz="3800" b="1" dirty="0"/>
              <a:t>, </a:t>
            </a:r>
            <a:r>
              <a:rPr lang="en-US" sz="3800" b="1" dirty="0" err="1"/>
              <a:t>bersahaja</a:t>
            </a:r>
            <a:r>
              <a:rPr lang="en-US" sz="3800" b="1" dirty="0"/>
              <a:t>/</a:t>
            </a:r>
            <a:r>
              <a:rPr lang="en-US" sz="3800" b="1" dirty="0" err="1"/>
              <a:t>sederhana</a:t>
            </a:r>
            <a:r>
              <a:rPr lang="en-US" sz="3800" b="1" dirty="0"/>
              <a:t>, </a:t>
            </a:r>
            <a:r>
              <a:rPr lang="en-US" sz="3800" b="1" dirty="0" err="1"/>
              <a:t>toleransi</a:t>
            </a:r>
            <a:r>
              <a:rPr lang="en-US" sz="3800" b="1" dirty="0"/>
              <a:t> social, </a:t>
            </a:r>
            <a:r>
              <a:rPr lang="en-US" sz="3800" b="1" dirty="0" err="1"/>
              <a:t>peduli</a:t>
            </a:r>
            <a:r>
              <a:rPr lang="en-US" sz="3800" b="1" dirty="0"/>
              <a:t> </a:t>
            </a:r>
            <a:r>
              <a:rPr lang="en-US" sz="3800" b="1" dirty="0" err="1"/>
              <a:t>lingkungan</a:t>
            </a:r>
            <a:r>
              <a:rPr lang="en-US" sz="3800" b="1" dirty="0"/>
              <a:t>, </a:t>
            </a:r>
            <a:r>
              <a:rPr lang="en-US" sz="3800" b="1" dirty="0" err="1"/>
              <a:t>dan</a:t>
            </a:r>
            <a:r>
              <a:rPr lang="en-US" sz="3800" b="1" dirty="0"/>
              <a:t> </a:t>
            </a:r>
            <a:r>
              <a:rPr lang="en-US" sz="3800" b="1" dirty="0" err="1"/>
              <a:t>mampu</a:t>
            </a:r>
            <a:r>
              <a:rPr lang="en-US" sz="3800" b="1" dirty="0"/>
              <a:t> </a:t>
            </a:r>
            <a:r>
              <a:rPr lang="en-US" sz="3800" b="1" dirty="0" err="1"/>
              <a:t>bersyukur</a:t>
            </a:r>
            <a:r>
              <a:rPr lang="en-US" sz="3800" b="1" dirty="0"/>
              <a:t> </a:t>
            </a:r>
            <a:r>
              <a:rPr lang="en-US" sz="3800" b="1" dirty="0" err="1"/>
              <a:t>pada</a:t>
            </a:r>
            <a:r>
              <a:rPr lang="en-US" sz="3800" b="1" dirty="0"/>
              <a:t> </a:t>
            </a:r>
            <a:r>
              <a:rPr lang="en-US" sz="3800" b="1" dirty="0" err="1" smtClean="0"/>
              <a:t>Tuhan</a:t>
            </a:r>
            <a:r>
              <a:rPr lang="en-US" sz="3800" b="1" dirty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sz="3800" b="1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endParaRPr lang="en-US" dirty="0"/>
          </a:p>
          <a:p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meni</a:t>
            </a:r>
            <a:r>
              <a:rPr lang="en-US" dirty="0"/>
              <a:t>                 </a:t>
            </a:r>
            <a:r>
              <a:rPr lang="en-US" dirty="0" err="1"/>
              <a:t>lai</a:t>
            </a:r>
            <a:r>
              <a:rPr lang="en-US" dirty="0"/>
              <a:t> </a:t>
            </a:r>
            <a:r>
              <a:rPr lang="en-US" dirty="0" err="1"/>
              <a:t>kebiasaan-kebiasaan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berkonsumsi</a:t>
            </a:r>
            <a:r>
              <a:rPr lang="en-US" dirty="0"/>
              <a:t> 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berkonsumsi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KARAKTERISTIK KONSUMEN WANITA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.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menawar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…….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…….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Menyukai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barang-barang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bernuansa</a:t>
            </a:r>
            <a:r>
              <a:rPr lang="en-US" sz="2400" dirty="0" smtClean="0"/>
              <a:t> </a:t>
            </a:r>
            <a:r>
              <a:rPr lang="en-US" sz="2400" dirty="0" err="1" smtClean="0"/>
              <a:t>romantis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……  </a:t>
            </a:r>
            <a:r>
              <a:rPr lang="en-US" sz="2400" dirty="0" err="1" smtClean="0"/>
              <a:t>dst</a:t>
            </a:r>
            <a:r>
              <a:rPr lang="en-US" sz="2400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menawar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………….</a:t>
            </a:r>
            <a:r>
              <a:rPr lang="en-US" dirty="0" err="1" smtClean="0"/>
              <a:t>dst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Type-type  </a:t>
            </a:r>
            <a:r>
              <a:rPr lang="en-US" dirty="0" err="1" smtClean="0"/>
              <a:t>Konsumen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endParaRPr lang="en-US" dirty="0"/>
          </a:p>
          <a:p>
            <a:pPr>
              <a:buNone/>
            </a:pPr>
            <a:r>
              <a:rPr lang="en-US" b="1" dirty="0" err="1"/>
              <a:t>Konsumen</a:t>
            </a:r>
            <a:r>
              <a:rPr lang="en-US" b="1" dirty="0"/>
              <a:t> </a:t>
            </a:r>
            <a:r>
              <a:rPr lang="en-US" b="1" dirty="0" err="1"/>
              <a:t>dilihat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berkonsumsi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Individual consumers/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pribadi</a:t>
            </a:r>
            <a:endParaRPr lang="en-US" dirty="0"/>
          </a:p>
          <a:p>
            <a:pPr lvl="0"/>
            <a:r>
              <a:rPr lang="en-US" dirty="0" err="1"/>
              <a:t>Institusional</a:t>
            </a:r>
            <a:r>
              <a:rPr lang="en-US" dirty="0"/>
              <a:t> consumers/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perantara</a:t>
            </a:r>
            <a:endParaRPr lang="en-US" dirty="0"/>
          </a:p>
          <a:p>
            <a:pPr lvl="0"/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Akhir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86400" y="4038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D:\Ibu Enny\PENDIDIKAN KONSUMEN\gambar  pendidikan konsumen\new-friends-shopping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429000"/>
            <a:ext cx="44958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Konsumen</a:t>
            </a:r>
            <a:r>
              <a:rPr lang="en-US" b="1" dirty="0"/>
              <a:t> </a:t>
            </a:r>
            <a:r>
              <a:rPr lang="en-US" b="1" dirty="0" err="1"/>
              <a:t>dilihat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sifat</a:t>
            </a:r>
            <a:r>
              <a:rPr lang="en-US" b="1" dirty="0"/>
              <a:t> </a:t>
            </a:r>
            <a:r>
              <a:rPr lang="en-US" b="1" dirty="0" err="1"/>
              <a:t>berkonsumsinya</a:t>
            </a:r>
            <a:r>
              <a:rPr lang="en-US" dirty="0"/>
              <a:t>:</a:t>
            </a:r>
            <a:endParaRPr lang="en-US" sz="3600" dirty="0"/>
          </a:p>
          <a:p>
            <a:pPr lvl="1">
              <a:buNone/>
            </a:pPr>
            <a:r>
              <a:rPr lang="en-US" dirty="0" err="1"/>
              <a:t>Comercial</a:t>
            </a:r>
            <a:r>
              <a:rPr lang="en-US" dirty="0"/>
              <a:t> consumers</a:t>
            </a:r>
            <a:endParaRPr lang="en-US" sz="3200" dirty="0"/>
          </a:p>
          <a:p>
            <a:pPr lvl="1">
              <a:buNone/>
            </a:pPr>
            <a:r>
              <a:rPr lang="en-US" dirty="0" smtClean="0"/>
              <a:t>Non </a:t>
            </a:r>
            <a:r>
              <a:rPr lang="en-US" dirty="0" err="1"/>
              <a:t>Comercial</a:t>
            </a:r>
            <a:r>
              <a:rPr lang="en-US" dirty="0"/>
              <a:t>/ social </a:t>
            </a:r>
            <a:r>
              <a:rPr lang="en-US" dirty="0" err="1"/>
              <a:t>comersial</a:t>
            </a:r>
            <a:endParaRPr lang="en-US" sz="3200" dirty="0"/>
          </a:p>
          <a:p>
            <a:pPr>
              <a:buNone/>
            </a:pPr>
            <a:r>
              <a:rPr lang="en-US" dirty="0" smtClean="0"/>
              <a:t>     Semi </a:t>
            </a:r>
            <a:r>
              <a:rPr lang="en-US" dirty="0"/>
              <a:t>Social consumers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6705600" y="3962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D:\Ibu Enny\PENDIDIKAN KONSUMEN\gambar  pendidikan konsumen\susuc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038600"/>
            <a:ext cx="3619500" cy="242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err="1" smtClean="0"/>
              <a:t>Konsumen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dilihat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dari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tingkat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penghasilannya</a:t>
            </a:r>
            <a:r>
              <a:rPr lang="en-US" sz="3100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berpenghasilan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en-US" dirty="0"/>
          </a:p>
          <a:p>
            <a:pPr lvl="0"/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berpenghasilan</a:t>
            </a:r>
            <a:r>
              <a:rPr lang="en-US" dirty="0"/>
              <a:t> </a:t>
            </a:r>
            <a:r>
              <a:rPr lang="en-US" dirty="0" err="1"/>
              <a:t>menengah</a:t>
            </a:r>
            <a:endParaRPr lang="en-US" dirty="0"/>
          </a:p>
          <a:p>
            <a:pPr lvl="0"/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berpenghasilan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77000" y="4572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D:\Ibu Enny\PENDIDIKAN KONSUMEN\gambar  pendidikan konsumen\261093928_009066b0fb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733800"/>
            <a:ext cx="3505200" cy="2819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057400" y="4419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 descr="D:\Ibu Enny\PENDIDIKAN KONSUMEN\gambar  pendidikan konsumen\belanja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810000"/>
            <a:ext cx="4191000" cy="2686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TERIMAKASIH</a:t>
            </a:r>
            <a:endParaRPr lang="en-US" dirty="0"/>
          </a:p>
        </p:txBody>
      </p:sp>
      <p:pic>
        <p:nvPicPr>
          <p:cNvPr id="4098" name="Picture 2" descr="D:\Ibu Enny\PENDIDIKAN KONSUMEN\gambar  pendidikan konsumen\Shopping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73914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1.Jelaskan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r>
              <a:rPr lang="en-US" dirty="0" smtClean="0"/>
              <a:t>4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positip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5.Jelaskan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6Jelaskan Type-type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berkonsumsi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dirty="0" err="1" smtClean="0"/>
              <a:t>dewasa</a:t>
            </a:r>
            <a:r>
              <a:rPr lang="en-US" dirty="0" smtClean="0"/>
              <a:t>,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bijaksana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edidikan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: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> 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pengetahuan,kesadaran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mengambil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bijaksana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berkonsumsi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sz="2200" dirty="0" smtClean="0"/>
          </a:p>
          <a:p>
            <a:pPr lvl="1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pengaturan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keuangan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berkonsumsi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endParaRPr lang="en-US" sz="3200" dirty="0"/>
          </a:p>
          <a:p>
            <a:pPr lvl="1">
              <a:buNone/>
            </a:pPr>
            <a:endParaRPr lang="en-US" sz="3200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4419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D:\Ibu Enny\FOTO PENTING\pasangan idolaku\IMS 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191000"/>
            <a:ext cx="3429000" cy="2438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477000" y="5257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D:\Ibu Enny\PENDIDIKAN KONSUMEN\gambar  pendidikan konsumen\gnjinseiginko04010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114800"/>
            <a:ext cx="31623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lanjutan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lvl="1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pemilihan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barang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kebutuhan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sehari-hari</a:t>
            </a:r>
            <a:r>
              <a:rPr lang="en-US" b="1" dirty="0" smtClean="0">
                <a:solidFill>
                  <a:srgbClr val="FF0000"/>
                </a:solidFill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</a:rPr>
              <a:t>berkualitas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smtClean="0"/>
              <a:t>4.Meningkatkan </a:t>
            </a:r>
            <a:r>
              <a:rPr lang="en-US" dirty="0" err="1" smtClean="0"/>
              <a:t>kesadaran</a:t>
            </a:r>
            <a:r>
              <a:rPr lang="en-US" dirty="0" smtClean="0"/>
              <a:t> 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prilaku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positif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cinta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tanah</a:t>
            </a:r>
            <a:r>
              <a:rPr lang="en-US" b="1" dirty="0" smtClean="0">
                <a:solidFill>
                  <a:srgbClr val="FF0000"/>
                </a:solidFill>
              </a:rPr>
              <a:t> air.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teliti</a:t>
            </a:r>
            <a:r>
              <a:rPr lang="en-US" dirty="0" smtClean="0"/>
              <a:t>, </a:t>
            </a:r>
            <a:r>
              <a:rPr lang="en-US" dirty="0" err="1" smtClean="0"/>
              <a:t>waspada</a:t>
            </a:r>
            <a:r>
              <a:rPr lang="en-US" dirty="0" smtClean="0"/>
              <a:t>, </a:t>
            </a:r>
            <a:r>
              <a:rPr lang="en-US" dirty="0" err="1" smtClean="0"/>
              <a:t>hemat</a:t>
            </a:r>
            <a:r>
              <a:rPr lang="en-US" dirty="0" smtClean="0"/>
              <a:t>, </a:t>
            </a:r>
            <a:r>
              <a:rPr lang="en-US" dirty="0" err="1" smtClean="0"/>
              <a:t>cermat</a:t>
            </a:r>
            <a:r>
              <a:rPr lang="en-US" dirty="0" smtClean="0"/>
              <a:t>, </a:t>
            </a:r>
            <a:r>
              <a:rPr lang="en-US" dirty="0" err="1" smtClean="0"/>
              <a:t>bersahaja</a:t>
            </a:r>
            <a:r>
              <a:rPr lang="en-US" dirty="0" smtClean="0"/>
              <a:t>, </a:t>
            </a:r>
            <a:r>
              <a:rPr lang="en-US" dirty="0" err="1" smtClean="0"/>
              <a:t>kritis</a:t>
            </a:r>
            <a:r>
              <a:rPr lang="en-US" dirty="0" smtClean="0"/>
              <a:t>, </a:t>
            </a:r>
            <a:r>
              <a:rPr lang="en-US" dirty="0" err="1" smtClean="0"/>
              <a:t>berkomunikasi</a:t>
            </a:r>
            <a:r>
              <a:rPr lang="en-US" dirty="0" smtClean="0"/>
              <a:t> yang  </a:t>
            </a:r>
            <a:r>
              <a:rPr lang="en-US" dirty="0" err="1" smtClean="0"/>
              <a:t>santun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  <a:r>
              <a:rPr lang="en-US" dirty="0" err="1" smtClean="0"/>
              <a:t>analitis</a:t>
            </a:r>
            <a:r>
              <a:rPr lang="en-US" dirty="0" smtClean="0"/>
              <a:t>, </a:t>
            </a:r>
            <a:r>
              <a:rPr lang="en-US" dirty="0" err="1" smtClean="0"/>
              <a:t>kreatif</a:t>
            </a:r>
            <a:r>
              <a:rPr lang="en-US" dirty="0" smtClean="0"/>
              <a:t>, </a:t>
            </a:r>
            <a:r>
              <a:rPr lang="en-US" dirty="0" err="1" smtClean="0"/>
              <a:t>inovatif</a:t>
            </a:r>
            <a:r>
              <a:rPr lang="en-US" dirty="0" smtClean="0"/>
              <a:t>, </a:t>
            </a:r>
            <a:r>
              <a:rPr lang="en-US" dirty="0" err="1" smtClean="0"/>
              <a:t>produktif</a:t>
            </a:r>
            <a:r>
              <a:rPr lang="en-US" dirty="0" smtClean="0"/>
              <a:t> ,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 descr="D:\Ibu Enny\PENDIDIKAN KONSUMEN\gambar  pendidikan konsumen\cinta produk indonesia cinta produk dana syaria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105400"/>
            <a:ext cx="30480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No 8 </a:t>
            </a:r>
            <a:r>
              <a:rPr lang="en-US" dirty="0" err="1" smtClean="0"/>
              <a:t>Tahun</a:t>
            </a:r>
            <a:r>
              <a:rPr lang="en-US" dirty="0" smtClean="0"/>
              <a:t> 1999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yang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pengundangannya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20 April 1999. 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butir</a:t>
            </a:r>
            <a:r>
              <a:rPr lang="en-US" dirty="0" smtClean="0"/>
              <a:t> 2 </a:t>
            </a:r>
            <a:r>
              <a:rPr lang="en-US" b="1" dirty="0" err="1" smtClean="0"/>
              <a:t>mendefinisikan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r>
              <a:rPr lang="en-US" b="1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… "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kepentingaan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diperdagangkan</a:t>
            </a:r>
            <a:r>
              <a:rPr lang="en-US" dirty="0" smtClean="0"/>
              <a:t>."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YLKI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Yayasan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Indonesia: “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diperdagangkan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/>
              <a:t>Manfaat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Mempelajari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Pendidikan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Konsumen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b="1" dirty="0" err="1" smtClean="0"/>
              <a:t>Pendidikan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Konsumen</a:t>
            </a:r>
            <a:r>
              <a:rPr lang="en-US" sz="2400" b="1" dirty="0" smtClean="0"/>
              <a:t> </a:t>
            </a:r>
            <a:r>
              <a:rPr lang="en-US" sz="2400" b="1" dirty="0" err="1"/>
              <a:t>memberikan</a:t>
            </a:r>
            <a:r>
              <a:rPr lang="en-US" sz="2400" b="1" dirty="0"/>
              <a:t> </a:t>
            </a:r>
            <a:r>
              <a:rPr lang="en-US" sz="2400" b="1" dirty="0" err="1"/>
              <a:t>pengetahuan</a:t>
            </a:r>
            <a:r>
              <a:rPr lang="en-US" sz="2400" b="1" dirty="0"/>
              <a:t>, </a:t>
            </a:r>
            <a:r>
              <a:rPr lang="en-US" sz="2400" b="1" dirty="0" err="1"/>
              <a:t>keterampilan</a:t>
            </a:r>
            <a:r>
              <a:rPr lang="en-US" sz="2400" b="1" dirty="0"/>
              <a:t>, </a:t>
            </a:r>
            <a:r>
              <a:rPr lang="en-US" sz="2400" b="1" dirty="0" err="1"/>
              <a:t>arahan</a:t>
            </a:r>
            <a:r>
              <a:rPr lang="en-US" sz="2400" b="1" dirty="0"/>
              <a:t>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bimbingan</a:t>
            </a:r>
            <a:r>
              <a:rPr lang="en-US" sz="2400" b="1" dirty="0"/>
              <a:t> agar </a:t>
            </a:r>
            <a:r>
              <a:rPr lang="en-US" sz="2400" b="1" dirty="0" err="1"/>
              <a:t>seseorang</a:t>
            </a:r>
            <a:r>
              <a:rPr lang="en-US" sz="2400" b="1" dirty="0"/>
              <a:t> </a:t>
            </a:r>
            <a:r>
              <a:rPr lang="en-US" sz="2400" b="1" dirty="0" err="1"/>
              <a:t>memiliki</a:t>
            </a:r>
            <a:r>
              <a:rPr lang="en-US" sz="2400" b="1" dirty="0"/>
              <a:t> </a:t>
            </a:r>
            <a:r>
              <a:rPr lang="en-US" sz="2400" b="1" dirty="0" err="1"/>
              <a:t>kebiasaan</a:t>
            </a:r>
            <a:r>
              <a:rPr lang="en-US" sz="2400" b="1" dirty="0"/>
              <a:t> </a:t>
            </a:r>
            <a:r>
              <a:rPr lang="en-US" sz="2400" b="1" dirty="0" err="1"/>
              <a:t>berkonsumsi</a:t>
            </a:r>
            <a:r>
              <a:rPr lang="en-US" sz="2400" b="1" dirty="0"/>
              <a:t> </a:t>
            </a:r>
            <a:r>
              <a:rPr lang="en-US" sz="2400" b="1" dirty="0" err="1"/>
              <a:t>barang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jasa</a:t>
            </a:r>
            <a:r>
              <a:rPr lang="en-US" sz="2400" b="1" dirty="0"/>
              <a:t> yang </a:t>
            </a:r>
            <a:r>
              <a:rPr lang="en-US" sz="2400" b="1" dirty="0" err="1"/>
              <a:t>baik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menjadi</a:t>
            </a:r>
            <a:r>
              <a:rPr lang="en-US" sz="2400" b="1" dirty="0"/>
              <a:t> </a:t>
            </a:r>
            <a:r>
              <a:rPr lang="en-US" sz="2400" b="1" dirty="0" err="1"/>
              <a:t>konsumen</a:t>
            </a:r>
            <a:r>
              <a:rPr lang="en-US" sz="2400" b="1" dirty="0"/>
              <a:t> yang </a:t>
            </a:r>
            <a:r>
              <a:rPr lang="en-US" sz="2400" b="1" dirty="0" err="1"/>
              <a:t>bijaksana</a:t>
            </a:r>
            <a:r>
              <a:rPr lang="en-US" sz="2400" b="1" dirty="0"/>
              <a:t>, </a:t>
            </a:r>
            <a:r>
              <a:rPr lang="en-US" sz="2400" b="1" dirty="0" err="1"/>
              <a:t>kritis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bertangung</a:t>
            </a:r>
            <a:r>
              <a:rPr lang="en-US" sz="2400" b="1" dirty="0"/>
              <a:t> </a:t>
            </a:r>
            <a:r>
              <a:rPr lang="en-US" sz="2400" b="1" dirty="0" err="1"/>
              <a:t>jawab</a:t>
            </a:r>
            <a:r>
              <a:rPr lang="en-US" sz="2400" b="1" dirty="0"/>
              <a:t>, </a:t>
            </a:r>
            <a:r>
              <a:rPr lang="en-US" sz="2400" b="1" dirty="0" err="1"/>
              <a:t>terampil</a:t>
            </a:r>
            <a:r>
              <a:rPr lang="en-US" sz="2400" b="1" dirty="0"/>
              <a:t> </a:t>
            </a:r>
            <a:r>
              <a:rPr lang="en-US" sz="2400" b="1" dirty="0" err="1"/>
              <a:t>memecahkan</a:t>
            </a:r>
            <a:r>
              <a:rPr lang="en-US" sz="2400" b="1" dirty="0"/>
              <a:t> </a:t>
            </a:r>
            <a:r>
              <a:rPr lang="en-US" sz="2400" b="1" dirty="0" err="1"/>
              <a:t>masalah</a:t>
            </a:r>
            <a:r>
              <a:rPr lang="en-US" sz="2400" b="1" dirty="0"/>
              <a:t>, </a:t>
            </a:r>
            <a:r>
              <a:rPr lang="en-US" sz="2400" b="1" dirty="0" err="1"/>
              <a:t>menambah</a:t>
            </a:r>
            <a:r>
              <a:rPr lang="en-US" sz="2400" b="1" dirty="0"/>
              <a:t> </a:t>
            </a:r>
            <a:r>
              <a:rPr lang="en-US" sz="2400" b="1" dirty="0" err="1"/>
              <a:t>keterampilan</a:t>
            </a:r>
            <a:r>
              <a:rPr lang="en-US" sz="2400" b="1" dirty="0"/>
              <a:t> </a:t>
            </a:r>
            <a:r>
              <a:rPr lang="en-US" sz="2400" b="1" dirty="0" err="1"/>
              <a:t>hidup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kehidupan</a:t>
            </a:r>
            <a:r>
              <a:rPr lang="en-US" sz="2400" b="1" dirty="0"/>
              <a:t>, </a:t>
            </a:r>
            <a:r>
              <a:rPr lang="en-US" sz="2400" b="1" dirty="0" err="1"/>
              <a:t>menjadi</a:t>
            </a:r>
            <a:r>
              <a:rPr lang="en-US" sz="2400" b="1" dirty="0"/>
              <a:t> </a:t>
            </a:r>
            <a:r>
              <a:rPr lang="en-US" sz="2400" b="1" dirty="0" err="1"/>
              <a:t>pembelanja</a:t>
            </a:r>
            <a:r>
              <a:rPr lang="en-US" sz="2400" b="1" dirty="0"/>
              <a:t> yang smart, </a:t>
            </a:r>
            <a:r>
              <a:rPr lang="en-US" sz="2400" b="1" dirty="0" err="1"/>
              <a:t>hati-hati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menggunakan</a:t>
            </a:r>
            <a:r>
              <a:rPr lang="en-US" sz="2400" b="1" dirty="0"/>
              <a:t> </a:t>
            </a:r>
            <a:r>
              <a:rPr lang="en-US" sz="2400" b="1" dirty="0" err="1"/>
              <a:t>sumber</a:t>
            </a:r>
            <a:r>
              <a:rPr lang="en-US" sz="2400" b="1" dirty="0"/>
              <a:t> </a:t>
            </a:r>
            <a:r>
              <a:rPr lang="en-US" sz="2400" b="1" dirty="0" err="1"/>
              <a:t>daya</a:t>
            </a:r>
            <a:r>
              <a:rPr lang="en-US" sz="2400" b="1" dirty="0"/>
              <a:t>, </a:t>
            </a:r>
            <a:r>
              <a:rPr lang="en-US" sz="2400" b="1" dirty="0" err="1"/>
              <a:t>terampil</a:t>
            </a:r>
            <a:r>
              <a:rPr lang="en-US" sz="2400" b="1" dirty="0"/>
              <a:t> </a:t>
            </a:r>
            <a:r>
              <a:rPr lang="en-US" sz="2400" b="1" dirty="0" err="1"/>
              <a:t>mengatur</a:t>
            </a:r>
            <a:r>
              <a:rPr lang="en-US" sz="2400" b="1" dirty="0"/>
              <a:t> </a:t>
            </a:r>
            <a:r>
              <a:rPr lang="en-US" sz="2400" b="1" dirty="0" err="1"/>
              <a:t>sumber</a:t>
            </a:r>
            <a:r>
              <a:rPr lang="en-US" sz="2400" b="1" dirty="0"/>
              <a:t> </a:t>
            </a:r>
            <a:r>
              <a:rPr lang="en-US" sz="2400" b="1" dirty="0" err="1"/>
              <a:t>keuangan</a:t>
            </a:r>
            <a:r>
              <a:rPr lang="en-US" sz="2400" b="1" dirty="0"/>
              <a:t>  </a:t>
            </a:r>
            <a:r>
              <a:rPr lang="en-US" sz="2400" b="1" dirty="0" err="1"/>
              <a:t>penganggaran</a:t>
            </a:r>
            <a:r>
              <a:rPr lang="en-US" sz="2400" b="1" dirty="0"/>
              <a:t> </a:t>
            </a:r>
            <a:r>
              <a:rPr lang="en-US" sz="2400" b="1" dirty="0" err="1"/>
              <a:t>biaya</a:t>
            </a:r>
            <a:r>
              <a:rPr lang="en-US" sz="2400" b="1" dirty="0"/>
              <a:t> </a:t>
            </a:r>
            <a:r>
              <a:rPr lang="en-US" sz="2400" b="1" dirty="0" err="1"/>
              <a:t>menabung</a:t>
            </a:r>
            <a:r>
              <a:rPr lang="en-US" sz="2400" b="1" dirty="0"/>
              <a:t>/ </a:t>
            </a:r>
            <a:r>
              <a:rPr lang="en-US" sz="2400" b="1" dirty="0" err="1"/>
              <a:t>investasi</a:t>
            </a:r>
            <a:r>
              <a:rPr lang="en-US" sz="2400" b="1" dirty="0"/>
              <a:t>/ </a:t>
            </a:r>
            <a:r>
              <a:rPr lang="en-US" sz="2400" b="1" dirty="0" err="1"/>
              <a:t>kredit</a:t>
            </a:r>
            <a:r>
              <a:rPr lang="en-US" sz="2400" b="1" dirty="0"/>
              <a:t> yang </a:t>
            </a:r>
            <a:r>
              <a:rPr lang="en-US" sz="2400" b="1" dirty="0" err="1"/>
              <a:t>penting</a:t>
            </a:r>
            <a:r>
              <a:rPr lang="en-US" sz="2400" b="1" dirty="0"/>
              <a:t>, </a:t>
            </a:r>
            <a:r>
              <a:rPr lang="en-US" sz="2400" b="1" dirty="0" err="1"/>
              <a:t>meningkatkan</a:t>
            </a:r>
            <a:r>
              <a:rPr lang="en-US" sz="2400" b="1" dirty="0"/>
              <a:t> </a:t>
            </a:r>
            <a:r>
              <a:rPr lang="en-US" sz="2400" b="1" dirty="0" err="1"/>
              <a:t>kepercayaan</a:t>
            </a:r>
            <a:r>
              <a:rPr lang="en-US" sz="2400" b="1" dirty="0"/>
              <a:t> </a:t>
            </a:r>
            <a:r>
              <a:rPr lang="en-US" sz="2400" b="1" dirty="0" err="1"/>
              <a:t>diri</a:t>
            </a:r>
            <a:r>
              <a:rPr lang="en-US" sz="2400" b="1" dirty="0"/>
              <a:t>, </a:t>
            </a:r>
            <a:r>
              <a:rPr lang="en-US" sz="2400" b="1" dirty="0" err="1"/>
              <a:t>mandiri</a:t>
            </a:r>
            <a:r>
              <a:rPr lang="en-US" sz="2400" b="1" dirty="0"/>
              <a:t>, </a:t>
            </a:r>
            <a:r>
              <a:rPr lang="en-US" sz="2400" b="1" dirty="0" err="1"/>
              <a:t>kreatif</a:t>
            </a:r>
            <a:r>
              <a:rPr lang="en-US" sz="2400" b="1" dirty="0"/>
              <a:t>, </a:t>
            </a:r>
            <a:r>
              <a:rPr lang="en-US" sz="2400" b="1" dirty="0" err="1"/>
              <a:t>inovatif</a:t>
            </a:r>
            <a:r>
              <a:rPr lang="en-US" sz="2400" b="1" dirty="0"/>
              <a:t>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 smtClean="0"/>
              <a:t>termotivasi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lebih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sehingga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memperbaiki</a:t>
            </a:r>
            <a:r>
              <a:rPr lang="en-US" sz="2400" b="1" dirty="0" smtClean="0"/>
              <a:t> </a:t>
            </a:r>
            <a:r>
              <a:rPr lang="en-US" sz="2400" b="1" dirty="0" err="1"/>
              <a:t>kualitas</a:t>
            </a:r>
            <a:r>
              <a:rPr lang="en-US" sz="2400" b="1" dirty="0"/>
              <a:t> </a:t>
            </a:r>
            <a:r>
              <a:rPr lang="en-US" sz="2400" b="1" dirty="0" err="1"/>
              <a:t>hidup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 smtClean="0"/>
              <a:t>kehidupannya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2.Manfaat  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57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>
              <a:lnSpc>
                <a:spcPct val="170000"/>
              </a:lnSpc>
            </a:pPr>
            <a:r>
              <a:rPr lang="en-US" sz="4000" dirty="0" err="1"/>
              <a:t>Pendidikan</a:t>
            </a:r>
            <a:r>
              <a:rPr lang="en-US" sz="4000" dirty="0"/>
              <a:t> </a:t>
            </a:r>
            <a:r>
              <a:rPr lang="en-US" sz="4000" dirty="0" err="1"/>
              <a:t>konsumen</a:t>
            </a:r>
            <a:r>
              <a:rPr lang="en-US" sz="4000" dirty="0"/>
              <a:t> </a:t>
            </a:r>
            <a:r>
              <a:rPr lang="en-US" sz="4000" dirty="0" err="1"/>
              <a:t>juga</a:t>
            </a:r>
            <a:r>
              <a:rPr lang="en-US" sz="4000" dirty="0"/>
              <a:t>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memberikan</a:t>
            </a:r>
            <a:r>
              <a:rPr lang="en-US" sz="4000" dirty="0"/>
              <a:t> </a:t>
            </a:r>
            <a:r>
              <a:rPr lang="en-US" sz="4000" dirty="0" err="1"/>
              <a:t>kontribusi</a:t>
            </a:r>
            <a:r>
              <a:rPr lang="en-US" sz="4000" dirty="0"/>
              <a:t> </a:t>
            </a:r>
            <a:r>
              <a:rPr lang="en-US" sz="4000" dirty="0" err="1"/>
              <a:t>terhadap</a:t>
            </a:r>
            <a:r>
              <a:rPr lang="en-US" sz="4000" dirty="0"/>
              <a:t> </a:t>
            </a:r>
            <a:r>
              <a:rPr lang="en-US" sz="4000" dirty="0" err="1"/>
              <a:t>masyarakat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umumnya</a:t>
            </a:r>
            <a:r>
              <a:rPr lang="en-US" sz="4000" dirty="0"/>
              <a:t>, </a:t>
            </a:r>
            <a:r>
              <a:rPr lang="en-US" sz="4000" dirty="0" err="1"/>
              <a:t>karena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memahami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menerapkan</a:t>
            </a:r>
            <a:r>
              <a:rPr lang="en-US" sz="4000" dirty="0"/>
              <a:t> </a:t>
            </a:r>
            <a:r>
              <a:rPr lang="en-US" sz="4000" dirty="0" err="1"/>
              <a:t>pengetahuan</a:t>
            </a:r>
            <a:r>
              <a:rPr lang="en-US" sz="4000" dirty="0"/>
              <a:t> </a:t>
            </a:r>
            <a:r>
              <a:rPr lang="en-US" sz="4000" dirty="0" err="1"/>
              <a:t>menjadi</a:t>
            </a:r>
            <a:r>
              <a:rPr lang="en-US" sz="4000" dirty="0"/>
              <a:t> </a:t>
            </a:r>
            <a:r>
              <a:rPr lang="en-US" sz="4000" dirty="0" err="1"/>
              <a:t>konsumen</a:t>
            </a:r>
            <a:r>
              <a:rPr lang="en-US" sz="4000" dirty="0"/>
              <a:t> yang </a:t>
            </a:r>
            <a:r>
              <a:rPr lang="en-US" sz="4000" dirty="0" err="1"/>
              <a:t>bertanggung</a:t>
            </a:r>
            <a:r>
              <a:rPr lang="en-US" sz="4000" dirty="0"/>
              <a:t> </a:t>
            </a:r>
            <a:r>
              <a:rPr lang="en-US" sz="4000" dirty="0" err="1"/>
              <a:t>jawab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 smtClean="0"/>
              <a:t>bijaksana</a:t>
            </a:r>
            <a:r>
              <a:rPr lang="en-US" sz="4000" dirty="0" smtClean="0"/>
              <a:t>, </a:t>
            </a:r>
            <a:r>
              <a:rPr lang="en-US" sz="4000" dirty="0" err="1" smtClean="0"/>
              <a:t>sehingga</a:t>
            </a:r>
            <a:r>
              <a:rPr lang="en-US" sz="4000" dirty="0" smtClean="0"/>
              <a:t>  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mengurangi</a:t>
            </a:r>
            <a:r>
              <a:rPr lang="en-US" sz="4000" dirty="0"/>
              <a:t> </a:t>
            </a:r>
            <a:r>
              <a:rPr lang="en-US" sz="4000" dirty="0" err="1"/>
              <a:t>gangguan</a:t>
            </a:r>
            <a:r>
              <a:rPr lang="en-US" sz="4000" dirty="0"/>
              <a:t> </a:t>
            </a:r>
            <a:r>
              <a:rPr lang="en-US" sz="4000" dirty="0" err="1" smtClean="0"/>
              <a:t>sosial</a:t>
            </a:r>
            <a:r>
              <a:rPr lang="en-US" sz="4000" dirty="0" smtClean="0"/>
              <a:t> </a:t>
            </a:r>
            <a:r>
              <a:rPr lang="en-US" sz="4000" dirty="0" err="1" smtClean="0"/>
              <a:t>misalnya</a:t>
            </a:r>
            <a:r>
              <a:rPr lang="en-US" sz="4000" dirty="0" smtClean="0"/>
              <a:t>: </a:t>
            </a:r>
            <a:r>
              <a:rPr lang="en-US" sz="4000" dirty="0" err="1" smtClean="0"/>
              <a:t>kurangnya</a:t>
            </a:r>
            <a:r>
              <a:rPr lang="en-US" sz="4000" dirty="0" smtClean="0"/>
              <a:t> </a:t>
            </a:r>
            <a:r>
              <a:rPr lang="en-US" sz="4000" dirty="0" err="1" smtClean="0"/>
              <a:t>toleransi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berkonsumsi</a:t>
            </a:r>
            <a:r>
              <a:rPr lang="en-US" sz="4000" dirty="0" smtClean="0"/>
              <a:t> </a:t>
            </a:r>
            <a:r>
              <a:rPr lang="en-US" sz="4000" dirty="0" err="1" smtClean="0"/>
              <a:t>barang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jasa</a:t>
            </a:r>
            <a:r>
              <a:rPr lang="en-US" sz="4000" dirty="0" smtClean="0"/>
              <a:t>, </a:t>
            </a:r>
            <a:r>
              <a:rPr lang="en-US" sz="4000" dirty="0" err="1" smtClean="0"/>
              <a:t>dll</a:t>
            </a:r>
            <a:r>
              <a:rPr lang="en-US" sz="4000" dirty="0" smtClean="0"/>
              <a:t>.</a:t>
            </a:r>
            <a:endParaRPr lang="en-US" sz="4000" dirty="0"/>
          </a:p>
          <a:p>
            <a:pPr>
              <a:lnSpc>
                <a:spcPct val="170000"/>
              </a:lnSpc>
              <a:buNone/>
            </a:pPr>
            <a:r>
              <a:rPr lang="en-US" sz="4000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3.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puas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ajang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i="1" dirty="0"/>
              <a:t>mouth to mouth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b="1" dirty="0" err="1"/>
              <a:t>membangun</a:t>
            </a:r>
            <a:r>
              <a:rPr lang="en-US" b="1" dirty="0"/>
              <a:t> </a:t>
            </a:r>
            <a:r>
              <a:rPr lang="en-US" b="1" dirty="0" err="1"/>
              <a:t>loyalitas</a:t>
            </a:r>
            <a:r>
              <a:rPr lang="en-US" dirty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.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kelanjutan</a:t>
            </a:r>
            <a:r>
              <a:rPr lang="en-US" dirty="0"/>
              <a:t> </a:t>
            </a:r>
            <a:r>
              <a:rPr lang="en-US" dirty="0" err="1"/>
              <a:t>produktifitasnya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terjamin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632</Words>
  <Application>Microsoft Office PowerPoint</Application>
  <PresentationFormat>On-screen Show (4:3)</PresentationFormat>
  <Paragraphs>74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Pendidikan Konsumen</vt:lpstr>
      <vt:lpstr>Pengertian Pendidikan Konsumen</vt:lpstr>
      <vt:lpstr>  Tujuan Pedidikan Konsumen:   </vt:lpstr>
      <vt:lpstr>lanjutan</vt:lpstr>
      <vt:lpstr>Definisi Konsumen</vt:lpstr>
      <vt:lpstr>Pengertian Konsumen Menurut YLKI</vt:lpstr>
      <vt:lpstr>Manfaat Mempelajari Pendidikan Konsumen</vt:lpstr>
      <vt:lpstr> 2.Manfaat   Untuk masyarakat: </vt:lpstr>
      <vt:lpstr>  3. Untuk produsen   </vt:lpstr>
      <vt:lpstr>  Nilai-nilai positif dalam pendidikan konsumen:   </vt:lpstr>
      <vt:lpstr>Karakteristik konsumen</vt:lpstr>
      <vt:lpstr>KARAKTERISTIK KONSUMEN WANITA</vt:lpstr>
      <vt:lpstr>Karakter Konsumen Pria</vt:lpstr>
      <vt:lpstr>Type-type  Konsumen  </vt:lpstr>
      <vt:lpstr>Karakter Konsumen </vt:lpstr>
      <vt:lpstr>Konsumen dilihat dari tingkat penghasilannya: </vt:lpstr>
      <vt:lpstr>TERIMAKASIH</vt:lpstr>
      <vt:lpstr>latihan</vt:lpstr>
    </vt:vector>
  </TitlesOfParts>
  <Company>COMP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Konsumen</dc:title>
  <dc:creator>USER</dc:creator>
  <cp:lastModifiedBy>USER</cp:lastModifiedBy>
  <cp:revision>31</cp:revision>
  <dcterms:created xsi:type="dcterms:W3CDTF">2010-09-30T22:20:36Z</dcterms:created>
  <dcterms:modified xsi:type="dcterms:W3CDTF">2011-02-15T22:22:40Z</dcterms:modified>
</cp:coreProperties>
</file>