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8" r:id="rId10"/>
    <p:sldId id="293" r:id="rId11"/>
    <p:sldId id="266" r:id="rId12"/>
    <p:sldId id="269" r:id="rId13"/>
    <p:sldId id="270" r:id="rId14"/>
    <p:sldId id="271" r:id="rId15"/>
    <p:sldId id="272" r:id="rId16"/>
    <p:sldId id="267" r:id="rId17"/>
    <p:sldId id="273" r:id="rId18"/>
    <p:sldId id="274" r:id="rId19"/>
    <p:sldId id="275" r:id="rId20"/>
    <p:sldId id="276" r:id="rId21"/>
    <p:sldId id="281" r:id="rId22"/>
    <p:sldId id="278" r:id="rId23"/>
    <p:sldId id="279" r:id="rId24"/>
    <p:sldId id="280" r:id="rId25"/>
    <p:sldId id="282" r:id="rId26"/>
    <p:sldId id="277" r:id="rId27"/>
    <p:sldId id="283" r:id="rId28"/>
    <p:sldId id="294" r:id="rId29"/>
    <p:sldId id="285" r:id="rId30"/>
    <p:sldId id="286" r:id="rId31"/>
    <p:sldId id="287" r:id="rId32"/>
    <p:sldId id="288" r:id="rId33"/>
    <p:sldId id="289" r:id="rId34"/>
    <p:sldId id="284" r:id="rId35"/>
    <p:sldId id="290" r:id="rId36"/>
    <p:sldId id="291" r:id="rId37"/>
    <p:sldId id="292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7" r:id="rId50"/>
    <p:sldId id="308" r:id="rId51"/>
    <p:sldId id="306" r:id="rId52"/>
    <p:sldId id="309" r:id="rId53"/>
    <p:sldId id="310" r:id="rId54"/>
    <p:sldId id="311" r:id="rId55"/>
    <p:sldId id="312" r:id="rId5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4" Type="http://schemas.openxmlformats.org/officeDocument/2006/relationships/image" Target="../media/image4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7" Type="http://schemas.openxmlformats.org/officeDocument/2006/relationships/image" Target="../media/image55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4" Type="http://schemas.openxmlformats.org/officeDocument/2006/relationships/image" Target="../media/image61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2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13" Type="http://schemas.openxmlformats.org/officeDocument/2006/relationships/image" Target="../media/image74.wmf"/><Relationship Id="rId3" Type="http://schemas.openxmlformats.org/officeDocument/2006/relationships/image" Target="../media/image64.wmf"/><Relationship Id="rId7" Type="http://schemas.openxmlformats.org/officeDocument/2006/relationships/image" Target="../media/image68.wmf"/><Relationship Id="rId12" Type="http://schemas.openxmlformats.org/officeDocument/2006/relationships/image" Target="../media/image73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6" Type="http://schemas.openxmlformats.org/officeDocument/2006/relationships/image" Target="../media/image67.wmf"/><Relationship Id="rId11" Type="http://schemas.openxmlformats.org/officeDocument/2006/relationships/image" Target="../media/image72.wmf"/><Relationship Id="rId5" Type="http://schemas.openxmlformats.org/officeDocument/2006/relationships/image" Target="../media/image66.wmf"/><Relationship Id="rId15" Type="http://schemas.openxmlformats.org/officeDocument/2006/relationships/image" Target="../media/image76.wmf"/><Relationship Id="rId10" Type="http://schemas.openxmlformats.org/officeDocument/2006/relationships/image" Target="../media/image71.wmf"/><Relationship Id="rId4" Type="http://schemas.openxmlformats.org/officeDocument/2006/relationships/image" Target="../media/image65.wmf"/><Relationship Id="rId9" Type="http://schemas.openxmlformats.org/officeDocument/2006/relationships/image" Target="../media/image70.wmf"/><Relationship Id="rId14" Type="http://schemas.openxmlformats.org/officeDocument/2006/relationships/image" Target="../media/image7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6" Type="http://schemas.openxmlformats.org/officeDocument/2006/relationships/image" Target="../media/image62.wmf"/><Relationship Id="rId5" Type="http://schemas.openxmlformats.org/officeDocument/2006/relationships/image" Target="../media/image81.wmf"/><Relationship Id="rId4" Type="http://schemas.openxmlformats.org/officeDocument/2006/relationships/image" Target="../media/image80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9.wmf"/><Relationship Id="rId3" Type="http://schemas.openxmlformats.org/officeDocument/2006/relationships/image" Target="../media/image84.wmf"/><Relationship Id="rId7" Type="http://schemas.openxmlformats.org/officeDocument/2006/relationships/image" Target="../media/image88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Relationship Id="rId6" Type="http://schemas.openxmlformats.org/officeDocument/2006/relationships/image" Target="../media/image87.wmf"/><Relationship Id="rId5" Type="http://schemas.openxmlformats.org/officeDocument/2006/relationships/image" Target="../media/image86.wmf"/><Relationship Id="rId4" Type="http://schemas.openxmlformats.org/officeDocument/2006/relationships/image" Target="../media/image85.wmf"/><Relationship Id="rId9" Type="http://schemas.openxmlformats.org/officeDocument/2006/relationships/image" Target="../media/image62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91.wmf"/><Relationship Id="rId1" Type="http://schemas.openxmlformats.org/officeDocument/2006/relationships/image" Target="../media/image90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3.wmf"/><Relationship Id="rId1" Type="http://schemas.openxmlformats.org/officeDocument/2006/relationships/image" Target="../media/image92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4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7.wmf"/><Relationship Id="rId2" Type="http://schemas.openxmlformats.org/officeDocument/2006/relationships/image" Target="../media/image96.wmf"/><Relationship Id="rId1" Type="http://schemas.openxmlformats.org/officeDocument/2006/relationships/image" Target="../media/image95.wmf"/><Relationship Id="rId4" Type="http://schemas.openxmlformats.org/officeDocument/2006/relationships/image" Target="../media/image98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wmf"/><Relationship Id="rId2" Type="http://schemas.openxmlformats.org/officeDocument/2006/relationships/image" Target="../media/image100.wmf"/><Relationship Id="rId1" Type="http://schemas.openxmlformats.org/officeDocument/2006/relationships/image" Target="../media/image99.wmf"/><Relationship Id="rId4" Type="http://schemas.openxmlformats.org/officeDocument/2006/relationships/image" Target="../media/image102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4.wmf"/><Relationship Id="rId1" Type="http://schemas.openxmlformats.org/officeDocument/2006/relationships/image" Target="../media/image103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6.wmf"/><Relationship Id="rId1" Type="http://schemas.openxmlformats.org/officeDocument/2006/relationships/image" Target="../media/image105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9.wmf"/><Relationship Id="rId2" Type="http://schemas.openxmlformats.org/officeDocument/2006/relationships/image" Target="../media/image108.wmf"/><Relationship Id="rId1" Type="http://schemas.openxmlformats.org/officeDocument/2006/relationships/image" Target="../media/image107.wmf"/><Relationship Id="rId4" Type="http://schemas.openxmlformats.org/officeDocument/2006/relationships/image" Target="../media/image1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2.wmf"/><Relationship Id="rId1" Type="http://schemas.openxmlformats.org/officeDocument/2006/relationships/image" Target="../media/image111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wmf"/><Relationship Id="rId2" Type="http://schemas.openxmlformats.org/officeDocument/2006/relationships/image" Target="../media/image114.wmf"/><Relationship Id="rId1" Type="http://schemas.openxmlformats.org/officeDocument/2006/relationships/image" Target="../media/image113.wmf"/></Relationships>
</file>

<file path=ppt/drawings/_rels/vmlDrawing3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1.wmf"/><Relationship Id="rId1" Type="http://schemas.openxmlformats.org/officeDocument/2006/relationships/image" Target="../media/image115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wmf"/><Relationship Id="rId2" Type="http://schemas.openxmlformats.org/officeDocument/2006/relationships/image" Target="../media/image117.wmf"/><Relationship Id="rId1" Type="http://schemas.openxmlformats.org/officeDocument/2006/relationships/image" Target="../media/image116.w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wmf"/><Relationship Id="rId2" Type="http://schemas.openxmlformats.org/officeDocument/2006/relationships/image" Target="../media/image119.wmf"/><Relationship Id="rId1" Type="http://schemas.openxmlformats.org/officeDocument/2006/relationships/image" Target="../media/image118.wmf"/><Relationship Id="rId6" Type="http://schemas.openxmlformats.org/officeDocument/2006/relationships/image" Target="../media/image123.wmf"/><Relationship Id="rId5" Type="http://schemas.openxmlformats.org/officeDocument/2006/relationships/image" Target="../media/image122.wmf"/><Relationship Id="rId4" Type="http://schemas.openxmlformats.org/officeDocument/2006/relationships/image" Target="../media/image121.wmf"/></Relationships>
</file>

<file path=ppt/drawings/_rels/vmlDrawing3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5.wmf"/><Relationship Id="rId1" Type="http://schemas.openxmlformats.org/officeDocument/2006/relationships/image" Target="../media/image124.wmf"/></Relationships>
</file>

<file path=ppt/drawings/_rels/vmlDrawing3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7.wmf"/><Relationship Id="rId1" Type="http://schemas.openxmlformats.org/officeDocument/2006/relationships/image" Target="../media/image126.wmf"/></Relationships>
</file>

<file path=ppt/drawings/_rels/vmlDrawing3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8.wmf"/><Relationship Id="rId1" Type="http://schemas.openxmlformats.org/officeDocument/2006/relationships/image" Target="../media/image126.wmf"/></Relationships>
</file>

<file path=ppt/drawings/_rels/vmlDrawing3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wmf"/><Relationship Id="rId1" Type="http://schemas.openxmlformats.org/officeDocument/2006/relationships/image" Target="../media/image129.wmf"/></Relationships>
</file>

<file path=ppt/drawings/_rels/vmlDrawing3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2.wmf"/><Relationship Id="rId2" Type="http://schemas.openxmlformats.org/officeDocument/2006/relationships/image" Target="../media/image131.wmf"/><Relationship Id="rId1" Type="http://schemas.openxmlformats.org/officeDocument/2006/relationships/image" Target="../media/image130.wmf"/><Relationship Id="rId4" Type="http://schemas.openxmlformats.org/officeDocument/2006/relationships/image" Target="../media/image13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4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3.wmf"/><Relationship Id="rId1" Type="http://schemas.openxmlformats.org/officeDocument/2006/relationships/image" Target="../media/image130.wmf"/></Relationships>
</file>

<file path=ppt/drawings/_rels/vmlDrawing4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6.wmf"/><Relationship Id="rId2" Type="http://schemas.openxmlformats.org/officeDocument/2006/relationships/image" Target="../media/image135.wmf"/><Relationship Id="rId1" Type="http://schemas.openxmlformats.org/officeDocument/2006/relationships/image" Target="../media/image134.wmf"/><Relationship Id="rId6" Type="http://schemas.openxmlformats.org/officeDocument/2006/relationships/image" Target="../media/image139.wmf"/><Relationship Id="rId5" Type="http://schemas.openxmlformats.org/officeDocument/2006/relationships/image" Target="../media/image138.wmf"/><Relationship Id="rId4" Type="http://schemas.openxmlformats.org/officeDocument/2006/relationships/image" Target="../media/image137.wmf"/></Relationships>
</file>

<file path=ppt/drawings/_rels/vmlDrawing4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2.wmf"/><Relationship Id="rId2" Type="http://schemas.openxmlformats.org/officeDocument/2006/relationships/image" Target="../media/image141.wmf"/><Relationship Id="rId1" Type="http://schemas.openxmlformats.org/officeDocument/2006/relationships/image" Target="../media/image140.wmf"/><Relationship Id="rId5" Type="http://schemas.openxmlformats.org/officeDocument/2006/relationships/image" Target="../media/image144.wmf"/><Relationship Id="rId4" Type="http://schemas.openxmlformats.org/officeDocument/2006/relationships/image" Target="../media/image143.wmf"/></Relationships>
</file>

<file path=ppt/drawings/_rels/vmlDrawing4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wmf"/><Relationship Id="rId2" Type="http://schemas.openxmlformats.org/officeDocument/2006/relationships/image" Target="../media/image145.wmf"/><Relationship Id="rId1" Type="http://schemas.openxmlformats.org/officeDocument/2006/relationships/image" Target="../media/image143.wmf"/><Relationship Id="rId4" Type="http://schemas.openxmlformats.org/officeDocument/2006/relationships/image" Target="../media/image146.wmf"/></Relationships>
</file>

<file path=ppt/drawings/_rels/vmlDrawing4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4.wmf"/><Relationship Id="rId3" Type="http://schemas.openxmlformats.org/officeDocument/2006/relationships/image" Target="../media/image149.wmf"/><Relationship Id="rId7" Type="http://schemas.openxmlformats.org/officeDocument/2006/relationships/image" Target="../media/image153.wmf"/><Relationship Id="rId2" Type="http://schemas.openxmlformats.org/officeDocument/2006/relationships/image" Target="../media/image148.wmf"/><Relationship Id="rId1" Type="http://schemas.openxmlformats.org/officeDocument/2006/relationships/image" Target="../media/image147.wmf"/><Relationship Id="rId6" Type="http://schemas.openxmlformats.org/officeDocument/2006/relationships/image" Target="../media/image152.wmf"/><Relationship Id="rId5" Type="http://schemas.openxmlformats.org/officeDocument/2006/relationships/image" Target="../media/image151.wmf"/><Relationship Id="rId4" Type="http://schemas.openxmlformats.org/officeDocument/2006/relationships/image" Target="../media/image150.wmf"/><Relationship Id="rId9" Type="http://schemas.openxmlformats.org/officeDocument/2006/relationships/image" Target="../media/image155.wmf"/></Relationships>
</file>

<file path=ppt/drawings/_rels/vmlDrawing4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6.wmf"/></Relationships>
</file>

<file path=ppt/drawings/_rels/vmlDrawing4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7.wmf"/></Relationships>
</file>

<file path=ppt/drawings/_rels/vmlDrawing4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wmf"/><Relationship Id="rId2" Type="http://schemas.openxmlformats.org/officeDocument/2006/relationships/image" Target="../media/image159.wmf"/><Relationship Id="rId1" Type="http://schemas.openxmlformats.org/officeDocument/2006/relationships/image" Target="../media/image158.wmf"/><Relationship Id="rId4" Type="http://schemas.openxmlformats.org/officeDocument/2006/relationships/image" Target="../media/image161.wmf"/></Relationships>
</file>

<file path=ppt/drawings/_rels/vmlDrawing4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4.wmf"/><Relationship Id="rId2" Type="http://schemas.openxmlformats.org/officeDocument/2006/relationships/image" Target="../media/image163.wmf"/><Relationship Id="rId1" Type="http://schemas.openxmlformats.org/officeDocument/2006/relationships/image" Target="../media/image162.wmf"/><Relationship Id="rId5" Type="http://schemas.openxmlformats.org/officeDocument/2006/relationships/image" Target="../media/image166.wmf"/><Relationship Id="rId4" Type="http://schemas.openxmlformats.org/officeDocument/2006/relationships/image" Target="../media/image165.wmf"/></Relationships>
</file>

<file path=ppt/drawings/_rels/vmlDrawing4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8.wmf"/><Relationship Id="rId2" Type="http://schemas.openxmlformats.org/officeDocument/2006/relationships/image" Target="../media/image166.wmf"/><Relationship Id="rId1" Type="http://schemas.openxmlformats.org/officeDocument/2006/relationships/image" Target="../media/image167.wmf"/><Relationship Id="rId6" Type="http://schemas.openxmlformats.org/officeDocument/2006/relationships/image" Target="../media/image171.wmf"/><Relationship Id="rId5" Type="http://schemas.openxmlformats.org/officeDocument/2006/relationships/image" Target="../media/image170.wmf"/><Relationship Id="rId4" Type="http://schemas.openxmlformats.org/officeDocument/2006/relationships/image" Target="../media/image16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id-ID" sz="2400">
              <a:latin typeface="Times New Roman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id-ID" sz="2400">
              <a:latin typeface="Times New Roman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14C2D-FD0C-4F07-8662-C9196C67AC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0ADE3-8A94-4792-98AF-1E637445B4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5D304-AD22-463D-89F5-A88FDD10E44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905000"/>
            <a:ext cx="37719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4000500"/>
            <a:ext cx="37719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6B5CD-26ED-457F-B36F-3214248B02D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905000"/>
            <a:ext cx="37719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905000"/>
            <a:ext cx="37719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762000" y="4000500"/>
            <a:ext cx="37719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86300" y="4000500"/>
            <a:ext cx="37719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73FDC-C545-48C4-8FA9-ADF1AA0D01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905000"/>
            <a:ext cx="37719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4000500"/>
            <a:ext cx="37719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591FB-D3B4-47EC-89FE-B3E0E9EBF5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1673C-CA80-484B-997A-1533983632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74CAB-F3D4-4CFF-8217-940262422C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07589-FAE2-4006-B2E2-E01DC30A95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1C55C-B54B-400D-8927-8E91AFF9C6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9E0E7-B1D2-4606-A80F-858508F5DE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0553D-200C-47D8-B729-16A259A1E4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94DB8-E585-4288-8651-5490707C80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69D85-CFB8-4A25-9143-7AC51668C9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8DCE5-D29F-4455-B3BA-EBEF7153FE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fld id="{4EBD0875-733C-44C8-B464-D08C84349D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51207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67592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id-ID" sz="2400">
                <a:latin typeface="Times New Roman" pitchFamily="18" charset="0"/>
              </a:endParaRPr>
            </a:p>
          </p:txBody>
        </p:sp>
        <p:sp>
          <p:nvSpPr>
            <p:cNvPr id="67593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  <p:sldLayoutId id="2147483898" r:id="rId12"/>
    <p:sldLayoutId id="2147483899" r:id="rId13"/>
    <p:sldLayoutId id="2147483900" r:id="rId14"/>
    <p:sldLayoutId id="2147483901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4.png"/><Relationship Id="rId4" Type="http://schemas.openxmlformats.org/officeDocument/2006/relationships/oleObject" Target="../embeddings/oleObject2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7.bin"/><Relationship Id="rId5" Type="http://schemas.openxmlformats.org/officeDocument/2006/relationships/image" Target="../media/image41.png"/><Relationship Id="rId4" Type="http://schemas.openxmlformats.org/officeDocument/2006/relationships/oleObject" Target="../embeddings/oleObject3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48.bin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oleObject46.bin"/><Relationship Id="rId9" Type="http://schemas.openxmlformats.org/officeDocument/2006/relationships/oleObject" Target="../embeddings/oleObject5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53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57.bin"/><Relationship Id="rId5" Type="http://schemas.openxmlformats.org/officeDocument/2006/relationships/oleObject" Target="../embeddings/oleObject56.bin"/><Relationship Id="rId4" Type="http://schemas.openxmlformats.org/officeDocument/2006/relationships/oleObject" Target="../embeddings/oleObject55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8.v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13" Type="http://schemas.openxmlformats.org/officeDocument/2006/relationships/oleObject" Target="../embeddings/oleObject69.bin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3.bin"/><Relationship Id="rId12" Type="http://schemas.openxmlformats.org/officeDocument/2006/relationships/oleObject" Target="../embeddings/oleObject68.bin"/><Relationship Id="rId17" Type="http://schemas.openxmlformats.org/officeDocument/2006/relationships/oleObject" Target="../embeddings/oleObject73.bin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72.bin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62.bin"/><Relationship Id="rId11" Type="http://schemas.openxmlformats.org/officeDocument/2006/relationships/oleObject" Target="../embeddings/oleObject67.bin"/><Relationship Id="rId5" Type="http://schemas.openxmlformats.org/officeDocument/2006/relationships/oleObject" Target="../embeddings/oleObject61.bin"/><Relationship Id="rId15" Type="http://schemas.openxmlformats.org/officeDocument/2006/relationships/oleObject" Target="../embeddings/oleObject71.bin"/><Relationship Id="rId10" Type="http://schemas.openxmlformats.org/officeDocument/2006/relationships/oleObject" Target="../embeddings/oleObject66.bin"/><Relationship Id="rId4" Type="http://schemas.openxmlformats.org/officeDocument/2006/relationships/oleObject" Target="../embeddings/oleObject60.bin"/><Relationship Id="rId9" Type="http://schemas.openxmlformats.org/officeDocument/2006/relationships/oleObject" Target="../embeddings/oleObject65.bin"/><Relationship Id="rId14" Type="http://schemas.openxmlformats.org/officeDocument/2006/relationships/oleObject" Target="../embeddings/oleObject70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9.bin"/><Relationship Id="rId3" Type="http://schemas.openxmlformats.org/officeDocument/2006/relationships/oleObject" Target="../embeddings/oleObject74.bin"/><Relationship Id="rId7" Type="http://schemas.openxmlformats.org/officeDocument/2006/relationships/oleObject" Target="../embeddings/oleObject7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77.bin"/><Relationship Id="rId5" Type="http://schemas.openxmlformats.org/officeDocument/2006/relationships/oleObject" Target="../embeddings/oleObject76.bin"/><Relationship Id="rId4" Type="http://schemas.openxmlformats.org/officeDocument/2006/relationships/oleObject" Target="../embeddings/oleObject75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5.bin"/><Relationship Id="rId3" Type="http://schemas.openxmlformats.org/officeDocument/2006/relationships/oleObject" Target="../embeddings/oleObject80.bin"/><Relationship Id="rId7" Type="http://schemas.openxmlformats.org/officeDocument/2006/relationships/oleObject" Target="../embeddings/oleObject8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83.bin"/><Relationship Id="rId11" Type="http://schemas.openxmlformats.org/officeDocument/2006/relationships/oleObject" Target="../embeddings/oleObject88.bin"/><Relationship Id="rId5" Type="http://schemas.openxmlformats.org/officeDocument/2006/relationships/oleObject" Target="../embeddings/oleObject82.bin"/><Relationship Id="rId10" Type="http://schemas.openxmlformats.org/officeDocument/2006/relationships/oleObject" Target="../embeddings/oleObject87.bin"/><Relationship Id="rId4" Type="http://schemas.openxmlformats.org/officeDocument/2006/relationships/oleObject" Target="../embeddings/oleObject81.bin"/><Relationship Id="rId9" Type="http://schemas.openxmlformats.org/officeDocument/2006/relationships/oleObject" Target="../embeddings/oleObject86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9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2.vml"/><Relationship Id="rId5" Type="http://schemas.openxmlformats.org/officeDocument/2006/relationships/oleObject" Target="../embeddings/oleObject91.bin"/><Relationship Id="rId4" Type="http://schemas.openxmlformats.org/officeDocument/2006/relationships/oleObject" Target="../embeddings/oleObject90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2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3.vml"/><Relationship Id="rId4" Type="http://schemas.openxmlformats.org/officeDocument/2006/relationships/oleObject" Target="../embeddings/oleObject93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4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4.v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98.bin"/><Relationship Id="rId5" Type="http://schemas.openxmlformats.org/officeDocument/2006/relationships/oleObject" Target="../embeddings/oleObject97.bin"/><Relationship Id="rId4" Type="http://schemas.openxmlformats.org/officeDocument/2006/relationships/oleObject" Target="../embeddings/oleObject96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102.bin"/><Relationship Id="rId5" Type="http://schemas.openxmlformats.org/officeDocument/2006/relationships/oleObject" Target="../embeddings/oleObject101.bin"/><Relationship Id="rId4" Type="http://schemas.openxmlformats.org/officeDocument/2006/relationships/oleObject" Target="../embeddings/oleObject100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7.vml"/><Relationship Id="rId4" Type="http://schemas.openxmlformats.org/officeDocument/2006/relationships/oleObject" Target="../embeddings/oleObject104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8.vml"/><Relationship Id="rId4" Type="http://schemas.openxmlformats.org/officeDocument/2006/relationships/oleObject" Target="../embeddings/oleObject106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110.bin"/><Relationship Id="rId5" Type="http://schemas.openxmlformats.org/officeDocument/2006/relationships/oleObject" Target="../embeddings/oleObject109.bin"/><Relationship Id="rId4" Type="http://schemas.openxmlformats.org/officeDocument/2006/relationships/oleObject" Target="../embeddings/oleObject108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0.vml"/><Relationship Id="rId4" Type="http://schemas.openxmlformats.org/officeDocument/2006/relationships/oleObject" Target="../embeddings/oleObject112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116.bin"/><Relationship Id="rId5" Type="http://schemas.openxmlformats.org/officeDocument/2006/relationships/oleObject" Target="../embeddings/oleObject115.bin"/><Relationship Id="rId4" Type="http://schemas.openxmlformats.org/officeDocument/2006/relationships/oleObject" Target="../embeddings/oleObject114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7.bin"/><Relationship Id="rId7" Type="http://schemas.openxmlformats.org/officeDocument/2006/relationships/oleObject" Target="../embeddings/oleObject12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120.bin"/><Relationship Id="rId5" Type="http://schemas.openxmlformats.org/officeDocument/2006/relationships/oleObject" Target="../embeddings/oleObject119.bin"/><Relationship Id="rId4" Type="http://schemas.openxmlformats.org/officeDocument/2006/relationships/oleObject" Target="../embeddings/oleObject118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3.vml"/><Relationship Id="rId5" Type="http://schemas.openxmlformats.org/officeDocument/2006/relationships/oleObject" Target="../embeddings/oleObject124.bin"/><Relationship Id="rId4" Type="http://schemas.openxmlformats.org/officeDocument/2006/relationships/oleObject" Target="../embeddings/oleObject123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0.bin"/><Relationship Id="rId3" Type="http://schemas.openxmlformats.org/officeDocument/2006/relationships/oleObject" Target="../embeddings/oleObject125.bin"/><Relationship Id="rId7" Type="http://schemas.openxmlformats.org/officeDocument/2006/relationships/oleObject" Target="../embeddings/oleObject12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4.vml"/><Relationship Id="rId6" Type="http://schemas.openxmlformats.org/officeDocument/2006/relationships/oleObject" Target="../embeddings/oleObject128.bin"/><Relationship Id="rId5" Type="http://schemas.openxmlformats.org/officeDocument/2006/relationships/oleObject" Target="../embeddings/oleObject127.bin"/><Relationship Id="rId4" Type="http://schemas.openxmlformats.org/officeDocument/2006/relationships/oleObject" Target="../embeddings/oleObject126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5.vml"/><Relationship Id="rId4" Type="http://schemas.openxmlformats.org/officeDocument/2006/relationships/oleObject" Target="../embeddings/oleObject132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6.vml"/><Relationship Id="rId4" Type="http://schemas.openxmlformats.org/officeDocument/2006/relationships/oleObject" Target="../embeddings/oleObject134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7.vml"/><Relationship Id="rId5" Type="http://schemas.openxmlformats.org/officeDocument/2006/relationships/oleObject" Target="../embeddings/oleObject137.bin"/><Relationship Id="rId4" Type="http://schemas.openxmlformats.org/officeDocument/2006/relationships/oleObject" Target="../embeddings/oleObject136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8.vml"/><Relationship Id="rId4" Type="http://schemas.openxmlformats.org/officeDocument/2006/relationships/oleObject" Target="../embeddings/oleObject139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0.bin"/><Relationship Id="rId7" Type="http://schemas.openxmlformats.org/officeDocument/2006/relationships/oleObject" Target="../embeddings/oleObject14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9.vml"/><Relationship Id="rId6" Type="http://schemas.openxmlformats.org/officeDocument/2006/relationships/oleObject" Target="../embeddings/oleObject143.bin"/><Relationship Id="rId5" Type="http://schemas.openxmlformats.org/officeDocument/2006/relationships/oleObject" Target="../embeddings/oleObject142.bin"/><Relationship Id="rId4" Type="http://schemas.openxmlformats.org/officeDocument/2006/relationships/oleObject" Target="../embeddings/oleObject141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0.vml"/><Relationship Id="rId5" Type="http://schemas.openxmlformats.org/officeDocument/2006/relationships/oleObject" Target="../embeddings/oleObject147.bin"/><Relationship Id="rId4" Type="http://schemas.openxmlformats.org/officeDocument/2006/relationships/oleObject" Target="../embeddings/oleObject146.bin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3.bin"/><Relationship Id="rId3" Type="http://schemas.openxmlformats.org/officeDocument/2006/relationships/oleObject" Target="../embeddings/oleObject148.bin"/><Relationship Id="rId7" Type="http://schemas.openxmlformats.org/officeDocument/2006/relationships/oleObject" Target="../embeddings/oleObject15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1.vml"/><Relationship Id="rId6" Type="http://schemas.openxmlformats.org/officeDocument/2006/relationships/oleObject" Target="../embeddings/oleObject151.bin"/><Relationship Id="rId5" Type="http://schemas.openxmlformats.org/officeDocument/2006/relationships/oleObject" Target="../embeddings/oleObject150.bin"/><Relationship Id="rId4" Type="http://schemas.openxmlformats.org/officeDocument/2006/relationships/oleObject" Target="../embeddings/oleObject149.bin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9.bin"/><Relationship Id="rId3" Type="http://schemas.openxmlformats.org/officeDocument/2006/relationships/oleObject" Target="../embeddings/oleObject154.bin"/><Relationship Id="rId7" Type="http://schemas.openxmlformats.org/officeDocument/2006/relationships/oleObject" Target="../embeddings/oleObject15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2.vml"/><Relationship Id="rId6" Type="http://schemas.openxmlformats.org/officeDocument/2006/relationships/oleObject" Target="../embeddings/oleObject157.bin"/><Relationship Id="rId5" Type="http://schemas.openxmlformats.org/officeDocument/2006/relationships/oleObject" Target="../embeddings/oleObject156.bin"/><Relationship Id="rId4" Type="http://schemas.openxmlformats.org/officeDocument/2006/relationships/oleObject" Target="../embeddings/oleObject155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3.vml"/><Relationship Id="rId6" Type="http://schemas.openxmlformats.org/officeDocument/2006/relationships/oleObject" Target="../embeddings/oleObject163.bin"/><Relationship Id="rId5" Type="http://schemas.openxmlformats.org/officeDocument/2006/relationships/oleObject" Target="../embeddings/oleObject162.bin"/><Relationship Id="rId4" Type="http://schemas.openxmlformats.org/officeDocument/2006/relationships/oleObject" Target="../embeddings/oleObject161.bin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9.bin"/><Relationship Id="rId3" Type="http://schemas.openxmlformats.org/officeDocument/2006/relationships/oleObject" Target="../embeddings/oleObject164.bin"/><Relationship Id="rId7" Type="http://schemas.openxmlformats.org/officeDocument/2006/relationships/oleObject" Target="../embeddings/oleObject16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4.vml"/><Relationship Id="rId6" Type="http://schemas.openxmlformats.org/officeDocument/2006/relationships/oleObject" Target="../embeddings/oleObject167.bin"/><Relationship Id="rId11" Type="http://schemas.openxmlformats.org/officeDocument/2006/relationships/oleObject" Target="../embeddings/oleObject172.bin"/><Relationship Id="rId5" Type="http://schemas.openxmlformats.org/officeDocument/2006/relationships/oleObject" Target="../embeddings/oleObject166.bin"/><Relationship Id="rId10" Type="http://schemas.openxmlformats.org/officeDocument/2006/relationships/oleObject" Target="../embeddings/oleObject171.bin"/><Relationship Id="rId4" Type="http://schemas.openxmlformats.org/officeDocument/2006/relationships/oleObject" Target="../embeddings/oleObject165.bin"/><Relationship Id="rId9" Type="http://schemas.openxmlformats.org/officeDocument/2006/relationships/oleObject" Target="../embeddings/oleObject170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1.bin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5.v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6.v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7.vml"/><Relationship Id="rId6" Type="http://schemas.openxmlformats.org/officeDocument/2006/relationships/oleObject" Target="../embeddings/oleObject178.bin"/><Relationship Id="rId5" Type="http://schemas.openxmlformats.org/officeDocument/2006/relationships/oleObject" Target="../embeddings/oleObject177.bin"/><Relationship Id="rId4" Type="http://schemas.openxmlformats.org/officeDocument/2006/relationships/oleObject" Target="../embeddings/oleObject176.bin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9.bin"/><Relationship Id="rId7" Type="http://schemas.openxmlformats.org/officeDocument/2006/relationships/oleObject" Target="../embeddings/oleObject18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8.vml"/><Relationship Id="rId6" Type="http://schemas.openxmlformats.org/officeDocument/2006/relationships/oleObject" Target="../embeddings/oleObject182.bin"/><Relationship Id="rId5" Type="http://schemas.openxmlformats.org/officeDocument/2006/relationships/oleObject" Target="../embeddings/oleObject181.bin"/><Relationship Id="rId4" Type="http://schemas.openxmlformats.org/officeDocument/2006/relationships/oleObject" Target="../embeddings/oleObject180.bin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9.bin"/><Relationship Id="rId3" Type="http://schemas.openxmlformats.org/officeDocument/2006/relationships/oleObject" Target="../embeddings/oleObject184.bin"/><Relationship Id="rId7" Type="http://schemas.openxmlformats.org/officeDocument/2006/relationships/oleObject" Target="../embeddings/oleObject18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9.vml"/><Relationship Id="rId6" Type="http://schemas.openxmlformats.org/officeDocument/2006/relationships/oleObject" Target="../embeddings/oleObject187.bin"/><Relationship Id="rId5" Type="http://schemas.openxmlformats.org/officeDocument/2006/relationships/oleObject" Target="../embeddings/oleObject186.bin"/><Relationship Id="rId4" Type="http://schemas.openxmlformats.org/officeDocument/2006/relationships/oleObject" Target="../embeddings/oleObject185.bin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0.png"/><Relationship Id="rId4" Type="http://schemas.openxmlformats.org/officeDocument/2006/relationships/oleObject" Target="../embeddings/oleObject1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65188"/>
            <a:ext cx="7772400" cy="1149350"/>
          </a:xfrm>
        </p:spPr>
        <p:txBody>
          <a:bodyPr/>
          <a:lstStyle/>
          <a:p>
            <a:pPr eaLnBrk="1" hangingPunct="1"/>
            <a:r>
              <a:rPr lang="id-ID" sz="2900" b="1" smtClean="0">
                <a:latin typeface="Bradley Hand ITC" pitchFamily="66" charset="0"/>
              </a:rPr>
              <a:t>BAHAN AJAR KALKULUS INTEGRAL</a:t>
            </a:r>
            <a:br>
              <a:rPr lang="id-ID" sz="2900" b="1" smtClean="0">
                <a:latin typeface="Bradley Hand ITC" pitchFamily="66" charset="0"/>
              </a:rPr>
            </a:br>
            <a:r>
              <a:rPr lang="id-ID" sz="2900" b="1" smtClean="0">
                <a:latin typeface="Bradley Hand ITC" pitchFamily="66" charset="0"/>
              </a:rPr>
              <a:t>Oleh: ENDANG LISTYANI</a:t>
            </a:r>
            <a:r>
              <a:rPr lang="id-ID" sz="2900" b="1" smtClean="0">
                <a:latin typeface="Bradley Hand ITC" pitchFamily="66" charset="0"/>
              </a:rPr>
              <a:t/>
            </a:r>
            <a:br>
              <a:rPr lang="id-ID" sz="2900" b="1" smtClean="0">
                <a:latin typeface="Bradley Hand ITC" pitchFamily="66" charset="0"/>
              </a:rPr>
            </a:br>
            <a:r>
              <a:rPr lang="id-ID" sz="2900" b="1" smtClean="0">
                <a:latin typeface="Bradley Hand ITC" pitchFamily="66" charset="0"/>
              </a:rPr>
              <a:t>PERSAMAAN </a:t>
            </a:r>
            <a:r>
              <a:rPr lang="id-ID" sz="2900" b="1" smtClean="0">
                <a:latin typeface="Bradley Hand ITC" pitchFamily="66" charset="0"/>
              </a:rPr>
              <a:t>DIFERENSIAL</a:t>
            </a:r>
            <a:endParaRPr lang="en-GB" sz="2900" b="1" dirty="0" smtClean="0">
              <a:latin typeface="Bradley Hand ITC" pitchFamily="66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9250" y="2205038"/>
            <a:ext cx="6400800" cy="3960812"/>
          </a:xfrm>
        </p:spPr>
        <p:txBody>
          <a:bodyPr/>
          <a:lstStyle/>
          <a:p>
            <a:pPr algn="l" eaLnBrk="1" hangingPunct="1"/>
            <a:r>
              <a:rPr lang="id-ID" smtClean="0"/>
              <a:t>Masalah:</a:t>
            </a:r>
          </a:p>
          <a:p>
            <a:pPr algn="l" eaLnBrk="1" hangingPunct="1"/>
            <a:r>
              <a:rPr lang="id-ID" smtClean="0"/>
              <a:t>Tentukanlah persamaan suatu kurva y= f(x) yang melalui titik (1,3) dan kemiringan garis singgung di sebarang titik pada kurva samadengan empat kali absis titik itu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5.2 no 25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7810500" cy="4038600"/>
          </a:xfrm>
        </p:spPr>
        <p:txBody>
          <a:bodyPr/>
          <a:lstStyle/>
          <a:p>
            <a:r>
              <a:rPr lang="id-ID" smtClean="0"/>
              <a:t>Laju perubahan volume</a:t>
            </a:r>
          </a:p>
        </p:txBody>
      </p:sp>
      <p:sp>
        <p:nvSpPr>
          <p:cNvPr id="55300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id-ID" smtClean="0"/>
          </a:p>
        </p:txBody>
      </p:sp>
      <p:sp>
        <p:nvSpPr>
          <p:cNvPr id="55301" name="Content Placeholder 4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id-ID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PENDAHULUAN LUAS</a:t>
            </a:r>
            <a:br>
              <a:rPr lang="id-ID" smtClean="0"/>
            </a:br>
            <a:r>
              <a:rPr lang="id-ID" sz="1900" b="1" smtClean="0"/>
              <a:t>Luas menurut persegipanjang-persegipanjang dalam</a:t>
            </a:r>
            <a:r>
              <a:rPr lang="id-ID" smtClean="0"/>
              <a:t> </a:t>
            </a:r>
            <a:endParaRPr lang="en-GB" smtClean="0"/>
          </a:p>
        </p:txBody>
      </p:sp>
      <p:pic>
        <p:nvPicPr>
          <p:cNvPr id="56323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55875" y="1916113"/>
            <a:ext cx="4111625" cy="40386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id-ID" smtClean="0"/>
              <a:t>PENDAHULUAN LUAS</a:t>
            </a:r>
            <a:br>
              <a:rPr lang="id-ID" smtClean="0"/>
            </a:br>
            <a:r>
              <a:rPr lang="id-ID" sz="1900" b="1" smtClean="0"/>
              <a:t>Luas menurut persegipanjang-persegipanjang dalam</a:t>
            </a:r>
            <a:endParaRPr lang="en-GB" sz="1900" b="1" smtClean="0"/>
          </a:p>
        </p:txBody>
      </p:sp>
      <p:graphicFrame>
        <p:nvGraphicFramePr>
          <p:cNvPr id="8194" name="Object 10"/>
          <p:cNvGraphicFramePr>
            <a:graphicFrameLocks noChangeAspect="1"/>
          </p:cNvGraphicFramePr>
          <p:nvPr>
            <p:ph sz="quarter" idx="2"/>
          </p:nvPr>
        </p:nvGraphicFramePr>
        <p:xfrm>
          <a:off x="3059113" y="3465513"/>
          <a:ext cx="1258887" cy="611187"/>
        </p:xfrm>
        <a:graphic>
          <a:graphicData uri="http://schemas.openxmlformats.org/presentationml/2006/ole">
            <p:oleObj spid="_x0000_s8194" name="Equation" r:id="rId3" imgW="469800" imgH="228600" progId="Equation.3">
              <p:embed/>
            </p:oleObj>
          </a:graphicData>
        </a:graphic>
      </p:graphicFrame>
      <p:graphicFrame>
        <p:nvGraphicFramePr>
          <p:cNvPr id="8195" name="Object 12"/>
          <p:cNvGraphicFramePr>
            <a:graphicFrameLocks noChangeAspect="1"/>
          </p:cNvGraphicFramePr>
          <p:nvPr>
            <p:ph sz="quarter" idx="3"/>
          </p:nvPr>
        </p:nvGraphicFramePr>
        <p:xfrm>
          <a:off x="3895725" y="4659313"/>
          <a:ext cx="676275" cy="641350"/>
        </p:xfrm>
        <a:graphic>
          <a:graphicData uri="http://schemas.openxmlformats.org/presentationml/2006/ole">
            <p:oleObj spid="_x0000_s8195" name="Equation" r:id="rId4" imgW="241200" imgH="228600" progId="Equation.3">
              <p:embed/>
            </p:oleObj>
          </a:graphicData>
        </a:graphic>
      </p:graphicFrame>
      <p:pic>
        <p:nvPicPr>
          <p:cNvPr id="8198" name="Picture 4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5"/>
          <a:srcRect/>
          <a:stretch>
            <a:fillRect/>
          </a:stretch>
        </p:blipFill>
        <p:spPr>
          <a:xfrm>
            <a:off x="0" y="2276475"/>
            <a:ext cx="2449513" cy="2520950"/>
          </a:xfrm>
          <a:noFill/>
        </p:spPr>
      </p:pic>
      <p:sp>
        <p:nvSpPr>
          <p:cNvPr id="8199" name="Freeform 7"/>
          <p:cNvSpPr>
            <a:spLocks/>
          </p:cNvSpPr>
          <p:nvPr/>
        </p:nvSpPr>
        <p:spPr bwMode="auto">
          <a:xfrm>
            <a:off x="3851275" y="2420938"/>
            <a:ext cx="1296988" cy="720725"/>
          </a:xfrm>
          <a:custGeom>
            <a:avLst/>
            <a:gdLst>
              <a:gd name="T0" fmla="*/ 0 w 817"/>
              <a:gd name="T1" fmla="*/ 2147483647 h 454"/>
              <a:gd name="T2" fmla="*/ 2147483647 w 817"/>
              <a:gd name="T3" fmla="*/ 2147483647 h 454"/>
              <a:gd name="T4" fmla="*/ 2147483647 w 817"/>
              <a:gd name="T5" fmla="*/ 0 h 454"/>
              <a:gd name="T6" fmla="*/ 0 60000 65536"/>
              <a:gd name="T7" fmla="*/ 0 60000 65536"/>
              <a:gd name="T8" fmla="*/ 0 60000 65536"/>
              <a:gd name="T9" fmla="*/ 0 w 817"/>
              <a:gd name="T10" fmla="*/ 0 h 454"/>
              <a:gd name="T11" fmla="*/ 817 w 817"/>
              <a:gd name="T12" fmla="*/ 454 h 4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7" h="454">
                <a:moveTo>
                  <a:pt x="0" y="454"/>
                </a:moveTo>
                <a:cubicBezTo>
                  <a:pt x="159" y="423"/>
                  <a:pt x="318" y="393"/>
                  <a:pt x="454" y="317"/>
                </a:cubicBezTo>
                <a:cubicBezTo>
                  <a:pt x="590" y="241"/>
                  <a:pt x="756" y="53"/>
                  <a:pt x="817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4284663" y="3068638"/>
            <a:ext cx="863600" cy="16557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graphicFrame>
        <p:nvGraphicFramePr>
          <p:cNvPr id="8196" name="Object 14"/>
          <p:cNvGraphicFramePr>
            <a:graphicFrameLocks noChangeAspect="1"/>
          </p:cNvGraphicFramePr>
          <p:nvPr>
            <p:ph sz="quarter" idx="4"/>
          </p:nvPr>
        </p:nvGraphicFramePr>
        <p:xfrm>
          <a:off x="5003800" y="4724400"/>
          <a:ext cx="431800" cy="647700"/>
        </p:xfrm>
        <a:graphic>
          <a:graphicData uri="http://schemas.openxmlformats.org/presentationml/2006/ole">
            <p:oleObj spid="_x0000_s8196" name="Equation" r:id="rId6" imgW="1522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PENDAHULUAN LUAS</a:t>
            </a:r>
            <a:br>
              <a:rPr lang="id-ID" smtClean="0"/>
            </a:br>
            <a:r>
              <a:rPr lang="id-ID" sz="1900" b="1" smtClean="0"/>
              <a:t>Luas menurut persegipanjang-persegipanjang dalam</a:t>
            </a:r>
            <a:endParaRPr lang="en-GB" sz="1900" b="1" smtClean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7697788" cy="4038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id-ID" sz="2700" smtClean="0"/>
              <a:t>Luas daerah R dapat dihitung sbb</a:t>
            </a:r>
          </a:p>
          <a:p>
            <a:pPr eaLnBrk="1" hangingPunct="1">
              <a:buFont typeface="Wingdings" pitchFamily="2" charset="2"/>
              <a:buNone/>
            </a:pPr>
            <a:endParaRPr lang="en-GB" sz="2700" smtClean="0"/>
          </a:p>
        </p:txBody>
      </p:sp>
      <p:graphicFrame>
        <p:nvGraphicFramePr>
          <p:cNvPr id="8090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827088" y="2492375"/>
          <a:ext cx="5689600" cy="522288"/>
        </p:xfrm>
        <a:graphic>
          <a:graphicData uri="http://schemas.openxmlformats.org/presentationml/2006/ole">
            <p:oleObj spid="_x0000_s9218" name="Equation" r:id="rId3" imgW="2489040" imgH="228600" progId="Equation.3">
              <p:embed/>
            </p:oleObj>
          </a:graphicData>
        </a:graphic>
      </p:graphicFrame>
      <p:graphicFrame>
        <p:nvGraphicFramePr>
          <p:cNvPr id="80902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900113" y="3429000"/>
          <a:ext cx="1990725" cy="688975"/>
        </p:xfrm>
        <a:graphic>
          <a:graphicData uri="http://schemas.openxmlformats.org/presentationml/2006/ole">
            <p:oleObj spid="_x0000_s9219" name="Equation" r:id="rId4" imgW="660240" imgH="228600" progId="Equation.3">
              <p:embed/>
            </p:oleObj>
          </a:graphicData>
        </a:graphic>
      </p:graphicFrame>
      <p:graphicFrame>
        <p:nvGraphicFramePr>
          <p:cNvPr id="80904" name="Object 8"/>
          <p:cNvGraphicFramePr>
            <a:graphicFrameLocks noChangeAspect="1"/>
          </p:cNvGraphicFramePr>
          <p:nvPr/>
        </p:nvGraphicFramePr>
        <p:xfrm>
          <a:off x="2987675" y="3141663"/>
          <a:ext cx="4032250" cy="1214437"/>
        </p:xfrm>
        <a:graphic>
          <a:graphicData uri="http://schemas.openxmlformats.org/presentationml/2006/ole">
            <p:oleObj spid="_x0000_s9220" name="Equation" r:id="rId5" imgW="156204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PENDAHULUAN LUAS</a:t>
            </a:r>
            <a:br>
              <a:rPr lang="id-ID" smtClean="0"/>
            </a:br>
            <a:r>
              <a:rPr lang="id-ID" sz="1900" b="1" smtClean="0"/>
              <a:t>Luas menurut persegipanjang-persegipanjang dalam</a:t>
            </a:r>
            <a:endParaRPr lang="en-GB" sz="1900" b="1" smtClean="0"/>
          </a:p>
        </p:txBody>
      </p:sp>
      <p:graphicFrame>
        <p:nvGraphicFramePr>
          <p:cNvPr id="83972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1258888" y="1773238"/>
          <a:ext cx="6672262" cy="914400"/>
        </p:xfrm>
        <a:graphic>
          <a:graphicData uri="http://schemas.openxmlformats.org/presentationml/2006/ole">
            <p:oleObj spid="_x0000_s10242" name="Equation" r:id="rId3" imgW="2869920" imgH="393480" progId="Equation.3">
              <p:embed/>
            </p:oleObj>
          </a:graphicData>
        </a:graphic>
      </p:graphicFrame>
      <p:graphicFrame>
        <p:nvGraphicFramePr>
          <p:cNvPr id="83974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1692275" y="2708275"/>
          <a:ext cx="4175125" cy="1004888"/>
        </p:xfrm>
        <a:graphic>
          <a:graphicData uri="http://schemas.openxmlformats.org/presentationml/2006/ole">
            <p:oleObj spid="_x0000_s10243" name="Equation" r:id="rId4" imgW="1638000" imgH="393480" progId="Equation.3">
              <p:embed/>
            </p:oleObj>
          </a:graphicData>
        </a:graphic>
      </p:graphicFrame>
      <p:graphicFrame>
        <p:nvGraphicFramePr>
          <p:cNvPr id="83976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1835150" y="3789363"/>
          <a:ext cx="4176713" cy="1087437"/>
        </p:xfrm>
        <a:graphic>
          <a:graphicData uri="http://schemas.openxmlformats.org/presentationml/2006/ole">
            <p:oleObj spid="_x0000_s10244" name="Equation" r:id="rId5" imgW="1511280" imgH="393480" progId="Equation.3">
              <p:embed/>
            </p:oleObj>
          </a:graphicData>
        </a:graphic>
      </p:graphicFrame>
      <p:sp>
        <p:nvSpPr>
          <p:cNvPr id="83978" name="Text Box 10"/>
          <p:cNvSpPr txBox="1">
            <a:spLocks noChangeArrowheads="1"/>
          </p:cNvSpPr>
          <p:nvPr/>
        </p:nvSpPr>
        <p:spPr bwMode="auto">
          <a:xfrm>
            <a:off x="2051050" y="4941888"/>
            <a:ext cx="540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b="1"/>
              <a:t>Rumus 2, hal, 323 dengan n diganti n-1</a:t>
            </a:r>
            <a:endParaRPr lang="en-GB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PENDAHULUAN LUAS</a:t>
            </a:r>
            <a:br>
              <a:rPr lang="id-ID" smtClean="0"/>
            </a:br>
            <a:r>
              <a:rPr lang="id-ID" sz="1900" b="1" smtClean="0"/>
              <a:t>Luas menurut persegipanjang-persegipanjang dalam</a:t>
            </a:r>
            <a:endParaRPr lang="en-GB" sz="1900" b="1" smtClean="0"/>
          </a:p>
        </p:txBody>
      </p:sp>
      <p:graphicFrame>
        <p:nvGraphicFramePr>
          <p:cNvPr id="88068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900113" y="2060575"/>
          <a:ext cx="3168650" cy="1168400"/>
        </p:xfrm>
        <a:graphic>
          <a:graphicData uri="http://schemas.openxmlformats.org/presentationml/2006/ole">
            <p:oleObj spid="_x0000_s11266" name="Equation" r:id="rId3" imgW="1066680" imgH="393480" progId="Equation.3">
              <p:embed/>
            </p:oleObj>
          </a:graphicData>
        </a:graphic>
      </p:graphicFrame>
      <p:graphicFrame>
        <p:nvGraphicFramePr>
          <p:cNvPr id="88070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900113" y="3500438"/>
          <a:ext cx="4248150" cy="1111250"/>
        </p:xfrm>
        <a:graphic>
          <a:graphicData uri="http://schemas.openxmlformats.org/presentationml/2006/ole">
            <p:oleObj spid="_x0000_s11267" name="Equation" r:id="rId4" imgW="1650960" imgH="431640" progId="Equation.3">
              <p:embed/>
            </p:oleObj>
          </a:graphicData>
        </a:graphic>
      </p:graphicFrame>
      <p:graphicFrame>
        <p:nvGraphicFramePr>
          <p:cNvPr id="88072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5364163" y="3500438"/>
          <a:ext cx="833437" cy="1290637"/>
        </p:xfrm>
        <a:graphic>
          <a:graphicData uri="http://schemas.openxmlformats.org/presentationml/2006/ole">
            <p:oleObj spid="_x0000_s11268" name="Equation" r:id="rId5" imgW="2538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8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8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PENDAHULUAN LUAS</a:t>
            </a:r>
            <a:br>
              <a:rPr lang="id-ID" smtClean="0"/>
            </a:br>
            <a:r>
              <a:rPr lang="id-ID" sz="1900" b="1" smtClean="0"/>
              <a:t>Luas menurut persegipanjang-persegipanjang luar</a:t>
            </a:r>
            <a:endParaRPr lang="en-GB" sz="1900" b="1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id-ID" b="1" smtClean="0"/>
              <a:t>Dengan cara sama dibuat PP luar</a:t>
            </a:r>
          </a:p>
          <a:p>
            <a:pPr eaLnBrk="1" hangingPunct="1">
              <a:buFont typeface="Wingdings" pitchFamily="2" charset="2"/>
              <a:buNone/>
            </a:pPr>
            <a:endParaRPr lang="id-ID" b="1" smtClean="0"/>
          </a:p>
          <a:p>
            <a:pPr eaLnBrk="1" hangingPunct="1">
              <a:buFont typeface="Wingdings" pitchFamily="2" charset="2"/>
              <a:buNone/>
            </a:pPr>
            <a:endParaRPr lang="en-GB" b="1" smtClean="0"/>
          </a:p>
        </p:txBody>
      </p:sp>
      <p:pic>
        <p:nvPicPr>
          <p:cNvPr id="573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2568575"/>
            <a:ext cx="7200900" cy="409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PENDAHULUAN LUAS</a:t>
            </a:r>
            <a:br>
              <a:rPr lang="id-ID" smtClean="0"/>
            </a:br>
            <a:r>
              <a:rPr lang="id-ID" sz="1900" b="1" smtClean="0"/>
              <a:t>Luas menurut persegipanjang-persegipanjang luar</a:t>
            </a:r>
            <a:endParaRPr lang="en-GB" sz="1900" b="1" smtClean="0"/>
          </a:p>
        </p:txBody>
      </p:sp>
      <p:graphicFrame>
        <p:nvGraphicFramePr>
          <p:cNvPr id="12290" name="Object 10"/>
          <p:cNvGraphicFramePr>
            <a:graphicFrameLocks noChangeAspect="1"/>
          </p:cNvGraphicFramePr>
          <p:nvPr>
            <p:ph sz="half" idx="1"/>
          </p:nvPr>
        </p:nvGraphicFramePr>
        <p:xfrm>
          <a:off x="6711950" y="3271838"/>
          <a:ext cx="1244600" cy="746125"/>
        </p:xfrm>
        <a:graphic>
          <a:graphicData uri="http://schemas.openxmlformats.org/presentationml/2006/ole">
            <p:oleObj spid="_x0000_s12290" name="Equation" r:id="rId3" imgW="380880" imgH="228600" progId="Equation.3">
              <p:embed/>
            </p:oleObj>
          </a:graphicData>
        </a:graphic>
      </p:graphicFrame>
      <p:graphicFrame>
        <p:nvGraphicFramePr>
          <p:cNvPr id="12291" name="Object 12"/>
          <p:cNvGraphicFramePr>
            <a:graphicFrameLocks noChangeAspect="1"/>
          </p:cNvGraphicFramePr>
          <p:nvPr>
            <p:ph sz="quarter" idx="2"/>
          </p:nvPr>
        </p:nvGraphicFramePr>
        <p:xfrm>
          <a:off x="5364163" y="4546600"/>
          <a:ext cx="720725" cy="682625"/>
        </p:xfrm>
        <a:graphic>
          <a:graphicData uri="http://schemas.openxmlformats.org/presentationml/2006/ole">
            <p:oleObj spid="_x0000_s12291" name="Equation" r:id="rId4" imgW="241200" imgH="228600" progId="Equation.3">
              <p:embed/>
            </p:oleObj>
          </a:graphicData>
        </a:graphic>
      </p:graphicFrame>
      <p:pic>
        <p:nvPicPr>
          <p:cNvPr id="12294" name="Picture 4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5"/>
          <a:srcRect/>
          <a:stretch>
            <a:fillRect/>
          </a:stretch>
        </p:blipFill>
        <p:spPr>
          <a:xfrm>
            <a:off x="887413" y="1844675"/>
            <a:ext cx="2460625" cy="4038600"/>
          </a:xfrm>
          <a:noFill/>
        </p:spPr>
      </p:pic>
      <p:sp>
        <p:nvSpPr>
          <p:cNvPr id="12295" name="Text Box 5"/>
          <p:cNvSpPr txBox="1">
            <a:spLocks noChangeArrowheads="1"/>
          </p:cNvSpPr>
          <p:nvPr/>
        </p:nvSpPr>
        <p:spPr bwMode="auto">
          <a:xfrm>
            <a:off x="3995738" y="2420938"/>
            <a:ext cx="424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d-ID"/>
          </a:p>
        </p:txBody>
      </p:sp>
      <p:sp>
        <p:nvSpPr>
          <p:cNvPr id="12296" name="Text Box 6"/>
          <p:cNvSpPr txBox="1">
            <a:spLocks noChangeArrowheads="1"/>
          </p:cNvSpPr>
          <p:nvPr/>
        </p:nvSpPr>
        <p:spPr bwMode="auto">
          <a:xfrm>
            <a:off x="3851275" y="2276475"/>
            <a:ext cx="44656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d-ID"/>
          </a:p>
        </p:txBody>
      </p:sp>
      <p:sp>
        <p:nvSpPr>
          <p:cNvPr id="12297" name="Rectangle 7"/>
          <p:cNvSpPr>
            <a:spLocks noChangeArrowheads="1"/>
          </p:cNvSpPr>
          <p:nvPr/>
        </p:nvSpPr>
        <p:spPr bwMode="auto">
          <a:xfrm>
            <a:off x="5724525" y="2349500"/>
            <a:ext cx="719138" cy="2232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2298" name="Freeform 8"/>
          <p:cNvSpPr>
            <a:spLocks/>
          </p:cNvSpPr>
          <p:nvPr/>
        </p:nvSpPr>
        <p:spPr bwMode="auto">
          <a:xfrm>
            <a:off x="5076825" y="2060575"/>
            <a:ext cx="1800225" cy="720725"/>
          </a:xfrm>
          <a:custGeom>
            <a:avLst/>
            <a:gdLst>
              <a:gd name="T0" fmla="*/ 0 w 1134"/>
              <a:gd name="T1" fmla="*/ 2147483647 h 454"/>
              <a:gd name="T2" fmla="*/ 2147483647 w 1134"/>
              <a:gd name="T3" fmla="*/ 2147483647 h 454"/>
              <a:gd name="T4" fmla="*/ 2147483647 w 1134"/>
              <a:gd name="T5" fmla="*/ 2147483647 h 454"/>
              <a:gd name="T6" fmla="*/ 2147483647 w 1134"/>
              <a:gd name="T7" fmla="*/ 0 h 454"/>
              <a:gd name="T8" fmla="*/ 0 60000 65536"/>
              <a:gd name="T9" fmla="*/ 0 60000 65536"/>
              <a:gd name="T10" fmla="*/ 0 60000 65536"/>
              <a:gd name="T11" fmla="*/ 0 60000 65536"/>
              <a:gd name="T12" fmla="*/ 0 w 1134"/>
              <a:gd name="T13" fmla="*/ 0 h 454"/>
              <a:gd name="T14" fmla="*/ 1134 w 1134"/>
              <a:gd name="T15" fmla="*/ 454 h 45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34" h="454">
                <a:moveTo>
                  <a:pt x="0" y="454"/>
                </a:moveTo>
                <a:cubicBezTo>
                  <a:pt x="102" y="446"/>
                  <a:pt x="204" y="438"/>
                  <a:pt x="317" y="408"/>
                </a:cubicBezTo>
                <a:cubicBezTo>
                  <a:pt x="430" y="378"/>
                  <a:pt x="544" y="340"/>
                  <a:pt x="680" y="272"/>
                </a:cubicBezTo>
                <a:cubicBezTo>
                  <a:pt x="816" y="204"/>
                  <a:pt x="1058" y="45"/>
                  <a:pt x="113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graphicFrame>
        <p:nvGraphicFramePr>
          <p:cNvPr id="12292" name="Object 14"/>
          <p:cNvGraphicFramePr>
            <a:graphicFrameLocks noChangeAspect="1"/>
          </p:cNvGraphicFramePr>
          <p:nvPr>
            <p:ph sz="quarter" idx="3"/>
          </p:nvPr>
        </p:nvGraphicFramePr>
        <p:xfrm>
          <a:off x="6472238" y="4508500"/>
          <a:ext cx="476250" cy="714375"/>
        </p:xfrm>
        <a:graphic>
          <a:graphicData uri="http://schemas.openxmlformats.org/presentationml/2006/ole">
            <p:oleObj spid="_x0000_s12292" name="Equation" r:id="rId6" imgW="1522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PENDAHULUAN LUAS</a:t>
            </a:r>
            <a:br>
              <a:rPr lang="id-ID" smtClean="0"/>
            </a:br>
            <a:r>
              <a:rPr lang="id-ID" sz="1900" b="1" smtClean="0"/>
              <a:t>Luas menurut persegipanjang-persegipanjang luar</a:t>
            </a:r>
            <a:endParaRPr lang="en-GB" sz="1900" b="1" smtClean="0"/>
          </a:p>
        </p:txBody>
      </p:sp>
      <p:graphicFrame>
        <p:nvGraphicFramePr>
          <p:cNvPr id="96260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971550" y="1866900"/>
          <a:ext cx="6913563" cy="654050"/>
        </p:xfrm>
        <a:graphic>
          <a:graphicData uri="http://schemas.openxmlformats.org/presentationml/2006/ole">
            <p:oleObj spid="_x0000_s13314" name="Equation" r:id="rId3" imgW="2412720" imgH="228600" progId="Equation.3">
              <p:embed/>
            </p:oleObj>
          </a:graphicData>
        </a:graphic>
      </p:graphicFrame>
      <p:graphicFrame>
        <p:nvGraphicFramePr>
          <p:cNvPr id="96262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1187450" y="2708275"/>
          <a:ext cx="6623050" cy="968375"/>
        </p:xfrm>
        <a:graphic>
          <a:graphicData uri="http://schemas.openxmlformats.org/presentationml/2006/ole">
            <p:oleObj spid="_x0000_s13315" name="Equation" r:id="rId4" imgW="2692080" imgH="393480" progId="Equation.3">
              <p:embed/>
            </p:oleObj>
          </a:graphicData>
        </a:graphic>
      </p:graphicFrame>
      <p:graphicFrame>
        <p:nvGraphicFramePr>
          <p:cNvPr id="96264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2019300" y="4286250"/>
          <a:ext cx="3017838" cy="882650"/>
        </p:xfrm>
        <a:graphic>
          <a:graphicData uri="http://schemas.openxmlformats.org/presentationml/2006/ole">
            <p:oleObj spid="_x0000_s13316" name="Equation" r:id="rId5" imgW="13460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6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6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14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id-ID" smtClean="0"/>
              <a:t>PENDAHULUAN LUAS</a:t>
            </a:r>
            <a:br>
              <a:rPr lang="id-ID" smtClean="0"/>
            </a:br>
            <a:r>
              <a:rPr lang="id-ID" sz="1900" b="1" smtClean="0"/>
              <a:t>Luas menurut persegipanjang-persegipanjang luar</a:t>
            </a:r>
            <a:endParaRPr lang="en-GB" sz="1900" b="1" smtClean="0"/>
          </a:p>
        </p:txBody>
      </p:sp>
      <p:graphicFrame>
        <p:nvGraphicFramePr>
          <p:cNvPr id="100356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1042988" y="1822450"/>
          <a:ext cx="4105275" cy="949325"/>
        </p:xfrm>
        <a:graphic>
          <a:graphicData uri="http://schemas.openxmlformats.org/presentationml/2006/ole">
            <p:oleObj spid="_x0000_s14338" name="Equation" r:id="rId3" imgW="1701720" imgH="393480" progId="Equation.3">
              <p:embed/>
            </p:oleObj>
          </a:graphicData>
        </a:graphic>
      </p:graphicFrame>
      <p:graphicFrame>
        <p:nvGraphicFramePr>
          <p:cNvPr id="100359" name="Object 7"/>
          <p:cNvGraphicFramePr>
            <a:graphicFrameLocks noChangeAspect="1"/>
          </p:cNvGraphicFramePr>
          <p:nvPr>
            <p:ph sz="quarter" idx="2"/>
          </p:nvPr>
        </p:nvGraphicFramePr>
        <p:xfrm>
          <a:off x="1042988" y="2716213"/>
          <a:ext cx="3095625" cy="1022350"/>
        </p:xfrm>
        <a:graphic>
          <a:graphicData uri="http://schemas.openxmlformats.org/presentationml/2006/ole">
            <p:oleObj spid="_x0000_s14339" name="Equation" r:id="rId4" imgW="1193760" imgH="393480" progId="Equation.3">
              <p:embed/>
            </p:oleObj>
          </a:graphicData>
        </a:graphic>
      </p:graphicFrame>
      <p:graphicFrame>
        <p:nvGraphicFramePr>
          <p:cNvPr id="100362" name="Object 10"/>
          <p:cNvGraphicFramePr>
            <a:graphicFrameLocks noChangeAspect="1"/>
          </p:cNvGraphicFramePr>
          <p:nvPr>
            <p:ph sz="quarter" idx="3"/>
          </p:nvPr>
        </p:nvGraphicFramePr>
        <p:xfrm>
          <a:off x="1187450" y="3906838"/>
          <a:ext cx="5256213" cy="1249362"/>
        </p:xfrm>
        <a:graphic>
          <a:graphicData uri="http://schemas.openxmlformats.org/presentationml/2006/ole">
            <p:oleObj spid="_x0000_s14340" name="Equation" r:id="rId5" imgW="1815840" imgH="431640" progId="Equation.3">
              <p:embed/>
            </p:oleObj>
          </a:graphicData>
        </a:graphic>
      </p:graphicFrame>
      <p:graphicFrame>
        <p:nvGraphicFramePr>
          <p:cNvPr id="100365" name="Object 13"/>
          <p:cNvGraphicFramePr>
            <a:graphicFrameLocks noChangeAspect="1"/>
          </p:cNvGraphicFramePr>
          <p:nvPr>
            <p:ph sz="quarter" idx="4"/>
          </p:nvPr>
        </p:nvGraphicFramePr>
        <p:xfrm>
          <a:off x="6588125" y="3933825"/>
          <a:ext cx="409575" cy="1152525"/>
        </p:xfrm>
        <a:graphic>
          <a:graphicData uri="http://schemas.openxmlformats.org/presentationml/2006/ole">
            <p:oleObj spid="_x0000_s14341" name="Equation" r:id="rId6" imgW="1396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2100" b="1" smtClean="0">
                <a:latin typeface="Bradley Hand ITC" pitchFamily="66" charset="0"/>
              </a:rPr>
              <a:t>PERSAMAAN DIFERENSIAL</a:t>
            </a:r>
            <a:endParaRPr lang="en-GB" sz="2100" b="1" smtClean="0">
              <a:latin typeface="Bradley Hand ITC" pitchFamily="6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7483475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2700" smtClean="0"/>
              <a:t>Penyelesaian</a:t>
            </a:r>
          </a:p>
          <a:p>
            <a:pPr eaLnBrk="1" hangingPunct="1">
              <a:lnSpc>
                <a:spcPct val="90000"/>
              </a:lnSpc>
            </a:pPr>
            <a:r>
              <a:rPr lang="id-ID" sz="2700" smtClean="0"/>
              <a:t>Misalkan persamaantersebut y = f(x)</a:t>
            </a:r>
          </a:p>
          <a:p>
            <a:pPr eaLnBrk="1" hangingPunct="1">
              <a:lnSpc>
                <a:spcPct val="90000"/>
              </a:lnSpc>
            </a:pPr>
            <a:r>
              <a:rPr lang="id-ID" sz="2700" smtClean="0"/>
              <a:t>Kemiringan garis singgung kurva di (x,y)</a:t>
            </a:r>
          </a:p>
          <a:p>
            <a:pPr eaLnBrk="1" hangingPunct="1">
              <a:lnSpc>
                <a:spcPct val="90000"/>
              </a:lnSpc>
            </a:pPr>
            <a:endParaRPr lang="id-ID" sz="2700" smtClean="0"/>
          </a:p>
          <a:p>
            <a:pPr eaLnBrk="1" hangingPunct="1">
              <a:lnSpc>
                <a:spcPct val="90000"/>
              </a:lnSpc>
            </a:pPr>
            <a:endParaRPr lang="id-ID" sz="2700" smtClean="0"/>
          </a:p>
          <a:p>
            <a:pPr eaLnBrk="1" hangingPunct="1">
              <a:lnSpc>
                <a:spcPct val="90000"/>
              </a:lnSpc>
            </a:pPr>
            <a:r>
              <a:rPr lang="id-ID" sz="2700" smtClean="0"/>
              <a:t>Akan dicari suatu fungsi y=f(x) yang memenuhi persamaan               </a:t>
            </a:r>
          </a:p>
          <a:p>
            <a:pPr eaLnBrk="1" hangingPunct="1">
              <a:lnSpc>
                <a:spcPct val="90000"/>
              </a:lnSpc>
            </a:pPr>
            <a:endParaRPr lang="id-ID" sz="27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2700" smtClean="0"/>
              <a:t>    dengan syarat y=3 jika x=1</a:t>
            </a:r>
          </a:p>
          <a:p>
            <a:pPr eaLnBrk="1" hangingPunct="1">
              <a:lnSpc>
                <a:spcPct val="90000"/>
              </a:lnSpc>
            </a:pPr>
            <a:endParaRPr lang="id-ID" sz="2700" smtClean="0"/>
          </a:p>
          <a:p>
            <a:pPr eaLnBrk="1" hangingPunct="1">
              <a:lnSpc>
                <a:spcPct val="90000"/>
              </a:lnSpc>
            </a:pPr>
            <a:endParaRPr lang="id-ID" sz="2700" smtClean="0"/>
          </a:p>
          <a:p>
            <a:pPr eaLnBrk="1" hangingPunct="1">
              <a:lnSpc>
                <a:spcPct val="90000"/>
              </a:lnSpc>
            </a:pPr>
            <a:endParaRPr lang="id-ID" sz="2700" smtClean="0"/>
          </a:p>
          <a:p>
            <a:pPr eaLnBrk="1" hangingPunct="1">
              <a:lnSpc>
                <a:spcPct val="90000"/>
              </a:lnSpc>
            </a:pPr>
            <a:endParaRPr lang="id-ID" sz="2700" smtClean="0"/>
          </a:p>
          <a:p>
            <a:pPr eaLnBrk="1" hangingPunct="1">
              <a:lnSpc>
                <a:spcPct val="90000"/>
              </a:lnSpc>
            </a:pPr>
            <a:endParaRPr lang="id-ID" sz="2700" smtClean="0"/>
          </a:p>
          <a:p>
            <a:pPr eaLnBrk="1" hangingPunct="1">
              <a:lnSpc>
                <a:spcPct val="90000"/>
              </a:lnSpc>
            </a:pPr>
            <a:endParaRPr lang="en-GB" sz="2700" smtClean="0"/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243013" y="3155950"/>
          <a:ext cx="1008062" cy="711200"/>
        </p:xfrm>
        <a:graphic>
          <a:graphicData uri="http://schemas.openxmlformats.org/presentationml/2006/ole">
            <p:oleObj spid="_x0000_s1026" name="Equation" r:id="rId3" imgW="533160" imgH="393480" progId="Equation.3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5081588" y="4481513"/>
          <a:ext cx="1146175" cy="804862"/>
        </p:xfrm>
        <a:graphic>
          <a:graphicData uri="http://schemas.openxmlformats.org/presentationml/2006/ole">
            <p:oleObj spid="_x0000_s1027" name="Equation" r:id="rId4" imgW="533160" imgH="3934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4" grpId="1"/>
      <p:bldP spid="30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9" name="Rectangle 19"/>
          <p:cNvSpPr>
            <a:spLocks noChangeArrowheads="1"/>
          </p:cNvSpPr>
          <p:nvPr/>
        </p:nvSpPr>
        <p:spPr bwMode="auto">
          <a:xfrm>
            <a:off x="6732588" y="4149725"/>
            <a:ext cx="71913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5370" name="Rectangle 18"/>
          <p:cNvSpPr>
            <a:spLocks noChangeArrowheads="1"/>
          </p:cNvSpPr>
          <p:nvPr/>
        </p:nvSpPr>
        <p:spPr bwMode="auto">
          <a:xfrm>
            <a:off x="5364163" y="4581525"/>
            <a:ext cx="936625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5371" name="Rectangle 17"/>
          <p:cNvSpPr>
            <a:spLocks noChangeArrowheads="1"/>
          </p:cNvSpPr>
          <p:nvPr/>
        </p:nvSpPr>
        <p:spPr bwMode="auto">
          <a:xfrm>
            <a:off x="2987675" y="4149725"/>
            <a:ext cx="6477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5372" name="Rectangle 15"/>
          <p:cNvSpPr>
            <a:spLocks noChangeArrowheads="1"/>
          </p:cNvSpPr>
          <p:nvPr/>
        </p:nvSpPr>
        <p:spPr bwMode="auto">
          <a:xfrm>
            <a:off x="1835150" y="3860800"/>
            <a:ext cx="504825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5373" name="Rectangle 16"/>
          <p:cNvSpPr>
            <a:spLocks noChangeArrowheads="1"/>
          </p:cNvSpPr>
          <p:nvPr/>
        </p:nvSpPr>
        <p:spPr bwMode="auto">
          <a:xfrm>
            <a:off x="2339975" y="3789363"/>
            <a:ext cx="647700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53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d-ID" smtClean="0"/>
              <a:t>INTEGRAL TENTU</a:t>
            </a:r>
            <a:endParaRPr lang="en-GB" smtClean="0"/>
          </a:p>
        </p:txBody>
      </p:sp>
      <p:sp>
        <p:nvSpPr>
          <p:cNvPr id="153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905000"/>
            <a:ext cx="8135938" cy="4038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id-ID" sz="2400" smtClean="0"/>
              <a:t>Misalkan fungsi f terdefinisi pada selang [a,b]</a:t>
            </a:r>
          </a:p>
          <a:p>
            <a:pPr eaLnBrk="1" hangingPunct="1">
              <a:buFont typeface="Wingdings" pitchFamily="2" charset="2"/>
              <a:buNone/>
            </a:pPr>
            <a:r>
              <a:rPr lang="id-ID" sz="2400" smtClean="0"/>
              <a:t>Dibuat persegi panjang dengan lebar       dan tinggi </a:t>
            </a:r>
          </a:p>
          <a:p>
            <a:pPr eaLnBrk="1" hangingPunct="1">
              <a:buFont typeface="Wingdings" pitchFamily="2" charset="2"/>
              <a:buNone/>
            </a:pPr>
            <a:r>
              <a:rPr lang="id-ID" sz="2400" smtClean="0"/>
              <a:t>dan        pada selang                         , seperti pada gambar berikut</a:t>
            </a:r>
            <a:r>
              <a:rPr lang="id-ID" sz="2000" smtClean="0"/>
              <a:t>:</a:t>
            </a:r>
          </a:p>
          <a:p>
            <a:pPr eaLnBrk="1" hangingPunct="1">
              <a:buFont typeface="Wingdings" pitchFamily="2" charset="2"/>
              <a:buNone/>
            </a:pPr>
            <a:endParaRPr lang="id-ID" sz="2000" smtClean="0"/>
          </a:p>
          <a:p>
            <a:pPr eaLnBrk="1" hangingPunct="1">
              <a:buFont typeface="Wingdings" pitchFamily="2" charset="2"/>
              <a:buNone/>
            </a:pPr>
            <a:endParaRPr lang="id-ID" sz="2000" smtClean="0"/>
          </a:p>
          <a:p>
            <a:pPr eaLnBrk="1" hangingPunct="1">
              <a:buFont typeface="Wingdings" pitchFamily="2" charset="2"/>
              <a:buNone/>
            </a:pPr>
            <a:endParaRPr lang="en-GB" sz="2000" smtClean="0"/>
          </a:p>
        </p:txBody>
      </p:sp>
      <p:graphicFrame>
        <p:nvGraphicFramePr>
          <p:cNvPr id="1536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5580063" y="2243138"/>
          <a:ext cx="719137" cy="681037"/>
        </p:xfrm>
        <a:graphic>
          <a:graphicData uri="http://schemas.openxmlformats.org/presentationml/2006/ole">
            <p:oleObj spid="_x0000_s15362" name="Equation" r:id="rId3" imgW="241200" imgH="228600" progId="Equation.3">
              <p:embed/>
            </p:oleObj>
          </a:graphicData>
        </a:graphic>
      </p:graphicFrame>
      <p:graphicFrame>
        <p:nvGraphicFramePr>
          <p:cNvPr id="15363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7453313" y="2236788"/>
          <a:ext cx="1006475" cy="615950"/>
        </p:xfrm>
        <a:graphic>
          <a:graphicData uri="http://schemas.openxmlformats.org/presentationml/2006/ole">
            <p:oleObj spid="_x0000_s15363" name="Equation" r:id="rId4" imgW="393480" imgH="241200" progId="Equation.3">
              <p:embed/>
            </p:oleObj>
          </a:graphicData>
        </a:graphic>
      </p:graphicFrame>
      <p:graphicFrame>
        <p:nvGraphicFramePr>
          <p:cNvPr id="15364" name="Object 8"/>
          <p:cNvGraphicFramePr>
            <a:graphicFrameLocks noChangeAspect="1"/>
          </p:cNvGraphicFramePr>
          <p:nvPr/>
        </p:nvGraphicFramePr>
        <p:xfrm>
          <a:off x="1320800" y="2708275"/>
          <a:ext cx="442913" cy="647700"/>
        </p:xfrm>
        <a:graphic>
          <a:graphicData uri="http://schemas.openxmlformats.org/presentationml/2006/ole">
            <p:oleObj spid="_x0000_s15364" name="Equation" r:id="rId5" imgW="164880" imgH="241200" progId="Equation.3">
              <p:embed/>
            </p:oleObj>
          </a:graphicData>
        </a:graphic>
      </p:graphicFrame>
      <p:graphicFrame>
        <p:nvGraphicFramePr>
          <p:cNvPr id="15365" name="Object 9"/>
          <p:cNvGraphicFramePr>
            <a:graphicFrameLocks noChangeAspect="1"/>
          </p:cNvGraphicFramePr>
          <p:nvPr/>
        </p:nvGraphicFramePr>
        <p:xfrm>
          <a:off x="3636963" y="2701925"/>
          <a:ext cx="1655762" cy="744538"/>
        </p:xfrm>
        <a:graphic>
          <a:graphicData uri="http://schemas.openxmlformats.org/presentationml/2006/ole">
            <p:oleObj spid="_x0000_s15365" name="Equation" r:id="rId6" imgW="507960" imgH="228600" progId="Equation.3">
              <p:embed/>
            </p:oleObj>
          </a:graphicData>
        </a:graphic>
      </p:graphicFrame>
      <p:sp>
        <p:nvSpPr>
          <p:cNvPr id="15376" name="Line 11"/>
          <p:cNvSpPr>
            <a:spLocks noChangeShapeType="1"/>
          </p:cNvSpPr>
          <p:nvPr/>
        </p:nvSpPr>
        <p:spPr bwMode="auto">
          <a:xfrm flipV="1">
            <a:off x="2700338" y="3141663"/>
            <a:ext cx="0" cy="259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5377" name="Line 12"/>
          <p:cNvSpPr>
            <a:spLocks noChangeShapeType="1"/>
          </p:cNvSpPr>
          <p:nvPr/>
        </p:nvSpPr>
        <p:spPr bwMode="auto">
          <a:xfrm>
            <a:off x="1187450" y="4581525"/>
            <a:ext cx="6769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5378" name="Freeform 14"/>
          <p:cNvSpPr>
            <a:spLocks/>
          </p:cNvSpPr>
          <p:nvPr/>
        </p:nvSpPr>
        <p:spPr bwMode="auto">
          <a:xfrm>
            <a:off x="1689100" y="3757613"/>
            <a:ext cx="5824538" cy="1470025"/>
          </a:xfrm>
          <a:custGeom>
            <a:avLst/>
            <a:gdLst>
              <a:gd name="T0" fmla="*/ 0 w 3669"/>
              <a:gd name="T1" fmla="*/ 2147483647 h 926"/>
              <a:gd name="T2" fmla="*/ 2147483647 w 3669"/>
              <a:gd name="T3" fmla="*/ 2147483647 h 926"/>
              <a:gd name="T4" fmla="*/ 2147483647 w 3669"/>
              <a:gd name="T5" fmla="*/ 0 h 926"/>
              <a:gd name="T6" fmla="*/ 2147483647 w 3669"/>
              <a:gd name="T7" fmla="*/ 2147483647 h 926"/>
              <a:gd name="T8" fmla="*/ 2147483647 w 3669"/>
              <a:gd name="T9" fmla="*/ 2147483647 h 926"/>
              <a:gd name="T10" fmla="*/ 2147483647 w 3669"/>
              <a:gd name="T11" fmla="*/ 2147483647 h 926"/>
              <a:gd name="T12" fmla="*/ 2147483647 w 3669"/>
              <a:gd name="T13" fmla="*/ 2147483647 h 926"/>
              <a:gd name="T14" fmla="*/ 2147483647 w 3669"/>
              <a:gd name="T15" fmla="*/ 2147483647 h 926"/>
              <a:gd name="T16" fmla="*/ 2147483647 w 3669"/>
              <a:gd name="T17" fmla="*/ 2147483647 h 926"/>
              <a:gd name="T18" fmla="*/ 2147483647 w 3669"/>
              <a:gd name="T19" fmla="*/ 2147483647 h 926"/>
              <a:gd name="T20" fmla="*/ 2147483647 w 3669"/>
              <a:gd name="T21" fmla="*/ 2147483647 h 926"/>
              <a:gd name="T22" fmla="*/ 2147483647 w 3669"/>
              <a:gd name="T23" fmla="*/ 2147483647 h 926"/>
              <a:gd name="T24" fmla="*/ 2147483647 w 3669"/>
              <a:gd name="T25" fmla="*/ 2147483647 h 926"/>
              <a:gd name="T26" fmla="*/ 2147483647 w 3669"/>
              <a:gd name="T27" fmla="*/ 2147483647 h 926"/>
              <a:gd name="T28" fmla="*/ 2147483647 w 3669"/>
              <a:gd name="T29" fmla="*/ 2147483647 h 926"/>
              <a:gd name="T30" fmla="*/ 2147483647 w 3669"/>
              <a:gd name="T31" fmla="*/ 2147483647 h 926"/>
              <a:gd name="T32" fmla="*/ 2147483647 w 3669"/>
              <a:gd name="T33" fmla="*/ 2147483647 h 926"/>
              <a:gd name="T34" fmla="*/ 2147483647 w 3669"/>
              <a:gd name="T35" fmla="*/ 2147483647 h 926"/>
              <a:gd name="T36" fmla="*/ 2147483647 w 3669"/>
              <a:gd name="T37" fmla="*/ 2147483647 h 926"/>
              <a:gd name="T38" fmla="*/ 2147483647 w 3669"/>
              <a:gd name="T39" fmla="*/ 2147483647 h 926"/>
              <a:gd name="T40" fmla="*/ 2147483647 w 3669"/>
              <a:gd name="T41" fmla="*/ 2147483647 h 926"/>
              <a:gd name="T42" fmla="*/ 2147483647 w 3669"/>
              <a:gd name="T43" fmla="*/ 2147483647 h 926"/>
              <a:gd name="T44" fmla="*/ 2147483647 w 3669"/>
              <a:gd name="T45" fmla="*/ 2147483647 h 926"/>
              <a:gd name="T46" fmla="*/ 2147483647 w 3669"/>
              <a:gd name="T47" fmla="*/ 2147483647 h 926"/>
              <a:gd name="T48" fmla="*/ 2147483647 w 3669"/>
              <a:gd name="T49" fmla="*/ 2147483647 h 926"/>
              <a:gd name="T50" fmla="*/ 2147483647 w 3669"/>
              <a:gd name="T51" fmla="*/ 2147483647 h 926"/>
              <a:gd name="T52" fmla="*/ 2147483647 w 3669"/>
              <a:gd name="T53" fmla="*/ 2147483647 h 926"/>
              <a:gd name="T54" fmla="*/ 2147483647 w 3669"/>
              <a:gd name="T55" fmla="*/ 2147483647 h 92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3669"/>
              <a:gd name="T85" fmla="*/ 0 h 926"/>
              <a:gd name="T86" fmla="*/ 3669 w 3669"/>
              <a:gd name="T87" fmla="*/ 926 h 92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3669" h="926">
                <a:moveTo>
                  <a:pt x="0" y="200"/>
                </a:moveTo>
                <a:cubicBezTo>
                  <a:pt x="82" y="179"/>
                  <a:pt x="95" y="134"/>
                  <a:pt x="163" y="100"/>
                </a:cubicBezTo>
                <a:cubicBezTo>
                  <a:pt x="256" y="53"/>
                  <a:pt x="311" y="20"/>
                  <a:pt x="414" y="0"/>
                </a:cubicBezTo>
                <a:cubicBezTo>
                  <a:pt x="481" y="4"/>
                  <a:pt x="548" y="5"/>
                  <a:pt x="614" y="12"/>
                </a:cubicBezTo>
                <a:cubicBezTo>
                  <a:pt x="684" y="19"/>
                  <a:pt x="739" y="67"/>
                  <a:pt x="802" y="87"/>
                </a:cubicBezTo>
                <a:cubicBezTo>
                  <a:pt x="814" y="95"/>
                  <a:pt x="825" y="106"/>
                  <a:pt x="839" y="112"/>
                </a:cubicBezTo>
                <a:cubicBezTo>
                  <a:pt x="863" y="123"/>
                  <a:pt x="914" y="137"/>
                  <a:pt x="914" y="137"/>
                </a:cubicBezTo>
                <a:cubicBezTo>
                  <a:pt x="927" y="145"/>
                  <a:pt x="938" y="155"/>
                  <a:pt x="952" y="162"/>
                </a:cubicBezTo>
                <a:cubicBezTo>
                  <a:pt x="964" y="168"/>
                  <a:pt x="978" y="168"/>
                  <a:pt x="990" y="175"/>
                </a:cubicBezTo>
                <a:cubicBezTo>
                  <a:pt x="1046" y="206"/>
                  <a:pt x="1081" y="243"/>
                  <a:pt x="1140" y="263"/>
                </a:cubicBezTo>
                <a:cubicBezTo>
                  <a:pt x="1152" y="275"/>
                  <a:pt x="1162" y="290"/>
                  <a:pt x="1177" y="300"/>
                </a:cubicBezTo>
                <a:cubicBezTo>
                  <a:pt x="1188" y="307"/>
                  <a:pt x="1205" y="305"/>
                  <a:pt x="1215" y="313"/>
                </a:cubicBezTo>
                <a:cubicBezTo>
                  <a:pt x="1227" y="322"/>
                  <a:pt x="1229" y="340"/>
                  <a:pt x="1240" y="350"/>
                </a:cubicBezTo>
                <a:cubicBezTo>
                  <a:pt x="1263" y="370"/>
                  <a:pt x="1290" y="383"/>
                  <a:pt x="1315" y="400"/>
                </a:cubicBezTo>
                <a:cubicBezTo>
                  <a:pt x="1328" y="408"/>
                  <a:pt x="1353" y="425"/>
                  <a:pt x="1353" y="425"/>
                </a:cubicBezTo>
                <a:cubicBezTo>
                  <a:pt x="1394" y="487"/>
                  <a:pt x="1400" y="457"/>
                  <a:pt x="1453" y="500"/>
                </a:cubicBezTo>
                <a:cubicBezTo>
                  <a:pt x="1503" y="541"/>
                  <a:pt x="1449" y="517"/>
                  <a:pt x="1515" y="538"/>
                </a:cubicBezTo>
                <a:cubicBezTo>
                  <a:pt x="1550" y="572"/>
                  <a:pt x="1584" y="591"/>
                  <a:pt x="1628" y="613"/>
                </a:cubicBezTo>
                <a:cubicBezTo>
                  <a:pt x="1668" y="674"/>
                  <a:pt x="1734" y="716"/>
                  <a:pt x="1803" y="738"/>
                </a:cubicBezTo>
                <a:cubicBezTo>
                  <a:pt x="1904" y="839"/>
                  <a:pt x="1784" y="731"/>
                  <a:pt x="1879" y="788"/>
                </a:cubicBezTo>
                <a:cubicBezTo>
                  <a:pt x="1960" y="837"/>
                  <a:pt x="1829" y="796"/>
                  <a:pt x="1954" y="826"/>
                </a:cubicBezTo>
                <a:cubicBezTo>
                  <a:pt x="2046" y="888"/>
                  <a:pt x="2152" y="893"/>
                  <a:pt x="2254" y="926"/>
                </a:cubicBezTo>
                <a:cubicBezTo>
                  <a:pt x="2375" y="922"/>
                  <a:pt x="2496" y="924"/>
                  <a:pt x="2617" y="914"/>
                </a:cubicBezTo>
                <a:cubicBezTo>
                  <a:pt x="2699" y="907"/>
                  <a:pt x="2792" y="843"/>
                  <a:pt x="2855" y="801"/>
                </a:cubicBezTo>
                <a:cubicBezTo>
                  <a:pt x="3017" y="694"/>
                  <a:pt x="2781" y="846"/>
                  <a:pt x="2930" y="763"/>
                </a:cubicBezTo>
                <a:cubicBezTo>
                  <a:pt x="2985" y="732"/>
                  <a:pt x="3034" y="691"/>
                  <a:pt x="3081" y="651"/>
                </a:cubicBezTo>
                <a:cubicBezTo>
                  <a:pt x="3142" y="599"/>
                  <a:pt x="3169" y="529"/>
                  <a:pt x="3206" y="463"/>
                </a:cubicBezTo>
                <a:cubicBezTo>
                  <a:pt x="3306" y="285"/>
                  <a:pt x="3447" y="112"/>
                  <a:pt x="3669" y="11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79" name="Line 20"/>
          <p:cNvSpPr>
            <a:spLocks noChangeShapeType="1"/>
          </p:cNvSpPr>
          <p:nvPr/>
        </p:nvSpPr>
        <p:spPr bwMode="auto">
          <a:xfrm>
            <a:off x="2051050" y="3860800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80" name="Line 21"/>
          <p:cNvSpPr>
            <a:spLocks noChangeShapeType="1"/>
          </p:cNvSpPr>
          <p:nvPr/>
        </p:nvSpPr>
        <p:spPr bwMode="auto">
          <a:xfrm>
            <a:off x="3419475" y="41497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81" name="Line 22"/>
          <p:cNvSpPr>
            <a:spLocks noChangeShapeType="1"/>
          </p:cNvSpPr>
          <p:nvPr/>
        </p:nvSpPr>
        <p:spPr bwMode="auto">
          <a:xfrm flipV="1">
            <a:off x="6011863" y="4508500"/>
            <a:ext cx="0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82" name="Line 23"/>
          <p:cNvSpPr>
            <a:spLocks noChangeShapeType="1"/>
          </p:cNvSpPr>
          <p:nvPr/>
        </p:nvSpPr>
        <p:spPr bwMode="auto">
          <a:xfrm>
            <a:off x="7019925" y="41497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graphicFrame>
        <p:nvGraphicFramePr>
          <p:cNvPr id="15366" name="Object 25"/>
          <p:cNvGraphicFramePr>
            <a:graphicFrameLocks noChangeAspect="1"/>
          </p:cNvGraphicFramePr>
          <p:nvPr/>
        </p:nvGraphicFramePr>
        <p:xfrm>
          <a:off x="1893888" y="4581525"/>
          <a:ext cx="446087" cy="617538"/>
        </p:xfrm>
        <a:graphic>
          <a:graphicData uri="http://schemas.openxmlformats.org/presentationml/2006/ole">
            <p:oleObj spid="_x0000_s15366" name="Equation" r:id="rId7" imgW="164880" imgH="228600" progId="Equation.3">
              <p:embed/>
            </p:oleObj>
          </a:graphicData>
        </a:graphic>
      </p:graphicFrame>
      <p:graphicFrame>
        <p:nvGraphicFramePr>
          <p:cNvPr id="15367" name="Object 26"/>
          <p:cNvGraphicFramePr>
            <a:graphicFrameLocks noChangeAspect="1"/>
          </p:cNvGraphicFramePr>
          <p:nvPr/>
        </p:nvGraphicFramePr>
        <p:xfrm>
          <a:off x="2484438" y="4538663"/>
          <a:ext cx="447675" cy="619125"/>
        </p:xfrm>
        <a:graphic>
          <a:graphicData uri="http://schemas.openxmlformats.org/presentationml/2006/ole">
            <p:oleObj spid="_x0000_s15367" name="Equation" r:id="rId8" imgW="164880" imgH="228600" progId="Equation.3">
              <p:embed/>
            </p:oleObj>
          </a:graphicData>
        </a:graphic>
      </p:graphicFrame>
      <p:graphicFrame>
        <p:nvGraphicFramePr>
          <p:cNvPr id="15368" name="Object 27"/>
          <p:cNvGraphicFramePr>
            <a:graphicFrameLocks noChangeAspect="1"/>
          </p:cNvGraphicFramePr>
          <p:nvPr/>
        </p:nvGraphicFramePr>
        <p:xfrm>
          <a:off x="5834063" y="3933825"/>
          <a:ext cx="492125" cy="719138"/>
        </p:xfrm>
        <a:graphic>
          <a:graphicData uri="http://schemas.openxmlformats.org/presentationml/2006/ole">
            <p:oleObj spid="_x0000_s15368" name="Equation" r:id="rId9" imgW="16488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8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96200" cy="663575"/>
          </a:xfrm>
        </p:spPr>
        <p:txBody>
          <a:bodyPr/>
          <a:lstStyle/>
          <a:p>
            <a:pPr eaLnBrk="1" hangingPunct="1"/>
            <a:r>
              <a:rPr lang="id-ID" smtClean="0"/>
              <a:t>INTEGRAL TENTU</a:t>
            </a:r>
            <a:endParaRPr lang="en-GB" smtClean="0"/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7697788" cy="4038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id-ID" sz="2700" smtClean="0"/>
              <a:t>Dibentuk pejumlahan</a:t>
            </a:r>
          </a:p>
          <a:p>
            <a:pPr eaLnBrk="1" hangingPunct="1">
              <a:buFont typeface="Wingdings" pitchFamily="2" charset="2"/>
              <a:buNone/>
            </a:pPr>
            <a:endParaRPr lang="id-ID" sz="2700" smtClean="0"/>
          </a:p>
          <a:p>
            <a:pPr eaLnBrk="1" hangingPunct="1">
              <a:buFont typeface="Wingdings" pitchFamily="2" charset="2"/>
              <a:buNone/>
            </a:pPr>
            <a:endParaRPr lang="id-ID" sz="2700" smtClean="0"/>
          </a:p>
          <a:p>
            <a:pPr eaLnBrk="1" hangingPunct="1">
              <a:buFont typeface="Wingdings" pitchFamily="2" charset="2"/>
              <a:buNone/>
            </a:pPr>
            <a:r>
              <a:rPr lang="id-ID" sz="2700" smtClean="0"/>
              <a:t>                              disebut jumlah Riemann</a:t>
            </a:r>
            <a:endParaRPr lang="en-GB" sz="2700" smtClean="0"/>
          </a:p>
          <a:p>
            <a:pPr eaLnBrk="1" hangingPunct="1"/>
            <a:endParaRPr lang="en-GB" sz="2700" smtClean="0"/>
          </a:p>
        </p:txBody>
      </p:sp>
      <p:graphicFrame>
        <p:nvGraphicFramePr>
          <p:cNvPr id="1638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755650" y="2389188"/>
          <a:ext cx="7920038" cy="1031875"/>
        </p:xfrm>
        <a:graphic>
          <a:graphicData uri="http://schemas.openxmlformats.org/presentationml/2006/ole">
            <p:oleObj spid="_x0000_s16386" name="Equation" r:id="rId3" imgW="3124080" imgH="406080" progId="Equation.3">
              <p:embed/>
            </p:oleObj>
          </a:graphicData>
        </a:graphic>
      </p:graphicFrame>
      <p:graphicFrame>
        <p:nvGraphicFramePr>
          <p:cNvPr id="16387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900113" y="3068638"/>
          <a:ext cx="2735262" cy="1055687"/>
        </p:xfrm>
        <a:graphic>
          <a:graphicData uri="http://schemas.openxmlformats.org/presentationml/2006/ole">
            <p:oleObj spid="_x0000_s16387" name="Equation" r:id="rId4" imgW="1054080" imgH="406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96200" cy="663575"/>
          </a:xfrm>
        </p:spPr>
        <p:txBody>
          <a:bodyPr/>
          <a:lstStyle/>
          <a:p>
            <a:pPr algn="ctr" eaLnBrk="1" hangingPunct="1"/>
            <a:r>
              <a:rPr lang="id-ID" smtClean="0"/>
              <a:t>INTEGRAL TENTU</a:t>
            </a:r>
            <a:endParaRPr lang="en-GB" smtClean="0"/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7697788" cy="4038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d-ID" sz="1800" smtClean="0"/>
              <a:t>DEFINISI INTEGRAL TENTU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d-ID" sz="1800" smtClean="0"/>
              <a:t>Misalkan f suatu fungsi terdefinisi pada selang [a,b].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d-ID" sz="1800" smtClean="0"/>
              <a:t>Jika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d-ID" sz="1800" smtClean="0"/>
              <a:t>                              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d-ID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d-ID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d-ID" sz="1800" smtClean="0"/>
              <a:t>maka dikatakan f terintegralkan di [a,b]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d-ID" sz="1800" smtClean="0"/>
              <a:t>Selanjutnya                            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d-ID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d-ID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d-ID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d-ID" sz="2000" b="1" smtClean="0"/>
              <a:t>disebut integral tentu atau integral Riemann f dari a ke b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d-ID" sz="20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d-ID" sz="20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d-ID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d-ID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d-ID" sz="1600" smtClean="0"/>
              <a:t> </a:t>
            </a:r>
            <a:endParaRPr lang="en-GB" sz="1600" smtClean="0"/>
          </a:p>
        </p:txBody>
      </p:sp>
      <p:graphicFrame>
        <p:nvGraphicFramePr>
          <p:cNvPr id="1741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900113" y="2516188"/>
          <a:ext cx="2736850" cy="912812"/>
        </p:xfrm>
        <a:graphic>
          <a:graphicData uri="http://schemas.openxmlformats.org/presentationml/2006/ole">
            <p:oleObj spid="_x0000_s17410" name="Equation" r:id="rId3" imgW="1523880" imgH="507960" progId="Equation.3">
              <p:embed/>
            </p:oleObj>
          </a:graphicData>
        </a:graphic>
      </p:graphicFrame>
      <p:graphicFrame>
        <p:nvGraphicFramePr>
          <p:cNvPr id="17411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5292725" y="3678238"/>
          <a:ext cx="1657350" cy="1250950"/>
        </p:xfrm>
        <a:graphic>
          <a:graphicData uri="http://schemas.openxmlformats.org/presentationml/2006/ole">
            <p:oleObj spid="_x0000_s17411" name="Equation" r:id="rId4" imgW="571320" imgH="431640" progId="Equation.3">
              <p:embed/>
            </p:oleObj>
          </a:graphicData>
        </a:graphic>
      </p:graphicFrame>
      <p:graphicFrame>
        <p:nvGraphicFramePr>
          <p:cNvPr id="17412" name="Object 8"/>
          <p:cNvGraphicFramePr>
            <a:graphicFrameLocks noChangeAspect="1"/>
          </p:cNvGraphicFramePr>
          <p:nvPr/>
        </p:nvGraphicFramePr>
        <p:xfrm>
          <a:off x="2328863" y="3763963"/>
          <a:ext cx="3044825" cy="1093787"/>
        </p:xfrm>
        <a:graphic>
          <a:graphicData uri="http://schemas.openxmlformats.org/presentationml/2006/ole">
            <p:oleObj spid="_x0000_s17412" name="Equation" r:id="rId5" imgW="1130040" imgH="406080" progId="Equation.3">
              <p:embed/>
            </p:oleObj>
          </a:graphicData>
        </a:graphic>
      </p:graphicFrame>
      <p:graphicFrame>
        <p:nvGraphicFramePr>
          <p:cNvPr id="7" name="Object 7"/>
          <p:cNvGraphicFramePr>
            <a:graphicFrameLocks noChangeAspect="1"/>
          </p:cNvGraphicFramePr>
          <p:nvPr/>
        </p:nvGraphicFramePr>
        <p:xfrm>
          <a:off x="828675" y="5286375"/>
          <a:ext cx="5600700" cy="468313"/>
        </p:xfrm>
        <a:graphic>
          <a:graphicData uri="http://schemas.openxmlformats.org/presentationml/2006/ole">
            <p:oleObj spid="_x0000_s17413" name="Equation" r:id="rId6" imgW="248904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Contoh Integral tentu dengan definisi</a:t>
            </a:r>
            <a:endParaRPr lang="en-GB" smtClean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7842250" cy="4038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id-ID" sz="2700" smtClean="0"/>
              <a:t>Hitunglah integral tentu berikut dengan definisi.</a:t>
            </a:r>
          </a:p>
          <a:p>
            <a:pPr eaLnBrk="1" hangingPunct="1">
              <a:buFont typeface="Wingdings" pitchFamily="2" charset="2"/>
              <a:buNone/>
            </a:pPr>
            <a:endParaRPr lang="en-GB" sz="2700" smtClean="0"/>
          </a:p>
        </p:txBody>
      </p:sp>
      <p:graphicFrame>
        <p:nvGraphicFramePr>
          <p:cNvPr id="1843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827088" y="2492375"/>
          <a:ext cx="1830387" cy="1073150"/>
        </p:xfrm>
        <a:graphic>
          <a:graphicData uri="http://schemas.openxmlformats.org/presentationml/2006/ole">
            <p:oleObj spid="_x0000_s18434" name="Equation" r:id="rId3" imgW="7365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3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id-ID" smtClean="0"/>
              <a:t>Penyelesaian</a:t>
            </a:r>
            <a:endParaRPr lang="en-GB" smtClean="0"/>
          </a:p>
        </p:txBody>
      </p:sp>
      <p:graphicFrame>
        <p:nvGraphicFramePr>
          <p:cNvPr id="19458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4356100" y="404813"/>
          <a:ext cx="2016125" cy="1181100"/>
        </p:xfrm>
        <a:graphic>
          <a:graphicData uri="http://schemas.openxmlformats.org/presentationml/2006/ole">
            <p:oleObj spid="_x0000_s19458" name="Equation" r:id="rId3" imgW="736560" imgH="431640" progId="Equation.3">
              <p:embed/>
            </p:oleObj>
          </a:graphicData>
        </a:graphic>
      </p:graphicFrame>
      <p:graphicFrame>
        <p:nvGraphicFramePr>
          <p:cNvPr id="116742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971550" y="1916113"/>
          <a:ext cx="6264275" cy="482600"/>
        </p:xfrm>
        <a:graphic>
          <a:graphicData uri="http://schemas.openxmlformats.org/presentationml/2006/ole">
            <p:oleObj spid="_x0000_s19459" name="Equation" r:id="rId4" imgW="2641320" imgH="203040" progId="Equation.3">
              <p:embed/>
            </p:oleObj>
          </a:graphicData>
        </a:graphic>
      </p:graphicFrame>
      <p:graphicFrame>
        <p:nvGraphicFramePr>
          <p:cNvPr id="116744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971550" y="2420938"/>
          <a:ext cx="5903913" cy="528637"/>
        </p:xfrm>
        <a:graphic>
          <a:graphicData uri="http://schemas.openxmlformats.org/presentationml/2006/ole">
            <p:oleObj spid="_x0000_s19460" name="Equation" r:id="rId5" imgW="2273040" imgH="203040" progId="Equation.3">
              <p:embed/>
            </p:oleObj>
          </a:graphicData>
        </a:graphic>
      </p:graphicFrame>
      <p:graphicFrame>
        <p:nvGraphicFramePr>
          <p:cNvPr id="116746" name="Object 10"/>
          <p:cNvGraphicFramePr>
            <a:graphicFrameLocks noChangeAspect="1"/>
          </p:cNvGraphicFramePr>
          <p:nvPr>
            <p:ph sz="quarter" idx="4"/>
          </p:nvPr>
        </p:nvGraphicFramePr>
        <p:xfrm>
          <a:off x="6989763" y="2276475"/>
          <a:ext cx="390525" cy="1008063"/>
        </p:xfrm>
        <a:graphic>
          <a:graphicData uri="http://schemas.openxmlformats.org/presentationml/2006/ole">
            <p:oleObj spid="_x0000_s19461" name="Equation" r:id="rId6" imgW="152280" imgH="393480" progId="Equation.3">
              <p:embed/>
            </p:oleObj>
          </a:graphicData>
        </a:graphic>
      </p:graphicFrame>
      <p:graphicFrame>
        <p:nvGraphicFramePr>
          <p:cNvPr id="116748" name="Object 12"/>
          <p:cNvGraphicFramePr>
            <a:graphicFrameLocks noChangeAspect="1"/>
          </p:cNvGraphicFramePr>
          <p:nvPr/>
        </p:nvGraphicFramePr>
        <p:xfrm>
          <a:off x="971550" y="2997200"/>
          <a:ext cx="6121400" cy="552450"/>
        </p:xfrm>
        <a:graphic>
          <a:graphicData uri="http://schemas.openxmlformats.org/presentationml/2006/ole">
            <p:oleObj spid="_x0000_s19462" name="Equation" r:id="rId7" imgW="2679480" imgH="241200" progId="Equation.3">
              <p:embed/>
            </p:oleObj>
          </a:graphicData>
        </a:graphic>
      </p:graphicFrame>
      <p:graphicFrame>
        <p:nvGraphicFramePr>
          <p:cNvPr id="116750" name="Object 14"/>
          <p:cNvGraphicFramePr>
            <a:graphicFrameLocks noChangeAspect="1"/>
          </p:cNvGraphicFramePr>
          <p:nvPr/>
        </p:nvGraphicFramePr>
        <p:xfrm>
          <a:off x="1042988" y="3716338"/>
          <a:ext cx="1944687" cy="431800"/>
        </p:xfrm>
        <a:graphic>
          <a:graphicData uri="http://schemas.openxmlformats.org/presentationml/2006/ole">
            <p:oleObj spid="_x0000_s19463" name="Equation" r:id="rId8" imgW="1028520" imgH="228600" progId="Equation.3">
              <p:embed/>
            </p:oleObj>
          </a:graphicData>
        </a:graphic>
      </p:graphicFrame>
      <p:graphicFrame>
        <p:nvGraphicFramePr>
          <p:cNvPr id="19464" name="Object 15"/>
          <p:cNvGraphicFramePr>
            <a:graphicFrameLocks noChangeAspect="1"/>
          </p:cNvGraphicFramePr>
          <p:nvPr/>
        </p:nvGraphicFramePr>
        <p:xfrm>
          <a:off x="3348038" y="3670300"/>
          <a:ext cx="647700" cy="479425"/>
        </p:xfrm>
        <a:graphic>
          <a:graphicData uri="http://schemas.openxmlformats.org/presentationml/2006/ole">
            <p:oleObj spid="_x0000_s19464" name="Equation" r:id="rId9" imgW="291960" imgH="215640" progId="Equation.3">
              <p:embed/>
            </p:oleObj>
          </a:graphicData>
        </a:graphic>
      </p:graphicFrame>
      <p:graphicFrame>
        <p:nvGraphicFramePr>
          <p:cNvPr id="116752" name="Object 16"/>
          <p:cNvGraphicFramePr>
            <a:graphicFrameLocks noChangeAspect="1"/>
          </p:cNvGraphicFramePr>
          <p:nvPr/>
        </p:nvGraphicFramePr>
        <p:xfrm>
          <a:off x="3995738" y="3573463"/>
          <a:ext cx="2089150" cy="762000"/>
        </p:xfrm>
        <a:graphic>
          <a:graphicData uri="http://schemas.openxmlformats.org/presentationml/2006/ole">
            <p:oleObj spid="_x0000_s19465" name="Equation" r:id="rId10" imgW="1079280" imgH="393480" progId="Equation.3">
              <p:embed/>
            </p:oleObj>
          </a:graphicData>
        </a:graphic>
      </p:graphicFrame>
      <p:graphicFrame>
        <p:nvGraphicFramePr>
          <p:cNvPr id="19466" name="Object 17"/>
          <p:cNvGraphicFramePr>
            <a:graphicFrameLocks noChangeAspect="1"/>
          </p:cNvGraphicFramePr>
          <p:nvPr/>
        </p:nvGraphicFramePr>
        <p:xfrm>
          <a:off x="1692275" y="4202113"/>
          <a:ext cx="736600" cy="522287"/>
        </p:xfrm>
        <a:graphic>
          <a:graphicData uri="http://schemas.openxmlformats.org/presentationml/2006/ole">
            <p:oleObj spid="_x0000_s19466" name="Equation" r:id="rId11" imgW="304560" imgH="215640" progId="Equation.3">
              <p:embed/>
            </p:oleObj>
          </a:graphicData>
        </a:graphic>
      </p:graphicFrame>
      <p:graphicFrame>
        <p:nvGraphicFramePr>
          <p:cNvPr id="116754" name="Object 18"/>
          <p:cNvGraphicFramePr>
            <a:graphicFrameLocks noChangeAspect="1"/>
          </p:cNvGraphicFramePr>
          <p:nvPr/>
        </p:nvGraphicFramePr>
        <p:xfrm>
          <a:off x="2339975" y="4076700"/>
          <a:ext cx="1223963" cy="844550"/>
        </p:xfrm>
        <a:graphic>
          <a:graphicData uri="http://schemas.openxmlformats.org/presentationml/2006/ole">
            <p:oleObj spid="_x0000_s19467" name="Equation" r:id="rId12" imgW="571320" imgH="393480" progId="Equation.3">
              <p:embed/>
            </p:oleObj>
          </a:graphicData>
        </a:graphic>
      </p:graphicFrame>
      <p:graphicFrame>
        <p:nvGraphicFramePr>
          <p:cNvPr id="116755" name="Object 19"/>
          <p:cNvGraphicFramePr>
            <a:graphicFrameLocks noChangeAspect="1"/>
          </p:cNvGraphicFramePr>
          <p:nvPr/>
        </p:nvGraphicFramePr>
        <p:xfrm>
          <a:off x="4067175" y="4149725"/>
          <a:ext cx="1009650" cy="823913"/>
        </p:xfrm>
        <a:graphic>
          <a:graphicData uri="http://schemas.openxmlformats.org/presentationml/2006/ole">
            <p:oleObj spid="_x0000_s19468" name="Equation" r:id="rId13" imgW="279360" imgH="228600" progId="Equation.3">
              <p:embed/>
            </p:oleObj>
          </a:graphicData>
        </a:graphic>
      </p:graphicFrame>
      <p:graphicFrame>
        <p:nvGraphicFramePr>
          <p:cNvPr id="116756" name="Object 20"/>
          <p:cNvGraphicFramePr>
            <a:graphicFrameLocks noChangeAspect="1"/>
          </p:cNvGraphicFramePr>
          <p:nvPr/>
        </p:nvGraphicFramePr>
        <p:xfrm>
          <a:off x="5003800" y="4076700"/>
          <a:ext cx="1368425" cy="1011238"/>
        </p:xfrm>
        <a:graphic>
          <a:graphicData uri="http://schemas.openxmlformats.org/presentationml/2006/ole">
            <p:oleObj spid="_x0000_s19469" name="Equation" r:id="rId14" imgW="533160" imgH="393480" progId="Equation.3">
              <p:embed/>
            </p:oleObj>
          </a:graphicData>
        </a:graphic>
      </p:graphicFrame>
      <p:graphicFrame>
        <p:nvGraphicFramePr>
          <p:cNvPr id="116757" name="Object 21"/>
          <p:cNvGraphicFramePr>
            <a:graphicFrameLocks noChangeAspect="1"/>
          </p:cNvGraphicFramePr>
          <p:nvPr/>
        </p:nvGraphicFramePr>
        <p:xfrm>
          <a:off x="1042988" y="5013325"/>
          <a:ext cx="1216025" cy="561975"/>
        </p:xfrm>
        <a:graphic>
          <a:graphicData uri="http://schemas.openxmlformats.org/presentationml/2006/ole">
            <p:oleObj spid="_x0000_s19470" name="Equation" r:id="rId15" imgW="495000" imgH="228600" progId="Equation.3">
              <p:embed/>
            </p:oleObj>
          </a:graphicData>
        </a:graphic>
      </p:graphicFrame>
      <p:graphicFrame>
        <p:nvGraphicFramePr>
          <p:cNvPr id="116758" name="Object 22"/>
          <p:cNvGraphicFramePr>
            <a:graphicFrameLocks noChangeAspect="1"/>
          </p:cNvGraphicFramePr>
          <p:nvPr/>
        </p:nvGraphicFramePr>
        <p:xfrm>
          <a:off x="2339975" y="4941888"/>
          <a:ext cx="1079500" cy="684212"/>
        </p:xfrm>
        <a:graphic>
          <a:graphicData uri="http://schemas.openxmlformats.org/presentationml/2006/ole">
            <p:oleObj spid="_x0000_s19471" name="Equation" r:id="rId16" imgW="380880" imgH="241200" progId="Equation.3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3568700" y="4916488"/>
          <a:ext cx="2217738" cy="869950"/>
        </p:xfrm>
        <a:graphic>
          <a:graphicData uri="http://schemas.openxmlformats.org/presentationml/2006/ole">
            <p:oleObj spid="_x0000_s19472" name="Equation" r:id="rId17" imgW="10029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6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6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6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6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6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6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6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6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6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6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6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6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6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6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8" name="Rectangle 14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id-ID" smtClean="0"/>
              <a:t>Penyelesaian</a:t>
            </a:r>
            <a:endParaRPr lang="en-GB" smtClean="0"/>
          </a:p>
        </p:txBody>
      </p:sp>
      <p:graphicFrame>
        <p:nvGraphicFramePr>
          <p:cNvPr id="20482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611188" y="1773238"/>
          <a:ext cx="4968875" cy="1069975"/>
        </p:xfrm>
        <a:graphic>
          <a:graphicData uri="http://schemas.openxmlformats.org/presentationml/2006/ole">
            <p:oleObj spid="_x0000_s20482" name="Equation" r:id="rId3" imgW="1828800" imgH="393480" progId="Equation.3">
              <p:embed/>
            </p:oleObj>
          </a:graphicData>
        </a:graphic>
      </p:graphicFrame>
      <p:graphicFrame>
        <p:nvGraphicFramePr>
          <p:cNvPr id="20483" name="Object 10"/>
          <p:cNvGraphicFramePr>
            <a:graphicFrameLocks noChangeAspect="1"/>
          </p:cNvGraphicFramePr>
          <p:nvPr>
            <p:ph sz="quarter" idx="3"/>
          </p:nvPr>
        </p:nvGraphicFramePr>
        <p:xfrm>
          <a:off x="735013" y="2708275"/>
          <a:ext cx="4432300" cy="979488"/>
        </p:xfrm>
        <a:graphic>
          <a:graphicData uri="http://schemas.openxmlformats.org/presentationml/2006/ole">
            <p:oleObj spid="_x0000_s20483" name="Equation" r:id="rId4" imgW="2298600" imgH="507960" progId="Equation.3">
              <p:embed/>
            </p:oleObj>
          </a:graphicData>
        </a:graphic>
      </p:graphicFrame>
      <p:graphicFrame>
        <p:nvGraphicFramePr>
          <p:cNvPr id="20484" name="Object 13"/>
          <p:cNvGraphicFramePr>
            <a:graphicFrameLocks noChangeAspect="1"/>
          </p:cNvGraphicFramePr>
          <p:nvPr>
            <p:ph sz="quarter" idx="4"/>
          </p:nvPr>
        </p:nvGraphicFramePr>
        <p:xfrm>
          <a:off x="5618163" y="2636838"/>
          <a:ext cx="2914650" cy="1068387"/>
        </p:xfrm>
        <a:graphic>
          <a:graphicData uri="http://schemas.openxmlformats.org/presentationml/2006/ole">
            <p:oleObj spid="_x0000_s20484" name="Equation" r:id="rId5" imgW="1523880" imgH="558720" progId="Equation.3">
              <p:embed/>
            </p:oleObj>
          </a:graphicData>
        </a:graphic>
      </p:graphicFrame>
      <p:graphicFrame>
        <p:nvGraphicFramePr>
          <p:cNvPr id="20485" name="Object 16"/>
          <p:cNvGraphicFramePr>
            <a:graphicFrameLocks noChangeAspect="1"/>
          </p:cNvGraphicFramePr>
          <p:nvPr/>
        </p:nvGraphicFramePr>
        <p:xfrm>
          <a:off x="2014538" y="3767138"/>
          <a:ext cx="3514725" cy="1073150"/>
        </p:xfrm>
        <a:graphic>
          <a:graphicData uri="http://schemas.openxmlformats.org/presentationml/2006/ole">
            <p:oleObj spid="_x0000_s20485" name="Equation" r:id="rId6" imgW="1663560" imgH="507960" progId="Equation.3">
              <p:embed/>
            </p:oleObj>
          </a:graphicData>
        </a:graphic>
      </p:graphicFrame>
      <p:graphicFrame>
        <p:nvGraphicFramePr>
          <p:cNvPr id="20486" name="Object 17"/>
          <p:cNvGraphicFramePr>
            <a:graphicFrameLocks noChangeAspect="1"/>
          </p:cNvGraphicFramePr>
          <p:nvPr/>
        </p:nvGraphicFramePr>
        <p:xfrm>
          <a:off x="2235200" y="4811713"/>
          <a:ext cx="3883025" cy="1111250"/>
        </p:xfrm>
        <a:graphic>
          <a:graphicData uri="http://schemas.openxmlformats.org/presentationml/2006/ole">
            <p:oleObj spid="_x0000_s20486" name="Equation" r:id="rId7" imgW="1866600" imgH="533160" progId="Equation.3">
              <p:embed/>
            </p:oleObj>
          </a:graphicData>
        </a:graphic>
      </p:graphicFrame>
      <p:graphicFrame>
        <p:nvGraphicFramePr>
          <p:cNvPr id="20487" name="Object 19"/>
          <p:cNvGraphicFramePr>
            <a:graphicFrameLocks noChangeAspect="1"/>
          </p:cNvGraphicFramePr>
          <p:nvPr>
            <p:ph sz="quarter" idx="2"/>
          </p:nvPr>
        </p:nvGraphicFramePr>
        <p:xfrm>
          <a:off x="4356100" y="371475"/>
          <a:ext cx="1720850" cy="1009650"/>
        </p:xfrm>
        <a:graphic>
          <a:graphicData uri="http://schemas.openxmlformats.org/presentationml/2006/ole">
            <p:oleObj spid="_x0000_s20487" name="Equation" r:id="rId8" imgW="7365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5" name="Rectangle 23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id-ID" smtClean="0"/>
              <a:t>Penyelesaian</a:t>
            </a:r>
            <a:endParaRPr lang="en-GB" smtClean="0"/>
          </a:p>
        </p:txBody>
      </p:sp>
      <p:graphicFrame>
        <p:nvGraphicFramePr>
          <p:cNvPr id="21506" name="Object 13"/>
          <p:cNvGraphicFramePr>
            <a:graphicFrameLocks noChangeAspect="1"/>
          </p:cNvGraphicFramePr>
          <p:nvPr>
            <p:ph sz="quarter" idx="1"/>
          </p:nvPr>
        </p:nvGraphicFramePr>
        <p:xfrm>
          <a:off x="1155700" y="1844675"/>
          <a:ext cx="1482725" cy="812800"/>
        </p:xfrm>
        <a:graphic>
          <a:graphicData uri="http://schemas.openxmlformats.org/presentationml/2006/ole">
            <p:oleObj spid="_x0000_s21506" name="Equation" r:id="rId3" imgW="927000" imgH="507960" progId="Equation.3">
              <p:embed/>
            </p:oleObj>
          </a:graphicData>
        </a:graphic>
      </p:graphicFrame>
      <p:graphicFrame>
        <p:nvGraphicFramePr>
          <p:cNvPr id="21507" name="Object 16"/>
          <p:cNvGraphicFramePr>
            <a:graphicFrameLocks noChangeAspect="1"/>
          </p:cNvGraphicFramePr>
          <p:nvPr>
            <p:ph sz="quarter" idx="2"/>
          </p:nvPr>
        </p:nvGraphicFramePr>
        <p:xfrm>
          <a:off x="2843213" y="1916113"/>
          <a:ext cx="652462" cy="720725"/>
        </p:xfrm>
        <a:graphic>
          <a:graphicData uri="http://schemas.openxmlformats.org/presentationml/2006/ole">
            <p:oleObj spid="_x0000_s21507" name="Equation" r:id="rId4" imgW="355320" imgH="393480" progId="Equation.3">
              <p:embed/>
            </p:oleObj>
          </a:graphicData>
        </a:graphic>
      </p:graphicFrame>
      <p:graphicFrame>
        <p:nvGraphicFramePr>
          <p:cNvPr id="21508" name="Object 19"/>
          <p:cNvGraphicFramePr>
            <a:graphicFrameLocks noChangeAspect="1"/>
          </p:cNvGraphicFramePr>
          <p:nvPr>
            <p:ph sz="quarter" idx="3"/>
          </p:nvPr>
        </p:nvGraphicFramePr>
        <p:xfrm>
          <a:off x="3627438" y="1870075"/>
          <a:ext cx="1881187" cy="728663"/>
        </p:xfrm>
        <a:graphic>
          <a:graphicData uri="http://schemas.openxmlformats.org/presentationml/2006/ole">
            <p:oleObj spid="_x0000_s21508" name="Equation" r:id="rId5" imgW="1015920" imgH="393480" progId="Equation.3">
              <p:embed/>
            </p:oleObj>
          </a:graphicData>
        </a:graphic>
      </p:graphicFrame>
      <p:graphicFrame>
        <p:nvGraphicFramePr>
          <p:cNvPr id="21509" name="Object 22"/>
          <p:cNvGraphicFramePr>
            <a:graphicFrameLocks noChangeAspect="1"/>
          </p:cNvGraphicFramePr>
          <p:nvPr>
            <p:ph sz="quarter" idx="4"/>
          </p:nvPr>
        </p:nvGraphicFramePr>
        <p:xfrm>
          <a:off x="5473700" y="1844675"/>
          <a:ext cx="2914650" cy="779463"/>
        </p:xfrm>
        <a:graphic>
          <a:graphicData uri="http://schemas.openxmlformats.org/presentationml/2006/ole">
            <p:oleObj spid="_x0000_s21509" name="Equation" r:id="rId6" imgW="1473120" imgH="393480" progId="Equation.3">
              <p:embed/>
            </p:oleObj>
          </a:graphicData>
        </a:graphic>
      </p:graphicFrame>
      <p:graphicFrame>
        <p:nvGraphicFramePr>
          <p:cNvPr id="21510" name="Object 25"/>
          <p:cNvGraphicFramePr>
            <a:graphicFrameLocks noChangeAspect="1"/>
          </p:cNvGraphicFramePr>
          <p:nvPr/>
        </p:nvGraphicFramePr>
        <p:xfrm>
          <a:off x="2627313" y="2852738"/>
          <a:ext cx="720725" cy="420687"/>
        </p:xfrm>
        <a:graphic>
          <a:graphicData uri="http://schemas.openxmlformats.org/presentationml/2006/ole">
            <p:oleObj spid="_x0000_s21510" name="Equation" r:id="rId7" imgW="304560" imgH="177480" progId="Equation.3">
              <p:embed/>
            </p:oleObj>
          </a:graphicData>
        </a:graphic>
      </p:graphicFrame>
      <p:graphicFrame>
        <p:nvGraphicFramePr>
          <p:cNvPr id="21511" name="Object 26"/>
          <p:cNvGraphicFramePr>
            <a:graphicFrameLocks noChangeAspect="1"/>
          </p:cNvGraphicFramePr>
          <p:nvPr/>
        </p:nvGraphicFramePr>
        <p:xfrm>
          <a:off x="3348038" y="2636838"/>
          <a:ext cx="1439862" cy="969962"/>
        </p:xfrm>
        <a:graphic>
          <a:graphicData uri="http://schemas.openxmlformats.org/presentationml/2006/ole">
            <p:oleObj spid="_x0000_s21511" name="Equation" r:id="rId8" imgW="583920" imgH="393480" progId="Equation.3">
              <p:embed/>
            </p:oleObj>
          </a:graphicData>
        </a:graphic>
      </p:graphicFrame>
      <p:graphicFrame>
        <p:nvGraphicFramePr>
          <p:cNvPr id="21512" name="Object 27"/>
          <p:cNvGraphicFramePr>
            <a:graphicFrameLocks noChangeAspect="1"/>
          </p:cNvGraphicFramePr>
          <p:nvPr/>
        </p:nvGraphicFramePr>
        <p:xfrm>
          <a:off x="4830763" y="2679700"/>
          <a:ext cx="2209800" cy="971550"/>
        </p:xfrm>
        <a:graphic>
          <a:graphicData uri="http://schemas.openxmlformats.org/presentationml/2006/ole">
            <p:oleObj spid="_x0000_s21512" name="Equation" r:id="rId9" imgW="952200" imgH="419040" progId="Equation.3">
              <p:embed/>
            </p:oleObj>
          </a:graphicData>
        </a:graphic>
      </p:graphicFrame>
      <p:graphicFrame>
        <p:nvGraphicFramePr>
          <p:cNvPr id="21513" name="Object 28"/>
          <p:cNvGraphicFramePr>
            <a:graphicFrameLocks noChangeAspect="1"/>
          </p:cNvGraphicFramePr>
          <p:nvPr/>
        </p:nvGraphicFramePr>
        <p:xfrm>
          <a:off x="2771775" y="3898900"/>
          <a:ext cx="2520950" cy="806450"/>
        </p:xfrm>
        <a:graphic>
          <a:graphicData uri="http://schemas.openxmlformats.org/presentationml/2006/ole">
            <p:oleObj spid="_x0000_s21513" name="Equation" r:id="rId10" imgW="1231560" imgH="393480" progId="Equation.3">
              <p:embed/>
            </p:oleObj>
          </a:graphicData>
        </a:graphic>
      </p:graphicFrame>
      <p:graphicFrame>
        <p:nvGraphicFramePr>
          <p:cNvPr id="21514" name="Object 29"/>
          <p:cNvGraphicFramePr>
            <a:graphicFrameLocks noChangeAspect="1"/>
          </p:cNvGraphicFramePr>
          <p:nvPr/>
        </p:nvGraphicFramePr>
        <p:xfrm>
          <a:off x="4356100" y="371475"/>
          <a:ext cx="1720850" cy="1009650"/>
        </p:xfrm>
        <a:graphic>
          <a:graphicData uri="http://schemas.openxmlformats.org/presentationml/2006/ole">
            <p:oleObj spid="_x0000_s21514" name="Equation" r:id="rId11" imgW="7365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Penyelesaian  </a:t>
            </a:r>
            <a:endParaRPr lang="en-GB" smtClean="0"/>
          </a:p>
        </p:txBody>
      </p:sp>
      <p:graphicFrame>
        <p:nvGraphicFramePr>
          <p:cNvPr id="22530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1331913" y="1941513"/>
          <a:ext cx="6480175" cy="992187"/>
        </p:xfrm>
        <a:graphic>
          <a:graphicData uri="http://schemas.openxmlformats.org/presentationml/2006/ole">
            <p:oleObj spid="_x0000_s22530" name="Equation" r:id="rId3" imgW="2654280" imgH="406080" progId="Equation.3">
              <p:embed/>
            </p:oleObj>
          </a:graphicData>
        </a:graphic>
      </p:graphicFrame>
      <p:graphicFrame>
        <p:nvGraphicFramePr>
          <p:cNvPr id="22531" name="Object 7"/>
          <p:cNvGraphicFramePr>
            <a:graphicFrameLocks noChangeAspect="1"/>
          </p:cNvGraphicFramePr>
          <p:nvPr>
            <p:ph sz="quarter" idx="2"/>
          </p:nvPr>
        </p:nvGraphicFramePr>
        <p:xfrm>
          <a:off x="3898900" y="2997200"/>
          <a:ext cx="744538" cy="549275"/>
        </p:xfrm>
        <a:graphic>
          <a:graphicData uri="http://schemas.openxmlformats.org/presentationml/2006/ole">
            <p:oleObj spid="_x0000_s22531" name="Equation" r:id="rId4" imgW="241200" imgH="177480" progId="Equation.3">
              <p:embed/>
            </p:oleObj>
          </a:graphicData>
        </a:graphic>
      </p:graphicFrame>
      <p:graphicFrame>
        <p:nvGraphicFramePr>
          <p:cNvPr id="22532" name="Object 12"/>
          <p:cNvGraphicFramePr>
            <a:graphicFrameLocks noChangeAspect="1"/>
          </p:cNvGraphicFramePr>
          <p:nvPr>
            <p:ph sz="quarter" idx="3"/>
          </p:nvPr>
        </p:nvGraphicFramePr>
        <p:xfrm>
          <a:off x="4211638" y="357188"/>
          <a:ext cx="2159000" cy="1266825"/>
        </p:xfrm>
        <a:graphic>
          <a:graphicData uri="http://schemas.openxmlformats.org/presentationml/2006/ole">
            <p:oleObj spid="_x0000_s22532" name="Equation" r:id="rId5" imgW="7365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Hitunglah dengan menggunakan definisi integral tentu</a:t>
            </a:r>
          </a:p>
        </p:txBody>
      </p:sp>
      <p:graphicFrame>
        <p:nvGraphicFramePr>
          <p:cNvPr id="23554" name="Content Placeholder 5"/>
          <p:cNvGraphicFramePr>
            <a:graphicFrameLocks noChangeAspect="1"/>
          </p:cNvGraphicFramePr>
          <p:nvPr>
            <p:ph sz="half" idx="1"/>
          </p:nvPr>
        </p:nvGraphicFramePr>
        <p:xfrm>
          <a:off x="950913" y="1801813"/>
          <a:ext cx="2406650" cy="1343025"/>
        </p:xfrm>
        <a:graphic>
          <a:graphicData uri="http://schemas.openxmlformats.org/presentationml/2006/ole">
            <p:oleObj spid="_x0000_s23554" name="Equation" r:id="rId3" imgW="977760" imgH="545760" progId="Equation.3">
              <p:embed/>
            </p:oleObj>
          </a:graphicData>
        </a:graphic>
      </p:graphicFrame>
      <p:graphicFrame>
        <p:nvGraphicFramePr>
          <p:cNvPr id="23555" name="Object 4"/>
          <p:cNvGraphicFramePr>
            <a:graphicFrameLocks noChangeAspect="1"/>
          </p:cNvGraphicFramePr>
          <p:nvPr/>
        </p:nvGraphicFramePr>
        <p:xfrm>
          <a:off x="1000125" y="3155950"/>
          <a:ext cx="2514600" cy="1201738"/>
        </p:xfrm>
        <a:graphic>
          <a:graphicData uri="http://schemas.openxmlformats.org/presentationml/2006/ole">
            <p:oleObj spid="_x0000_s23555" name="Equation" r:id="rId4" imgW="1143000" imgH="5457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TEOREMA DASAR KALKULUS</a:t>
            </a:r>
            <a:endParaRPr lang="en-GB" smtClean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7770813" cy="4038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id-ID" sz="2700" smtClean="0"/>
              <a:t>TEOREMA</a:t>
            </a:r>
          </a:p>
          <a:p>
            <a:pPr eaLnBrk="1" hangingPunct="1">
              <a:buFont typeface="Wingdings" pitchFamily="2" charset="2"/>
              <a:buNone/>
            </a:pPr>
            <a:r>
              <a:rPr lang="id-ID" sz="2700" smtClean="0"/>
              <a:t>Misalkan f kontinu (shg f terintegralkan) pada [a,b], dan misalkan F sebarang anti turunan dari f pada [a,b], maka</a:t>
            </a:r>
          </a:p>
          <a:p>
            <a:pPr eaLnBrk="1" hangingPunct="1">
              <a:buFont typeface="Wingdings" pitchFamily="2" charset="2"/>
              <a:buNone/>
            </a:pPr>
            <a:endParaRPr lang="en-GB" sz="2700" smtClean="0"/>
          </a:p>
        </p:txBody>
      </p:sp>
      <p:graphicFrame>
        <p:nvGraphicFramePr>
          <p:cNvPr id="2457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042988" y="3575050"/>
          <a:ext cx="3851275" cy="1149350"/>
        </p:xfrm>
        <a:graphic>
          <a:graphicData uri="http://schemas.openxmlformats.org/presentationml/2006/ole">
            <p:oleObj spid="_x0000_s24578" name="Equation" r:id="rId3" imgW="14475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31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graphicFrame>
        <p:nvGraphicFramePr>
          <p:cNvPr id="12291" name="Object 3"/>
          <p:cNvGraphicFramePr>
            <a:graphicFrameLocks noChangeAspect="1"/>
          </p:cNvGraphicFramePr>
          <p:nvPr>
            <p:ph sz="quarter" idx="1"/>
          </p:nvPr>
        </p:nvGraphicFramePr>
        <p:xfrm>
          <a:off x="827088" y="1341438"/>
          <a:ext cx="3744912" cy="1095375"/>
        </p:xfrm>
        <a:graphic>
          <a:graphicData uri="http://schemas.openxmlformats.org/presentationml/2006/ole">
            <p:oleObj spid="_x0000_s2050" name="Equation" r:id="rId3" imgW="1346040" imgH="393480" progId="Equation.3">
              <p:embed/>
            </p:oleObj>
          </a:graphicData>
        </a:graphic>
      </p:graphicFrame>
      <p:graphicFrame>
        <p:nvGraphicFramePr>
          <p:cNvPr id="12312" name="Object 24"/>
          <p:cNvGraphicFramePr>
            <a:graphicFrameLocks noChangeAspect="1"/>
          </p:cNvGraphicFramePr>
          <p:nvPr>
            <p:ph sz="quarter" idx="2"/>
          </p:nvPr>
        </p:nvGraphicFramePr>
        <p:xfrm>
          <a:off x="1176338" y="3279775"/>
          <a:ext cx="5589587" cy="609600"/>
        </p:xfrm>
        <a:graphic>
          <a:graphicData uri="http://schemas.openxmlformats.org/presentationml/2006/ole">
            <p:oleObj spid="_x0000_s2051" name="Equation" r:id="rId4" imgW="2006280" imgH="228600" progId="Equation.3">
              <p:embed/>
            </p:oleObj>
          </a:graphicData>
        </a:graphic>
      </p:graphicFrame>
      <p:graphicFrame>
        <p:nvGraphicFramePr>
          <p:cNvPr id="12315" name="Object 27"/>
          <p:cNvGraphicFramePr>
            <a:graphicFrameLocks noChangeAspect="1"/>
          </p:cNvGraphicFramePr>
          <p:nvPr>
            <p:ph sz="quarter" idx="3"/>
          </p:nvPr>
        </p:nvGraphicFramePr>
        <p:xfrm>
          <a:off x="898525" y="3937000"/>
          <a:ext cx="7138988" cy="581025"/>
        </p:xfrm>
        <a:graphic>
          <a:graphicData uri="http://schemas.openxmlformats.org/presentationml/2006/ole">
            <p:oleObj spid="_x0000_s2052" name="Equation" r:id="rId5" imgW="2666880" imgH="228600" progId="Equation.3">
              <p:embed/>
            </p:oleObj>
          </a:graphicData>
        </a:graphic>
      </p:graphicFrame>
      <p:graphicFrame>
        <p:nvGraphicFramePr>
          <p:cNvPr id="12306" name="Object 18"/>
          <p:cNvGraphicFramePr>
            <a:graphicFrameLocks noChangeAspect="1"/>
          </p:cNvGraphicFramePr>
          <p:nvPr/>
        </p:nvGraphicFramePr>
        <p:xfrm>
          <a:off x="684213" y="5300663"/>
          <a:ext cx="6767512" cy="592137"/>
        </p:xfrm>
        <a:graphic>
          <a:graphicData uri="http://schemas.openxmlformats.org/presentationml/2006/ole">
            <p:oleObj spid="_x0000_s2053" name="Equation" r:id="rId6" imgW="2323800" imgH="203040" progId="Equation.3">
              <p:embed/>
            </p:oleObj>
          </a:graphicData>
        </a:graphic>
      </p:graphicFrame>
      <p:graphicFrame>
        <p:nvGraphicFramePr>
          <p:cNvPr id="12307" name="Object 19"/>
          <p:cNvGraphicFramePr>
            <a:graphicFrameLocks noChangeAspect="1"/>
          </p:cNvGraphicFramePr>
          <p:nvPr/>
        </p:nvGraphicFramePr>
        <p:xfrm>
          <a:off x="1041400" y="5905500"/>
          <a:ext cx="2597150" cy="652463"/>
        </p:xfrm>
        <a:graphic>
          <a:graphicData uri="http://schemas.openxmlformats.org/presentationml/2006/ole">
            <p:oleObj spid="_x0000_s2054" name="Equation" r:id="rId7" imgW="698400" imgH="228600" progId="Equation.3">
              <p:embed/>
            </p:oleObj>
          </a:graphicData>
        </a:graphic>
      </p:graphicFrame>
      <p:graphicFrame>
        <p:nvGraphicFramePr>
          <p:cNvPr id="12308" name="Object 20"/>
          <p:cNvGraphicFramePr>
            <a:graphicFrameLocks noChangeAspect="1"/>
          </p:cNvGraphicFramePr>
          <p:nvPr/>
        </p:nvGraphicFramePr>
        <p:xfrm>
          <a:off x="755650" y="2420938"/>
          <a:ext cx="2303463" cy="719137"/>
        </p:xfrm>
        <a:graphic>
          <a:graphicData uri="http://schemas.openxmlformats.org/presentationml/2006/ole">
            <p:oleObj spid="_x0000_s2055" name="Equation" r:id="rId8" imgW="812520" imgH="253800" progId="Equation.3">
              <p:embed/>
            </p:oleObj>
          </a:graphicData>
        </a:graphic>
      </p:graphicFrame>
      <p:graphicFrame>
        <p:nvGraphicFramePr>
          <p:cNvPr id="12318" name="Object 30"/>
          <p:cNvGraphicFramePr>
            <a:graphicFrameLocks noChangeAspect="1"/>
          </p:cNvGraphicFramePr>
          <p:nvPr>
            <p:ph sz="quarter" idx="4"/>
          </p:nvPr>
        </p:nvGraphicFramePr>
        <p:xfrm>
          <a:off x="1230313" y="4437063"/>
          <a:ext cx="968375" cy="417512"/>
        </p:xfrm>
        <a:graphic>
          <a:graphicData uri="http://schemas.openxmlformats.org/presentationml/2006/ole">
            <p:oleObj spid="_x0000_s2056" name="Equation" r:id="rId9" imgW="35532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Bukti Teorema dasar kalkulus</a:t>
            </a:r>
            <a:endParaRPr lang="en-GB" smtClean="0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7481888" cy="4038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id-ID" sz="2700" smtClean="0"/>
              <a:t>Dibuat partisi pada selang [a,b]</a:t>
            </a:r>
          </a:p>
          <a:p>
            <a:pPr eaLnBrk="1" hangingPunct="1">
              <a:buFont typeface="Wingdings" pitchFamily="2" charset="2"/>
              <a:buNone/>
            </a:pPr>
            <a:endParaRPr lang="en-GB" sz="2700" smtClean="0"/>
          </a:p>
        </p:txBody>
      </p:sp>
      <p:graphicFrame>
        <p:nvGraphicFramePr>
          <p:cNvPr id="14438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755650" y="2433638"/>
          <a:ext cx="4608513" cy="563562"/>
        </p:xfrm>
        <a:graphic>
          <a:graphicData uri="http://schemas.openxmlformats.org/presentationml/2006/ole">
            <p:oleObj spid="_x0000_s25602" name="Equation" r:id="rId3" imgW="1968480" imgH="241200" progId="Equation.3">
              <p:embed/>
            </p:oleObj>
          </a:graphicData>
        </a:graphic>
      </p:graphicFrame>
      <p:graphicFrame>
        <p:nvGraphicFramePr>
          <p:cNvPr id="144390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611188" y="3213100"/>
          <a:ext cx="5400675" cy="693738"/>
        </p:xfrm>
        <a:graphic>
          <a:graphicData uri="http://schemas.openxmlformats.org/presentationml/2006/ole">
            <p:oleObj spid="_x0000_s25603" name="Equation" r:id="rId4" imgW="1777680" imgH="228600" progId="Equation.3">
              <p:embed/>
            </p:oleObj>
          </a:graphicData>
        </a:graphic>
      </p:graphicFrame>
      <p:graphicFrame>
        <p:nvGraphicFramePr>
          <p:cNvPr id="144392" name="Object 8"/>
          <p:cNvGraphicFramePr>
            <a:graphicFrameLocks noChangeAspect="1"/>
          </p:cNvGraphicFramePr>
          <p:nvPr/>
        </p:nvGraphicFramePr>
        <p:xfrm>
          <a:off x="539750" y="3914775"/>
          <a:ext cx="8280400" cy="542925"/>
        </p:xfrm>
        <a:graphic>
          <a:graphicData uri="http://schemas.openxmlformats.org/presentationml/2006/ole">
            <p:oleObj spid="_x0000_s25604" name="Equation" r:id="rId5" imgW="3492360" imgH="228600" progId="Equation.3">
              <p:embed/>
            </p:oleObj>
          </a:graphicData>
        </a:graphic>
      </p:graphicFrame>
      <p:graphicFrame>
        <p:nvGraphicFramePr>
          <p:cNvPr id="144393" name="Object 9"/>
          <p:cNvGraphicFramePr>
            <a:graphicFrameLocks noChangeAspect="1"/>
          </p:cNvGraphicFramePr>
          <p:nvPr/>
        </p:nvGraphicFramePr>
        <p:xfrm>
          <a:off x="611188" y="4648200"/>
          <a:ext cx="3600450" cy="1152525"/>
        </p:xfrm>
        <a:graphic>
          <a:graphicData uri="http://schemas.openxmlformats.org/presentationml/2006/ole">
            <p:oleObj spid="_x0000_s25605" name="Equation" r:id="rId6" imgW="1269720" imgH="406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4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4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4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4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4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4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Bukti Teorema dasar kalkulus </a:t>
            </a:r>
            <a:r>
              <a:rPr lang="id-ID" sz="2000" smtClean="0"/>
              <a:t>(lanjutan)</a:t>
            </a:r>
            <a:endParaRPr lang="en-GB" sz="2000" smtClean="0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7697788" cy="4038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id-ID" sz="2700" smtClean="0"/>
              <a:t>Menurut Teorema rata-rata pada turunan</a:t>
            </a:r>
          </a:p>
          <a:p>
            <a:pPr eaLnBrk="1" hangingPunct="1">
              <a:buFont typeface="Wingdings" pitchFamily="2" charset="2"/>
              <a:buNone/>
            </a:pPr>
            <a:r>
              <a:rPr lang="id-ID" sz="2700" smtClean="0"/>
              <a:t>terdapat</a:t>
            </a:r>
            <a:endParaRPr lang="en-GB" sz="2700" smtClean="0"/>
          </a:p>
        </p:txBody>
      </p:sp>
      <p:graphicFrame>
        <p:nvGraphicFramePr>
          <p:cNvPr id="14746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700338" y="2473325"/>
          <a:ext cx="3384550" cy="549275"/>
        </p:xfrm>
        <a:graphic>
          <a:graphicData uri="http://schemas.openxmlformats.org/presentationml/2006/ole">
            <p:oleObj spid="_x0000_s26626" name="Equation" r:id="rId3" imgW="1485720" imgH="241200" progId="Equation.3">
              <p:embed/>
            </p:oleObj>
          </a:graphicData>
        </a:graphic>
      </p:graphicFrame>
      <p:graphicFrame>
        <p:nvGraphicFramePr>
          <p:cNvPr id="147463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900113" y="3213100"/>
          <a:ext cx="6408737" cy="576263"/>
        </p:xfrm>
        <a:graphic>
          <a:graphicData uri="http://schemas.openxmlformats.org/presentationml/2006/ole">
            <p:oleObj spid="_x0000_s26627" name="Equation" r:id="rId4" imgW="2692080" imgH="241200" progId="Equation.3">
              <p:embed/>
            </p:oleObj>
          </a:graphicData>
        </a:graphic>
      </p:graphicFrame>
      <p:graphicFrame>
        <p:nvGraphicFramePr>
          <p:cNvPr id="147466" name="Object 10"/>
          <p:cNvGraphicFramePr>
            <a:graphicFrameLocks noChangeAspect="1"/>
          </p:cNvGraphicFramePr>
          <p:nvPr/>
        </p:nvGraphicFramePr>
        <p:xfrm>
          <a:off x="4575175" y="3946525"/>
          <a:ext cx="2084388" cy="706438"/>
        </p:xfrm>
        <a:graphic>
          <a:graphicData uri="http://schemas.openxmlformats.org/presentationml/2006/ole">
            <p:oleObj spid="_x0000_s26628" name="Equation" r:id="rId5" imgW="711000" imgH="241200" progId="Equation.3">
              <p:embed/>
            </p:oleObj>
          </a:graphicData>
        </a:graphic>
      </p:graphicFrame>
      <p:graphicFrame>
        <p:nvGraphicFramePr>
          <p:cNvPr id="147467" name="Object 11"/>
          <p:cNvGraphicFramePr>
            <a:graphicFrameLocks noChangeAspect="1"/>
          </p:cNvGraphicFramePr>
          <p:nvPr/>
        </p:nvGraphicFramePr>
        <p:xfrm>
          <a:off x="900113" y="4797425"/>
          <a:ext cx="7920037" cy="990600"/>
        </p:xfrm>
        <a:graphic>
          <a:graphicData uri="http://schemas.openxmlformats.org/presentationml/2006/ole">
            <p:oleObj spid="_x0000_s26629" name="Equation" r:id="rId6" imgW="3251160" imgH="406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7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7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7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7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Bukti Teorema dasar kalkulus </a:t>
            </a:r>
            <a:r>
              <a:rPr lang="id-ID" sz="2000" smtClean="0"/>
              <a:t>(lanjutan)</a:t>
            </a:r>
            <a:endParaRPr lang="en-GB" sz="2000" smtClean="0"/>
          </a:p>
        </p:txBody>
      </p:sp>
      <p:graphicFrame>
        <p:nvGraphicFramePr>
          <p:cNvPr id="150532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971550" y="1916113"/>
          <a:ext cx="6118225" cy="1131887"/>
        </p:xfrm>
        <a:graphic>
          <a:graphicData uri="http://schemas.openxmlformats.org/presentationml/2006/ole">
            <p:oleObj spid="_x0000_s27650" name="Equation" r:id="rId3" imgW="2197080" imgH="406080" progId="Equation.3">
              <p:embed/>
            </p:oleObj>
          </a:graphicData>
        </a:graphic>
      </p:graphicFrame>
      <p:graphicFrame>
        <p:nvGraphicFramePr>
          <p:cNvPr id="150535" name="Object 7"/>
          <p:cNvGraphicFramePr>
            <a:graphicFrameLocks noChangeAspect="1"/>
          </p:cNvGraphicFramePr>
          <p:nvPr>
            <p:ph sz="half" idx="2"/>
          </p:nvPr>
        </p:nvGraphicFramePr>
        <p:xfrm>
          <a:off x="2124075" y="2997200"/>
          <a:ext cx="3771900" cy="1125538"/>
        </p:xfrm>
        <a:graphic>
          <a:graphicData uri="http://schemas.openxmlformats.org/presentationml/2006/ole">
            <p:oleObj spid="_x0000_s27651" name="Equation" r:id="rId4" imgW="1447560" imgH="431640" progId="Equation.3">
              <p:embed/>
            </p:oleObj>
          </a:graphicData>
        </a:graphic>
      </p:graphicFrame>
      <p:sp>
        <p:nvSpPr>
          <p:cNvPr id="150538" name="Text Box 10"/>
          <p:cNvSpPr txBox="1">
            <a:spLocks noChangeArrowheads="1"/>
          </p:cNvSpPr>
          <p:nvPr/>
        </p:nvSpPr>
        <p:spPr bwMode="auto">
          <a:xfrm>
            <a:off x="5292725" y="3933825"/>
            <a:ext cx="2663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i="1"/>
              <a:t>terbukti</a:t>
            </a:r>
            <a:endParaRPr lang="en-GB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0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0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Teorema dasar kalkulus</a:t>
            </a:r>
            <a:endParaRPr lang="en-GB" sz="2000" smtClean="0"/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7697788" cy="4038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id-ID" sz="2700" smtClean="0"/>
              <a:t>Notasi</a:t>
            </a:r>
          </a:p>
          <a:p>
            <a:pPr eaLnBrk="1" hangingPunct="1">
              <a:buFont typeface="Wingdings" pitchFamily="2" charset="2"/>
              <a:buNone/>
            </a:pPr>
            <a:r>
              <a:rPr lang="id-ID" sz="2700" smtClean="0"/>
              <a:t>F(b) – F(a) =</a:t>
            </a:r>
          </a:p>
          <a:p>
            <a:pPr eaLnBrk="1" hangingPunct="1">
              <a:buFont typeface="Wingdings" pitchFamily="2" charset="2"/>
              <a:buNone/>
            </a:pPr>
            <a:r>
              <a:rPr lang="id-ID" sz="2700" smtClean="0"/>
              <a:t>Contoh</a:t>
            </a:r>
          </a:p>
          <a:p>
            <a:pPr eaLnBrk="1" hangingPunct="1">
              <a:buFont typeface="Wingdings" pitchFamily="2" charset="2"/>
              <a:buNone/>
            </a:pPr>
            <a:endParaRPr lang="id-ID" sz="2700" smtClean="0"/>
          </a:p>
          <a:p>
            <a:pPr eaLnBrk="1" hangingPunct="1">
              <a:buFont typeface="Wingdings" pitchFamily="2" charset="2"/>
              <a:buNone/>
            </a:pPr>
            <a:r>
              <a:rPr lang="id-ID" sz="2700" smtClean="0"/>
              <a:t> </a:t>
            </a:r>
            <a:endParaRPr lang="en-GB" sz="2700" smtClean="0"/>
          </a:p>
        </p:txBody>
      </p:sp>
      <p:graphicFrame>
        <p:nvGraphicFramePr>
          <p:cNvPr id="2867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843213" y="2335213"/>
          <a:ext cx="1295400" cy="700087"/>
        </p:xfrm>
        <a:graphic>
          <a:graphicData uri="http://schemas.openxmlformats.org/presentationml/2006/ole">
            <p:oleObj spid="_x0000_s28674" name="Equation" r:id="rId3" imgW="469800" imgH="253800" progId="Equation.3">
              <p:embed/>
            </p:oleObj>
          </a:graphicData>
        </a:graphic>
      </p:graphicFrame>
      <p:graphicFrame>
        <p:nvGraphicFramePr>
          <p:cNvPr id="28675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900113" y="3587750"/>
          <a:ext cx="6958012" cy="1203325"/>
        </p:xfrm>
        <a:graphic>
          <a:graphicData uri="http://schemas.openxmlformats.org/presentationml/2006/ole">
            <p:oleObj spid="_x0000_s28675" name="Equation" r:id="rId4" imgW="3377880" imgH="5839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7626350" cy="4038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id-ID" sz="2700" smtClean="0"/>
              <a:t>Dibuat partisi pada selang                 menjadi n</a:t>
            </a:r>
          </a:p>
          <a:p>
            <a:pPr eaLnBrk="1" hangingPunct="1">
              <a:buFont typeface="Wingdings" pitchFamily="2" charset="2"/>
              <a:buNone/>
            </a:pPr>
            <a:r>
              <a:rPr lang="id-ID" sz="2700" smtClean="0"/>
              <a:t> selang bagian dengan panjang </a:t>
            </a:r>
            <a:endParaRPr lang="en-GB" sz="2700" smtClean="0"/>
          </a:p>
        </p:txBody>
      </p:sp>
      <p:graphicFrame>
        <p:nvGraphicFramePr>
          <p:cNvPr id="29698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4859338" y="1989138"/>
          <a:ext cx="1009650" cy="577850"/>
        </p:xfrm>
        <a:graphic>
          <a:graphicData uri="http://schemas.openxmlformats.org/presentationml/2006/ole">
            <p:oleObj spid="_x0000_s29698" name="Equation" r:id="rId3" imgW="355320" imgH="203040" progId="Equation.3">
              <p:embed/>
            </p:oleObj>
          </a:graphicData>
        </a:graphic>
      </p:graphicFrame>
      <p:graphicFrame>
        <p:nvGraphicFramePr>
          <p:cNvPr id="29699" name="Object 11"/>
          <p:cNvGraphicFramePr>
            <a:graphicFrameLocks noChangeAspect="1"/>
          </p:cNvGraphicFramePr>
          <p:nvPr>
            <p:ph sz="quarter" idx="2"/>
          </p:nvPr>
        </p:nvGraphicFramePr>
        <p:xfrm>
          <a:off x="5791200" y="2349500"/>
          <a:ext cx="941388" cy="711200"/>
        </p:xfrm>
        <a:graphic>
          <a:graphicData uri="http://schemas.openxmlformats.org/presentationml/2006/ole">
            <p:oleObj spid="_x0000_s29699" name="Equation" r:id="rId4" imgW="520560" imgH="393480" progId="Equation.3">
              <p:embed/>
            </p:oleObj>
          </a:graphicData>
        </a:graphic>
      </p:graphicFrame>
      <p:graphicFrame>
        <p:nvGraphicFramePr>
          <p:cNvPr id="29700" name="Object 13"/>
          <p:cNvGraphicFramePr>
            <a:graphicFrameLocks noChangeAspect="1"/>
          </p:cNvGraphicFramePr>
          <p:nvPr/>
        </p:nvGraphicFramePr>
        <p:xfrm>
          <a:off x="1042988" y="2905125"/>
          <a:ext cx="5473700" cy="812800"/>
        </p:xfrm>
        <a:graphic>
          <a:graphicData uri="http://schemas.openxmlformats.org/presentationml/2006/ole">
            <p:oleObj spid="_x0000_s29700" name="Equation" r:id="rId5" imgW="2654280" imgH="393480" progId="Equation.3">
              <p:embed/>
            </p:oleObj>
          </a:graphicData>
        </a:graphic>
      </p:graphicFrame>
      <p:graphicFrame>
        <p:nvGraphicFramePr>
          <p:cNvPr id="29701" name="Object 14"/>
          <p:cNvGraphicFramePr>
            <a:graphicFrameLocks noChangeAspect="1"/>
          </p:cNvGraphicFramePr>
          <p:nvPr/>
        </p:nvGraphicFramePr>
        <p:xfrm>
          <a:off x="1057275" y="3644900"/>
          <a:ext cx="3946525" cy="906463"/>
        </p:xfrm>
        <a:graphic>
          <a:graphicData uri="http://schemas.openxmlformats.org/presentationml/2006/ole">
            <p:oleObj spid="_x0000_s29701" name="Equation" r:id="rId6" imgW="1714320" imgH="393480" progId="Equation.3">
              <p:embed/>
            </p:oleObj>
          </a:graphicData>
        </a:graphic>
      </p:graphicFrame>
      <p:sp>
        <p:nvSpPr>
          <p:cNvPr id="29703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Soal 5.6 no 43.</a:t>
            </a:r>
            <a:br>
              <a:rPr lang="id-ID" smtClean="0"/>
            </a:br>
            <a:r>
              <a:rPr lang="id-ID" smtClean="0"/>
              <a:t>Menentukan Rumus  </a:t>
            </a:r>
            <a:endParaRPr lang="en-GB" smtClean="0"/>
          </a:p>
        </p:txBody>
      </p:sp>
      <p:sp>
        <p:nvSpPr>
          <p:cNvPr id="30725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762000" y="1905000"/>
            <a:ext cx="7626350" cy="4038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id-ID" sz="270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id-ID" sz="2700" smtClean="0"/>
              <a:t>Bilangan bulat terbesar yang lebih kecil atau sama dengan x</a:t>
            </a:r>
          </a:p>
          <a:p>
            <a:pPr eaLnBrk="1" hangingPunct="1">
              <a:buFont typeface="Wingdings" pitchFamily="2" charset="2"/>
              <a:buNone/>
            </a:pPr>
            <a:endParaRPr lang="id-ID" sz="2700" smtClean="0"/>
          </a:p>
          <a:p>
            <a:pPr eaLnBrk="1" hangingPunct="1">
              <a:buFont typeface="Wingdings" pitchFamily="2" charset="2"/>
              <a:buNone/>
            </a:pPr>
            <a:endParaRPr lang="id-ID" sz="2700" smtClean="0"/>
          </a:p>
          <a:p>
            <a:pPr eaLnBrk="1" hangingPunct="1">
              <a:buFont typeface="Wingdings" pitchFamily="2" charset="2"/>
              <a:buNone/>
            </a:pPr>
            <a:endParaRPr lang="id-ID" sz="2700" smtClean="0"/>
          </a:p>
          <a:p>
            <a:pPr eaLnBrk="1" hangingPunct="1">
              <a:buFont typeface="Wingdings" pitchFamily="2" charset="2"/>
              <a:buNone/>
            </a:pPr>
            <a:endParaRPr lang="en-GB" sz="2700" smtClean="0"/>
          </a:p>
        </p:txBody>
      </p:sp>
      <p:graphicFrame>
        <p:nvGraphicFramePr>
          <p:cNvPr id="30722" name="Object 23"/>
          <p:cNvGraphicFramePr>
            <a:graphicFrameLocks noChangeAspect="1"/>
          </p:cNvGraphicFramePr>
          <p:nvPr>
            <p:ph sz="quarter" idx="2"/>
          </p:nvPr>
        </p:nvGraphicFramePr>
        <p:xfrm>
          <a:off x="5940425" y="312738"/>
          <a:ext cx="1584325" cy="1455737"/>
        </p:xfrm>
        <a:graphic>
          <a:graphicData uri="http://schemas.openxmlformats.org/presentationml/2006/ole">
            <p:oleObj spid="_x0000_s30722" name="Equation" r:id="rId3" imgW="469800" imgH="431640" progId="Equation.3">
              <p:embed/>
            </p:oleObj>
          </a:graphicData>
        </a:graphic>
      </p:graphicFrame>
      <p:sp>
        <p:nvSpPr>
          <p:cNvPr id="30726" name="Line 7"/>
          <p:cNvSpPr>
            <a:spLocks noChangeShapeType="1"/>
          </p:cNvSpPr>
          <p:nvPr/>
        </p:nvSpPr>
        <p:spPr bwMode="auto">
          <a:xfrm>
            <a:off x="1692275" y="3716338"/>
            <a:ext cx="0" cy="2233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0727" name="Line 8"/>
          <p:cNvSpPr>
            <a:spLocks noChangeShapeType="1"/>
          </p:cNvSpPr>
          <p:nvPr/>
        </p:nvSpPr>
        <p:spPr bwMode="auto">
          <a:xfrm>
            <a:off x="1187450" y="5661025"/>
            <a:ext cx="68405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30728" name="Line 9"/>
          <p:cNvSpPr>
            <a:spLocks noChangeShapeType="1"/>
          </p:cNvSpPr>
          <p:nvPr/>
        </p:nvSpPr>
        <p:spPr bwMode="auto">
          <a:xfrm>
            <a:off x="1692275" y="56610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0729" name="Oval 11"/>
          <p:cNvSpPr>
            <a:spLocks noChangeArrowheads="1"/>
          </p:cNvSpPr>
          <p:nvPr/>
        </p:nvSpPr>
        <p:spPr bwMode="auto">
          <a:xfrm>
            <a:off x="1619250" y="551815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0730" name="Line 12"/>
          <p:cNvSpPr>
            <a:spLocks noChangeShapeType="1"/>
          </p:cNvSpPr>
          <p:nvPr/>
        </p:nvSpPr>
        <p:spPr bwMode="auto">
          <a:xfrm>
            <a:off x="2700338" y="5157788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0731" name="Line 13"/>
          <p:cNvSpPr>
            <a:spLocks noChangeShapeType="1"/>
          </p:cNvSpPr>
          <p:nvPr/>
        </p:nvSpPr>
        <p:spPr bwMode="auto">
          <a:xfrm>
            <a:off x="3708400" y="45815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0732" name="Line 14"/>
          <p:cNvSpPr>
            <a:spLocks noChangeShapeType="1"/>
          </p:cNvSpPr>
          <p:nvPr/>
        </p:nvSpPr>
        <p:spPr bwMode="auto">
          <a:xfrm>
            <a:off x="6227763" y="39338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0733" name="Oval 15"/>
          <p:cNvSpPr>
            <a:spLocks noChangeArrowheads="1"/>
          </p:cNvSpPr>
          <p:nvPr/>
        </p:nvSpPr>
        <p:spPr bwMode="auto">
          <a:xfrm>
            <a:off x="2484438" y="501332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0734" name="Oval 16"/>
          <p:cNvSpPr>
            <a:spLocks noChangeArrowheads="1"/>
          </p:cNvSpPr>
          <p:nvPr/>
        </p:nvSpPr>
        <p:spPr bwMode="auto">
          <a:xfrm>
            <a:off x="2411413" y="55895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0735" name="Oval 17"/>
          <p:cNvSpPr>
            <a:spLocks noChangeArrowheads="1"/>
          </p:cNvSpPr>
          <p:nvPr/>
        </p:nvSpPr>
        <p:spPr bwMode="auto">
          <a:xfrm>
            <a:off x="1619250" y="5518150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0736" name="Oval 18"/>
          <p:cNvSpPr>
            <a:spLocks noChangeArrowheads="1"/>
          </p:cNvSpPr>
          <p:nvPr/>
        </p:nvSpPr>
        <p:spPr bwMode="auto">
          <a:xfrm>
            <a:off x="3492500" y="501332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0737" name="Oval 19"/>
          <p:cNvSpPr>
            <a:spLocks noChangeArrowheads="1"/>
          </p:cNvSpPr>
          <p:nvPr/>
        </p:nvSpPr>
        <p:spPr bwMode="auto">
          <a:xfrm>
            <a:off x="4572000" y="450850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0738" name="Oval 20"/>
          <p:cNvSpPr>
            <a:spLocks noChangeArrowheads="1"/>
          </p:cNvSpPr>
          <p:nvPr/>
        </p:nvSpPr>
        <p:spPr bwMode="auto">
          <a:xfrm>
            <a:off x="3563938" y="4508500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0739" name="Oval 21"/>
          <p:cNvSpPr>
            <a:spLocks noChangeArrowheads="1"/>
          </p:cNvSpPr>
          <p:nvPr/>
        </p:nvSpPr>
        <p:spPr bwMode="auto">
          <a:xfrm>
            <a:off x="7019925" y="3789363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0740" name="Oval 22"/>
          <p:cNvSpPr>
            <a:spLocks noChangeArrowheads="1"/>
          </p:cNvSpPr>
          <p:nvPr/>
        </p:nvSpPr>
        <p:spPr bwMode="auto">
          <a:xfrm>
            <a:off x="6011863" y="3789363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graphicFrame>
        <p:nvGraphicFramePr>
          <p:cNvPr id="30723" name="Object 25"/>
          <p:cNvGraphicFramePr>
            <a:graphicFrameLocks noChangeAspect="1"/>
          </p:cNvGraphicFramePr>
          <p:nvPr>
            <p:ph sz="quarter" idx="3"/>
          </p:nvPr>
        </p:nvGraphicFramePr>
        <p:xfrm>
          <a:off x="971550" y="1844675"/>
          <a:ext cx="547688" cy="576263"/>
        </p:xfrm>
        <a:graphic>
          <a:graphicData uri="http://schemas.openxmlformats.org/presentationml/2006/ole">
            <p:oleObj spid="_x0000_s30723" name="Equation" r:id="rId4" imgW="24120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Rectangle 28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id-ID" smtClean="0"/>
              <a:t>Soal 5.6 no 43.</a:t>
            </a:r>
            <a:br>
              <a:rPr lang="id-ID" smtClean="0"/>
            </a:br>
            <a:r>
              <a:rPr lang="id-ID" smtClean="0"/>
              <a:t>Menentukan Rumus </a:t>
            </a:r>
          </a:p>
        </p:txBody>
      </p:sp>
      <p:graphicFrame>
        <p:nvGraphicFramePr>
          <p:cNvPr id="31746" name="Object 18"/>
          <p:cNvGraphicFramePr>
            <a:graphicFrameLocks noChangeAspect="1"/>
          </p:cNvGraphicFramePr>
          <p:nvPr>
            <p:ph sz="quarter" idx="1"/>
          </p:nvPr>
        </p:nvGraphicFramePr>
        <p:xfrm>
          <a:off x="6072188" y="4724400"/>
          <a:ext cx="488950" cy="542925"/>
        </p:xfrm>
        <a:graphic>
          <a:graphicData uri="http://schemas.openxmlformats.org/presentationml/2006/ole">
            <p:oleObj spid="_x0000_s31746" name="Equation" r:id="rId3" imgW="228600" imgH="253800" progId="Equation.3">
              <p:embed/>
            </p:oleObj>
          </a:graphicData>
        </a:graphic>
      </p:graphicFrame>
      <p:graphicFrame>
        <p:nvGraphicFramePr>
          <p:cNvPr id="31747" name="Object 21"/>
          <p:cNvGraphicFramePr>
            <a:graphicFrameLocks noChangeAspect="1"/>
          </p:cNvGraphicFramePr>
          <p:nvPr>
            <p:ph sz="quarter" idx="2"/>
          </p:nvPr>
        </p:nvGraphicFramePr>
        <p:xfrm>
          <a:off x="6457950" y="2749550"/>
          <a:ext cx="228600" cy="254000"/>
        </p:xfrm>
        <a:graphic>
          <a:graphicData uri="http://schemas.openxmlformats.org/presentationml/2006/ole">
            <p:oleObj spid="_x0000_s31747" name="Equation" r:id="rId4" imgW="228600" imgH="253800" progId="Equation.3">
              <p:embed/>
            </p:oleObj>
          </a:graphicData>
        </a:graphic>
      </p:graphicFrame>
      <p:sp>
        <p:nvSpPr>
          <p:cNvPr id="31751" name="Line 4"/>
          <p:cNvSpPr>
            <a:spLocks noChangeShapeType="1"/>
          </p:cNvSpPr>
          <p:nvPr/>
        </p:nvSpPr>
        <p:spPr bwMode="auto">
          <a:xfrm>
            <a:off x="1116013" y="4652963"/>
            <a:ext cx="7056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1752" name="Line 5"/>
          <p:cNvSpPr>
            <a:spLocks noChangeShapeType="1"/>
          </p:cNvSpPr>
          <p:nvPr/>
        </p:nvSpPr>
        <p:spPr bwMode="auto">
          <a:xfrm>
            <a:off x="1476375" y="1916113"/>
            <a:ext cx="0" cy="3313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1753" name="Rectangle 6"/>
          <p:cNvSpPr>
            <a:spLocks noChangeArrowheads="1"/>
          </p:cNvSpPr>
          <p:nvPr/>
        </p:nvSpPr>
        <p:spPr bwMode="auto">
          <a:xfrm>
            <a:off x="2051050" y="4149725"/>
            <a:ext cx="504825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1754" name="Rectangle 9"/>
          <p:cNvSpPr>
            <a:spLocks noChangeArrowheads="1"/>
          </p:cNvSpPr>
          <p:nvPr/>
        </p:nvSpPr>
        <p:spPr bwMode="auto">
          <a:xfrm>
            <a:off x="5508625" y="2420938"/>
            <a:ext cx="719138" cy="2232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1755" name="Rectangle 10"/>
          <p:cNvSpPr>
            <a:spLocks noChangeArrowheads="1"/>
          </p:cNvSpPr>
          <p:nvPr/>
        </p:nvSpPr>
        <p:spPr bwMode="auto">
          <a:xfrm>
            <a:off x="6227763" y="2060575"/>
            <a:ext cx="431800" cy="2592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1756" name="Rectangle 11"/>
          <p:cNvSpPr>
            <a:spLocks noChangeArrowheads="1"/>
          </p:cNvSpPr>
          <p:nvPr/>
        </p:nvSpPr>
        <p:spPr bwMode="auto">
          <a:xfrm>
            <a:off x="2555875" y="3860800"/>
            <a:ext cx="504825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1757" name="Rectangle 12"/>
          <p:cNvSpPr>
            <a:spLocks noChangeArrowheads="1"/>
          </p:cNvSpPr>
          <p:nvPr/>
        </p:nvSpPr>
        <p:spPr bwMode="auto">
          <a:xfrm>
            <a:off x="3059113" y="3500438"/>
            <a:ext cx="647700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1758" name="Text Box 13"/>
          <p:cNvSpPr txBox="1">
            <a:spLocks noChangeArrowheads="1"/>
          </p:cNvSpPr>
          <p:nvPr/>
        </p:nvSpPr>
        <p:spPr bwMode="auto">
          <a:xfrm>
            <a:off x="1908175" y="465296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/>
              <a:t>1</a:t>
            </a:r>
            <a:endParaRPr lang="en-GB"/>
          </a:p>
        </p:txBody>
      </p:sp>
      <p:sp>
        <p:nvSpPr>
          <p:cNvPr id="31759" name="Text Box 14"/>
          <p:cNvSpPr txBox="1">
            <a:spLocks noChangeArrowheads="1"/>
          </p:cNvSpPr>
          <p:nvPr/>
        </p:nvSpPr>
        <p:spPr bwMode="auto">
          <a:xfrm>
            <a:off x="2411413" y="4724400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/>
              <a:t>2</a:t>
            </a:r>
            <a:endParaRPr lang="en-GB"/>
          </a:p>
        </p:txBody>
      </p:sp>
      <p:sp>
        <p:nvSpPr>
          <p:cNvPr id="31760" name="Text Box 15"/>
          <p:cNvSpPr txBox="1">
            <a:spLocks noChangeArrowheads="1"/>
          </p:cNvSpPr>
          <p:nvPr/>
        </p:nvSpPr>
        <p:spPr bwMode="auto">
          <a:xfrm>
            <a:off x="2916238" y="4724400"/>
            <a:ext cx="4333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/>
              <a:t>3</a:t>
            </a:r>
            <a:endParaRPr lang="en-GB"/>
          </a:p>
        </p:txBody>
      </p:sp>
      <p:sp>
        <p:nvSpPr>
          <p:cNvPr id="31761" name="Text Box 16"/>
          <p:cNvSpPr txBox="1">
            <a:spLocks noChangeArrowheads="1"/>
          </p:cNvSpPr>
          <p:nvPr/>
        </p:nvSpPr>
        <p:spPr bwMode="auto">
          <a:xfrm>
            <a:off x="3533775" y="4724400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/>
              <a:t>4</a:t>
            </a:r>
            <a:endParaRPr lang="en-GB"/>
          </a:p>
        </p:txBody>
      </p:sp>
      <p:sp>
        <p:nvSpPr>
          <p:cNvPr id="31762" name="Text Box 17"/>
          <p:cNvSpPr txBox="1">
            <a:spLocks noChangeArrowheads="1"/>
          </p:cNvSpPr>
          <p:nvPr/>
        </p:nvSpPr>
        <p:spPr bwMode="auto">
          <a:xfrm>
            <a:off x="6588125" y="4724400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sz="2400" b="1"/>
              <a:t>b</a:t>
            </a:r>
            <a:endParaRPr lang="en-GB" sz="2400" b="1"/>
          </a:p>
        </p:txBody>
      </p:sp>
      <p:graphicFrame>
        <p:nvGraphicFramePr>
          <p:cNvPr id="31748" name="Object 27"/>
          <p:cNvGraphicFramePr>
            <a:graphicFrameLocks noChangeAspect="1"/>
          </p:cNvGraphicFramePr>
          <p:nvPr>
            <p:ph sz="quarter" idx="4"/>
          </p:nvPr>
        </p:nvGraphicFramePr>
        <p:xfrm>
          <a:off x="5003800" y="4797425"/>
          <a:ext cx="512763" cy="569913"/>
        </p:xfrm>
        <a:graphic>
          <a:graphicData uri="http://schemas.openxmlformats.org/presentationml/2006/ole">
            <p:oleObj spid="_x0000_s31748" name="Equation" r:id="rId5" imgW="228600" imgH="253800" progId="Equation.3">
              <p:embed/>
            </p:oleObj>
          </a:graphicData>
        </a:graphic>
      </p:graphicFrame>
      <p:sp>
        <p:nvSpPr>
          <p:cNvPr id="31763" name="Text Box 30"/>
          <p:cNvSpPr txBox="1">
            <a:spLocks noChangeArrowheads="1"/>
          </p:cNvSpPr>
          <p:nvPr/>
        </p:nvSpPr>
        <p:spPr bwMode="auto">
          <a:xfrm>
            <a:off x="5507038" y="4862513"/>
            <a:ext cx="649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/>
              <a:t>-1</a:t>
            </a:r>
            <a:endParaRPr lang="en-GB"/>
          </a:p>
        </p:txBody>
      </p:sp>
      <p:graphicFrame>
        <p:nvGraphicFramePr>
          <p:cNvPr id="31749" name="Object 23"/>
          <p:cNvGraphicFramePr>
            <a:graphicFrameLocks noChangeAspect="1"/>
          </p:cNvGraphicFramePr>
          <p:nvPr/>
        </p:nvGraphicFramePr>
        <p:xfrm>
          <a:off x="5940425" y="312738"/>
          <a:ext cx="1584325" cy="1455737"/>
        </p:xfrm>
        <a:graphic>
          <a:graphicData uri="http://schemas.openxmlformats.org/presentationml/2006/ole">
            <p:oleObj spid="_x0000_s31749" name="Equation" r:id="rId6" imgW="4698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5" name="Rectangle 18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id-ID" smtClean="0"/>
              <a:t>Soal 5.6 no 43.</a:t>
            </a:r>
            <a:br>
              <a:rPr lang="id-ID" smtClean="0"/>
            </a:br>
            <a:r>
              <a:rPr lang="id-ID" smtClean="0"/>
              <a:t>Menentukan Rumus </a:t>
            </a:r>
          </a:p>
        </p:txBody>
      </p:sp>
      <p:graphicFrame>
        <p:nvGraphicFramePr>
          <p:cNvPr id="32770" name="Object 6"/>
          <p:cNvGraphicFramePr>
            <a:graphicFrameLocks noChangeAspect="1"/>
          </p:cNvGraphicFramePr>
          <p:nvPr>
            <p:ph sz="quarter" idx="1"/>
          </p:nvPr>
        </p:nvGraphicFramePr>
        <p:xfrm>
          <a:off x="971550" y="2708275"/>
          <a:ext cx="519113" cy="576263"/>
        </p:xfrm>
        <a:graphic>
          <a:graphicData uri="http://schemas.openxmlformats.org/presentationml/2006/ole">
            <p:oleObj spid="_x0000_s32770" name="Equation" r:id="rId3" imgW="228600" imgH="253800" progId="Equation.3">
              <p:embed/>
            </p:oleObj>
          </a:graphicData>
        </a:graphic>
      </p:graphicFrame>
      <p:graphicFrame>
        <p:nvGraphicFramePr>
          <p:cNvPr id="32771" name="Object 10"/>
          <p:cNvGraphicFramePr>
            <a:graphicFrameLocks noChangeAspect="1"/>
          </p:cNvGraphicFramePr>
          <p:nvPr>
            <p:ph sz="quarter" idx="2"/>
          </p:nvPr>
        </p:nvGraphicFramePr>
        <p:xfrm>
          <a:off x="4427538" y="2276475"/>
          <a:ext cx="517525" cy="574675"/>
        </p:xfrm>
        <a:graphic>
          <a:graphicData uri="http://schemas.openxmlformats.org/presentationml/2006/ole">
            <p:oleObj spid="_x0000_s32771" name="Equation" r:id="rId4" imgW="228600" imgH="253800" progId="Equation.3">
              <p:embed/>
            </p:oleObj>
          </a:graphicData>
        </a:graphic>
      </p:graphicFrame>
      <p:graphicFrame>
        <p:nvGraphicFramePr>
          <p:cNvPr id="32772" name="Object 14"/>
          <p:cNvGraphicFramePr>
            <a:graphicFrameLocks noChangeAspect="1"/>
          </p:cNvGraphicFramePr>
          <p:nvPr>
            <p:ph sz="quarter" idx="3"/>
          </p:nvPr>
        </p:nvGraphicFramePr>
        <p:xfrm>
          <a:off x="1735138" y="4652963"/>
          <a:ext cx="401637" cy="446087"/>
        </p:xfrm>
        <a:graphic>
          <a:graphicData uri="http://schemas.openxmlformats.org/presentationml/2006/ole">
            <p:oleObj spid="_x0000_s32772" name="Equation" r:id="rId5" imgW="228600" imgH="253800" progId="Equation.3">
              <p:embed/>
            </p:oleObj>
          </a:graphicData>
        </a:graphic>
      </p:graphicFrame>
      <p:sp>
        <p:nvSpPr>
          <p:cNvPr id="32776" name="Rectangle 4"/>
          <p:cNvSpPr>
            <a:spLocks noChangeArrowheads="1"/>
          </p:cNvSpPr>
          <p:nvPr/>
        </p:nvSpPr>
        <p:spPr bwMode="auto">
          <a:xfrm>
            <a:off x="2051050" y="2205038"/>
            <a:ext cx="360363" cy="2376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2777" name="Text Box 5"/>
          <p:cNvSpPr txBox="1">
            <a:spLocks noChangeArrowheads="1"/>
          </p:cNvSpPr>
          <p:nvPr/>
        </p:nvSpPr>
        <p:spPr bwMode="auto">
          <a:xfrm>
            <a:off x="2268538" y="4581525"/>
            <a:ext cx="720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sz="2800"/>
              <a:t>b</a:t>
            </a:r>
            <a:endParaRPr lang="en-GB" sz="2800"/>
          </a:p>
        </p:txBody>
      </p:sp>
      <p:sp>
        <p:nvSpPr>
          <p:cNvPr id="32778" name="AutoShape 9"/>
          <p:cNvSpPr>
            <a:spLocks/>
          </p:cNvSpPr>
          <p:nvPr/>
        </p:nvSpPr>
        <p:spPr bwMode="auto">
          <a:xfrm>
            <a:off x="1547813" y="2133600"/>
            <a:ext cx="144462" cy="2447925"/>
          </a:xfrm>
          <a:prstGeom prst="leftBrace">
            <a:avLst>
              <a:gd name="adj1" fmla="val 14120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2779" name="Text Box 13"/>
          <p:cNvSpPr txBox="1">
            <a:spLocks noChangeArrowheads="1"/>
          </p:cNvSpPr>
          <p:nvPr/>
        </p:nvSpPr>
        <p:spPr bwMode="auto">
          <a:xfrm>
            <a:off x="3132138" y="2276475"/>
            <a:ext cx="424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/>
              <a:t>Luas = {b -             }(           )</a:t>
            </a:r>
            <a:endParaRPr lang="en-GB"/>
          </a:p>
        </p:txBody>
      </p:sp>
      <p:graphicFrame>
        <p:nvGraphicFramePr>
          <p:cNvPr id="32773" name="Object 17"/>
          <p:cNvGraphicFramePr>
            <a:graphicFrameLocks noChangeAspect="1"/>
          </p:cNvGraphicFramePr>
          <p:nvPr>
            <p:ph sz="quarter" idx="4"/>
          </p:nvPr>
        </p:nvGraphicFramePr>
        <p:xfrm>
          <a:off x="5364163" y="2238375"/>
          <a:ext cx="488950" cy="542925"/>
        </p:xfrm>
        <a:graphic>
          <a:graphicData uri="http://schemas.openxmlformats.org/presentationml/2006/ole">
            <p:oleObj spid="_x0000_s32773" name="Equation" r:id="rId6" imgW="228600" imgH="253800" progId="Equation.3">
              <p:embed/>
            </p:oleObj>
          </a:graphicData>
        </a:graphic>
      </p:graphicFrame>
      <p:graphicFrame>
        <p:nvGraphicFramePr>
          <p:cNvPr id="32774" name="Object 23"/>
          <p:cNvGraphicFramePr>
            <a:graphicFrameLocks noChangeAspect="1"/>
          </p:cNvGraphicFramePr>
          <p:nvPr/>
        </p:nvGraphicFramePr>
        <p:xfrm>
          <a:off x="5940425" y="312738"/>
          <a:ext cx="1584325" cy="1455737"/>
        </p:xfrm>
        <a:graphic>
          <a:graphicData uri="http://schemas.openxmlformats.org/presentationml/2006/ole">
            <p:oleObj spid="_x0000_s32774" name="Equation" r:id="rId7" imgW="4698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Title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id-ID" smtClean="0"/>
              <a:t>Soal 5.6 no 43.</a:t>
            </a:r>
            <a:br>
              <a:rPr lang="id-ID" smtClean="0"/>
            </a:br>
            <a:r>
              <a:rPr lang="id-ID" smtClean="0"/>
              <a:t>Menentukan Rumus </a:t>
            </a:r>
          </a:p>
        </p:txBody>
      </p:sp>
      <p:sp>
        <p:nvSpPr>
          <p:cNvPr id="33798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905000"/>
            <a:ext cx="7810500" cy="4310063"/>
          </a:xfrm>
        </p:spPr>
        <p:txBody>
          <a:bodyPr/>
          <a:lstStyle/>
          <a:p>
            <a:endParaRPr lang="id-ID" smtClean="0"/>
          </a:p>
        </p:txBody>
      </p:sp>
      <p:sp>
        <p:nvSpPr>
          <p:cNvPr id="33799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id-ID" smtClean="0"/>
          </a:p>
        </p:txBody>
      </p:sp>
      <p:sp>
        <p:nvSpPr>
          <p:cNvPr id="33800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id-ID" smtClean="0"/>
          </a:p>
        </p:txBody>
      </p:sp>
      <p:graphicFrame>
        <p:nvGraphicFramePr>
          <p:cNvPr id="56322" name="Object 23"/>
          <p:cNvGraphicFramePr>
            <a:graphicFrameLocks noChangeAspect="1"/>
          </p:cNvGraphicFramePr>
          <p:nvPr/>
        </p:nvGraphicFramePr>
        <p:xfrm>
          <a:off x="684213" y="2416175"/>
          <a:ext cx="7677150" cy="1227138"/>
        </p:xfrm>
        <a:graphic>
          <a:graphicData uri="http://schemas.openxmlformats.org/presentationml/2006/ole">
            <p:oleObj spid="_x0000_s33794" name="Equation" r:id="rId3" imgW="3416040" imgH="545760" progId="Equation.3">
              <p:embed/>
            </p:oleObj>
          </a:graphicData>
        </a:graphic>
      </p:graphicFrame>
      <p:graphicFrame>
        <p:nvGraphicFramePr>
          <p:cNvPr id="8" name="Content Placeholder 7"/>
          <p:cNvGraphicFramePr>
            <a:graphicFrameLocks noChangeAspect="1"/>
          </p:cNvGraphicFramePr>
          <p:nvPr>
            <p:ph sz="quarter" idx="3"/>
          </p:nvPr>
        </p:nvGraphicFramePr>
        <p:xfrm>
          <a:off x="2143125" y="3646488"/>
          <a:ext cx="5110163" cy="1277937"/>
        </p:xfrm>
        <a:graphic>
          <a:graphicData uri="http://schemas.openxmlformats.org/presentationml/2006/ole">
            <p:oleObj spid="_x0000_s33795" name="Equation" r:id="rId4" imgW="2031840" imgH="507960" progId="Equation.3">
              <p:embed/>
            </p:oleObj>
          </a:graphicData>
        </a:graphic>
      </p:graphicFrame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5940425" y="312738"/>
          <a:ext cx="1584325" cy="1455737"/>
        </p:xfrm>
        <a:graphic>
          <a:graphicData uri="http://schemas.openxmlformats.org/presentationml/2006/ole">
            <p:oleObj spid="_x0000_s33796" name="Equation" r:id="rId5" imgW="4698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4" name="Title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id-ID" smtClean="0"/>
              <a:t>Contoh: Hitunglah</a:t>
            </a:r>
          </a:p>
        </p:txBody>
      </p:sp>
      <p:graphicFrame>
        <p:nvGraphicFramePr>
          <p:cNvPr id="7" name="Content Placeholder 6"/>
          <p:cNvGraphicFramePr>
            <a:graphicFrameLocks noChangeAspect="1"/>
          </p:cNvGraphicFramePr>
          <p:nvPr>
            <p:ph sz="quarter" idx="1"/>
          </p:nvPr>
        </p:nvGraphicFramePr>
        <p:xfrm>
          <a:off x="714375" y="1925638"/>
          <a:ext cx="5143500" cy="1035050"/>
        </p:xfrm>
        <a:graphic>
          <a:graphicData uri="http://schemas.openxmlformats.org/presentationml/2006/ole">
            <p:oleObj spid="_x0000_s34818" name="Equation" r:id="rId3" imgW="2781000" imgH="558720" progId="Equation.3">
              <p:embed/>
            </p:oleObj>
          </a:graphicData>
        </a:graphic>
      </p:graphicFrame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5114925" y="142875"/>
          <a:ext cx="1814513" cy="1698625"/>
        </p:xfrm>
        <a:graphic>
          <a:graphicData uri="http://schemas.openxmlformats.org/presentationml/2006/ole">
            <p:oleObj spid="_x0000_s34819" name="Equation" r:id="rId4" imgW="596880" imgH="558720" progId="Equation.3">
              <p:embed/>
            </p:oleObj>
          </a:graphicData>
        </a:graphic>
      </p:graphicFrame>
      <p:graphicFrame>
        <p:nvGraphicFramePr>
          <p:cNvPr id="10" name="Content Placeholder 9"/>
          <p:cNvGraphicFramePr>
            <a:graphicFrameLocks noChangeAspect="1"/>
          </p:cNvGraphicFramePr>
          <p:nvPr>
            <p:ph sz="quarter" idx="2"/>
          </p:nvPr>
        </p:nvGraphicFramePr>
        <p:xfrm>
          <a:off x="1714500" y="3071813"/>
          <a:ext cx="3571875" cy="771525"/>
        </p:xfrm>
        <a:graphic>
          <a:graphicData uri="http://schemas.openxmlformats.org/presentationml/2006/ole">
            <p:oleObj spid="_x0000_s34820" name="Equation" r:id="rId5" imgW="1409400" imgH="304560" progId="Equation.3">
              <p:embed/>
            </p:oleObj>
          </a:graphicData>
        </a:graphic>
      </p:graphicFrame>
      <p:graphicFrame>
        <p:nvGraphicFramePr>
          <p:cNvPr id="11" name="Content Placeholder 10"/>
          <p:cNvGraphicFramePr>
            <a:graphicFrameLocks noChangeAspect="1"/>
          </p:cNvGraphicFramePr>
          <p:nvPr>
            <p:ph sz="quarter" idx="3"/>
          </p:nvPr>
        </p:nvGraphicFramePr>
        <p:xfrm>
          <a:off x="5357813" y="3286125"/>
          <a:ext cx="915987" cy="500063"/>
        </p:xfrm>
        <a:graphic>
          <a:graphicData uri="http://schemas.openxmlformats.org/presentationml/2006/ole">
            <p:oleObj spid="_x0000_s34821" name="Equation" r:id="rId6" imgW="419040" imgH="228600" progId="Equation.3">
              <p:embed/>
            </p:oleObj>
          </a:graphicData>
        </a:graphic>
      </p:graphicFrame>
      <p:graphicFrame>
        <p:nvGraphicFramePr>
          <p:cNvPr id="12" name="Content Placeholder 11"/>
          <p:cNvGraphicFramePr>
            <a:graphicFrameLocks noChangeAspect="1"/>
          </p:cNvGraphicFramePr>
          <p:nvPr>
            <p:ph sz="quarter" idx="4"/>
          </p:nvPr>
        </p:nvGraphicFramePr>
        <p:xfrm>
          <a:off x="428625" y="4033838"/>
          <a:ext cx="5143500" cy="1320800"/>
        </p:xfrm>
        <a:graphic>
          <a:graphicData uri="http://schemas.openxmlformats.org/presentationml/2006/ole">
            <p:oleObj spid="_x0000_s34822" name="Equation" r:id="rId7" imgW="3213000" imgH="825480" progId="Equation.3">
              <p:embed/>
            </p:oleObj>
          </a:graphicData>
        </a:graphic>
      </p:graphicFrame>
      <p:graphicFrame>
        <p:nvGraphicFramePr>
          <p:cNvPr id="13" name="Object 7"/>
          <p:cNvGraphicFramePr>
            <a:graphicFrameLocks noChangeAspect="1"/>
          </p:cNvGraphicFramePr>
          <p:nvPr/>
        </p:nvGraphicFramePr>
        <p:xfrm>
          <a:off x="1285875" y="5459413"/>
          <a:ext cx="3357563" cy="690562"/>
        </p:xfrm>
        <a:graphic>
          <a:graphicData uri="http://schemas.openxmlformats.org/presentationml/2006/ole">
            <p:oleObj spid="_x0000_s34823" name="Equation" r:id="rId8" imgW="228600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PERSAMAAN DIFERENSIAL</a:t>
            </a:r>
            <a:endParaRPr lang="en-GB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d-ID" smtClean="0"/>
              <a:t>Sebarang persamaan dengan yang tidak diketahui berupa suatu fungsi dan melibatkan turunan atau diferensial dari fungsi yang tidak diketahui tersebut</a:t>
            </a:r>
          </a:p>
          <a:p>
            <a:pPr eaLnBrk="1" hangingPunct="1"/>
            <a:endParaRPr lang="id-ID" smtClean="0"/>
          </a:p>
          <a:p>
            <a:pPr eaLnBrk="1" hangingPunct="1"/>
            <a:r>
              <a:rPr lang="id-ID" smtClean="0"/>
              <a:t>Menyelesaikan suatu persamaan diferensial berarti menentukan fungsi yang tidak diketahui tersebut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itle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id-ID" sz="2800" smtClean="0"/>
              <a:t>SIFAT-SIFAT INTEGRAL</a:t>
            </a:r>
            <a:br>
              <a:rPr lang="id-ID" sz="2800" smtClean="0"/>
            </a:br>
            <a:r>
              <a:rPr lang="id-ID" sz="2800" smtClean="0"/>
              <a:t>TEOREMA A: PENAMBAHAN SELANG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905000"/>
            <a:ext cx="7881938" cy="4095750"/>
          </a:xfrm>
        </p:spPr>
        <p:txBody>
          <a:bodyPr/>
          <a:lstStyle/>
          <a:p>
            <a:r>
              <a:rPr lang="id-ID" smtClean="0"/>
              <a:t>Jika f terintegralkan pada suatu selang yang mengandung tiga titik a, b, dan c, maka</a:t>
            </a:r>
          </a:p>
          <a:p>
            <a:pPr>
              <a:buFont typeface="Wingdings" pitchFamily="2" charset="2"/>
              <a:buNone/>
            </a:pPr>
            <a:endParaRPr lang="id-ID" smtClean="0"/>
          </a:p>
          <a:p>
            <a:pPr>
              <a:buFont typeface="Wingdings" pitchFamily="2" charset="2"/>
              <a:buNone/>
            </a:pPr>
            <a:r>
              <a:rPr lang="id-ID" smtClean="0"/>
              <a:t>bagaimanapun urutan dari a, b, dan c</a:t>
            </a:r>
          </a:p>
          <a:p>
            <a:pPr>
              <a:buFont typeface="Wingdings" pitchFamily="2" charset="2"/>
              <a:buNone/>
            </a:pPr>
            <a:r>
              <a:rPr lang="id-ID" smtClean="0"/>
              <a:t>Contoh </a:t>
            </a:r>
          </a:p>
          <a:p>
            <a:endParaRPr lang="id-ID" smtClean="0"/>
          </a:p>
          <a:p>
            <a:endParaRPr lang="id-ID" smtClean="0"/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2420938" y="3000375"/>
          <a:ext cx="4437062" cy="1031875"/>
        </p:xfrm>
        <a:graphic>
          <a:graphicData uri="http://schemas.openxmlformats.org/presentationml/2006/ole">
            <p:oleObj spid="_x0000_s35842" name="Equation" r:id="rId3" imgW="2349360" imgH="545760" progId="Equation.3">
              <p:embed/>
            </p:oleObj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2571750" y="4654550"/>
          <a:ext cx="2857500" cy="1390650"/>
        </p:xfrm>
        <a:graphic>
          <a:graphicData uri="http://schemas.openxmlformats.org/presentationml/2006/ole">
            <p:oleObj spid="_x0000_s35843" name="Equation" r:id="rId4" imgW="1828800" imgH="1130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itle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id-ID" sz="3200" smtClean="0"/>
              <a:t>SIFAT-SIFAT INTEGRAL</a:t>
            </a:r>
            <a:br>
              <a:rPr lang="id-ID" sz="3200" smtClean="0"/>
            </a:br>
            <a:r>
              <a:rPr lang="id-ID" sz="3200" smtClean="0"/>
              <a:t>TEOREMA B: PEMBANDINGAN</a:t>
            </a:r>
          </a:p>
        </p:txBody>
      </p:sp>
      <p:sp>
        <p:nvSpPr>
          <p:cNvPr id="36869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905000"/>
            <a:ext cx="7739063" cy="3810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id-ID" smtClean="0"/>
              <a:t>Jika f dan g terintegralkan pada [a , b] dan jika f(x)    g(x) untuk semua x dalam [a,b]</a:t>
            </a:r>
          </a:p>
          <a:p>
            <a:pPr>
              <a:buFont typeface="Wingdings" pitchFamily="2" charset="2"/>
              <a:buNone/>
            </a:pPr>
            <a:r>
              <a:rPr lang="id-ID" smtClean="0"/>
              <a:t>Maka  </a:t>
            </a:r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2500313" y="2500313"/>
          <a:ext cx="285750" cy="357187"/>
        </p:xfrm>
        <a:graphic>
          <a:graphicData uri="http://schemas.openxmlformats.org/presentationml/2006/ole">
            <p:oleObj spid="_x0000_s36866" name="Equation" r:id="rId3" imgW="152280" imgH="177480" progId="Equation.3">
              <p:embed/>
            </p:oleObj>
          </a:graphicData>
        </a:graphic>
      </p:graphicFrame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2214563" y="3071813"/>
          <a:ext cx="3559175" cy="1285875"/>
        </p:xfrm>
        <a:graphic>
          <a:graphicData uri="http://schemas.openxmlformats.org/presentationml/2006/ole">
            <p:oleObj spid="_x0000_s36867" name="Equation" r:id="rId4" imgW="1511280" imgH="5457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Title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id-ID" sz="3200" smtClean="0"/>
              <a:t>SIFAT-SIFAT INTEGRAL</a:t>
            </a:r>
            <a:br>
              <a:rPr lang="id-ID" sz="3200" smtClean="0"/>
            </a:br>
            <a:r>
              <a:rPr lang="id-ID" sz="3200" smtClean="0"/>
              <a:t>TEOREMA C: KETERBATASAN</a:t>
            </a:r>
          </a:p>
        </p:txBody>
      </p:sp>
      <p:sp>
        <p:nvSpPr>
          <p:cNvPr id="37894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905000"/>
            <a:ext cx="7739063" cy="4238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id-ID" smtClean="0"/>
              <a:t>Jika f terintegralkan pada [a , b] dan jika</a:t>
            </a:r>
          </a:p>
          <a:p>
            <a:pPr>
              <a:buFont typeface="Wingdings" pitchFamily="2" charset="2"/>
              <a:buNone/>
            </a:pPr>
            <a:r>
              <a:rPr lang="id-ID" smtClean="0"/>
              <a:t>m     f(x)    M   untuk semua x dalam [a,b]</a:t>
            </a:r>
          </a:p>
          <a:p>
            <a:pPr>
              <a:buFont typeface="Wingdings" pitchFamily="2" charset="2"/>
              <a:buNone/>
            </a:pPr>
            <a:r>
              <a:rPr lang="id-ID" smtClean="0"/>
              <a:t>Maka  </a:t>
            </a:r>
          </a:p>
          <a:p>
            <a:pPr>
              <a:buFont typeface="Wingdings" pitchFamily="2" charset="2"/>
              <a:buNone/>
            </a:pPr>
            <a:endParaRPr lang="id-ID" smtClean="0"/>
          </a:p>
        </p:txBody>
      </p:sp>
      <p:graphicFrame>
        <p:nvGraphicFramePr>
          <p:cNvPr id="37890" name="Object 3"/>
          <p:cNvGraphicFramePr>
            <a:graphicFrameLocks noChangeAspect="1"/>
          </p:cNvGraphicFramePr>
          <p:nvPr/>
        </p:nvGraphicFramePr>
        <p:xfrm>
          <a:off x="1357313" y="2571750"/>
          <a:ext cx="285750" cy="357188"/>
        </p:xfrm>
        <a:graphic>
          <a:graphicData uri="http://schemas.openxmlformats.org/presentationml/2006/ole">
            <p:oleObj spid="_x0000_s37890" name="Equation" r:id="rId3" imgW="152280" imgH="177480" progId="Equation.3">
              <p:embed/>
            </p:oleObj>
          </a:graphicData>
        </a:graphic>
      </p:graphicFrame>
      <p:graphicFrame>
        <p:nvGraphicFramePr>
          <p:cNvPr id="37891" name="Object 5"/>
          <p:cNvGraphicFramePr>
            <a:graphicFrameLocks noChangeAspect="1"/>
          </p:cNvGraphicFramePr>
          <p:nvPr/>
        </p:nvGraphicFramePr>
        <p:xfrm>
          <a:off x="2357438" y="2571750"/>
          <a:ext cx="285750" cy="357188"/>
        </p:xfrm>
        <a:graphic>
          <a:graphicData uri="http://schemas.openxmlformats.org/presentationml/2006/ole">
            <p:oleObj spid="_x0000_s37891" name="Equation" r:id="rId4" imgW="152280" imgH="177480" progId="Equation.3">
              <p:embed/>
            </p:oleObj>
          </a:graphicData>
        </a:graphic>
      </p:graphicFrame>
      <p:graphicFrame>
        <p:nvGraphicFramePr>
          <p:cNvPr id="37892" name="Object 6"/>
          <p:cNvGraphicFramePr>
            <a:graphicFrameLocks noChangeAspect="1"/>
          </p:cNvGraphicFramePr>
          <p:nvPr/>
        </p:nvGraphicFramePr>
        <p:xfrm>
          <a:off x="1949450" y="3071813"/>
          <a:ext cx="5622925" cy="1285875"/>
        </p:xfrm>
        <a:graphic>
          <a:graphicData uri="http://schemas.openxmlformats.org/presentationml/2006/ole">
            <p:oleObj spid="_x0000_s37892" name="Equation" r:id="rId5" imgW="2387520" imgH="5457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Title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id-ID" sz="2400" smtClean="0"/>
              <a:t>SIFAT-SIFAT INTEGRAL</a:t>
            </a:r>
            <a:br>
              <a:rPr lang="id-ID" sz="2400" smtClean="0"/>
            </a:br>
            <a:r>
              <a:rPr lang="id-ID" sz="2400" smtClean="0"/>
              <a:t>TEOREMA D: </a:t>
            </a:r>
            <a:br>
              <a:rPr lang="id-ID" sz="2400" smtClean="0"/>
            </a:br>
            <a:r>
              <a:rPr lang="id-ID" sz="2400" smtClean="0"/>
              <a:t>PENDIFERENSIALAN INTEGRAL TENTU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905000"/>
            <a:ext cx="7667625" cy="40243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id-ID" smtClean="0"/>
              <a:t>Andaikan f kontinu pada selang tertutup</a:t>
            </a:r>
          </a:p>
          <a:p>
            <a:pPr>
              <a:buFont typeface="Wingdings" pitchFamily="2" charset="2"/>
              <a:buNone/>
            </a:pPr>
            <a:r>
              <a:rPr lang="id-ID" smtClean="0"/>
              <a:t> [a , b] dan x titik dalam (a , b)</a:t>
            </a:r>
          </a:p>
          <a:p>
            <a:pPr>
              <a:buFont typeface="Wingdings" pitchFamily="2" charset="2"/>
              <a:buNone/>
            </a:pPr>
            <a:r>
              <a:rPr lang="id-ID" smtClean="0"/>
              <a:t>Maka </a:t>
            </a:r>
          </a:p>
          <a:p>
            <a:pPr>
              <a:buFont typeface="Wingdings" pitchFamily="2" charset="2"/>
              <a:buNone/>
            </a:pPr>
            <a:endParaRPr lang="id-ID" smtClean="0"/>
          </a:p>
          <a:p>
            <a:pPr>
              <a:buFont typeface="Wingdings" pitchFamily="2" charset="2"/>
              <a:buNone/>
            </a:pPr>
            <a:endParaRPr lang="id-ID" smtClean="0"/>
          </a:p>
          <a:p>
            <a:pPr>
              <a:buFont typeface="Wingdings" pitchFamily="2" charset="2"/>
              <a:buNone/>
            </a:pPr>
            <a:r>
              <a:rPr lang="id-ID" smtClean="0"/>
              <a:t>Carilah                         dengan dua cara </a:t>
            </a: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2143125" y="3143250"/>
          <a:ext cx="3216275" cy="1166813"/>
        </p:xfrm>
        <a:graphic>
          <a:graphicData uri="http://schemas.openxmlformats.org/presentationml/2006/ole">
            <p:oleObj spid="_x0000_s38914" name="Equation" r:id="rId3" imgW="1574640" imgH="571320" progId="Equation.3">
              <p:embed/>
            </p:oleObj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2286000" y="4408488"/>
          <a:ext cx="2416175" cy="1235075"/>
        </p:xfrm>
        <a:graphic>
          <a:graphicData uri="http://schemas.openxmlformats.org/presentationml/2006/ole">
            <p:oleObj spid="_x0000_s38915" name="Equation" r:id="rId4" imgW="1117440" imgH="571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3" name="Title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id-ID" smtClean="0"/>
              <a:t>jawab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905000"/>
            <a:ext cx="7667625" cy="4238625"/>
          </a:xfrm>
        </p:spPr>
        <p:txBody>
          <a:bodyPr/>
          <a:lstStyle/>
          <a:p>
            <a:r>
              <a:rPr lang="id-ID" smtClean="0"/>
              <a:t>Cara I</a:t>
            </a:r>
          </a:p>
          <a:p>
            <a:endParaRPr lang="id-ID" smtClean="0"/>
          </a:p>
          <a:p>
            <a:endParaRPr lang="id-ID" smtClean="0"/>
          </a:p>
          <a:p>
            <a:endParaRPr lang="id-ID" smtClean="0"/>
          </a:p>
          <a:p>
            <a:r>
              <a:rPr lang="id-ID" smtClean="0"/>
              <a:t>Jadi </a:t>
            </a:r>
          </a:p>
          <a:p>
            <a:pPr>
              <a:buFont typeface="Wingdings" pitchFamily="2" charset="2"/>
              <a:buNone/>
            </a:pPr>
            <a:endParaRPr lang="id-ID" smtClean="0"/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2655888" y="500063"/>
          <a:ext cx="2416175" cy="1235075"/>
        </p:xfrm>
        <a:graphic>
          <a:graphicData uri="http://schemas.openxmlformats.org/presentationml/2006/ole">
            <p:oleObj spid="_x0000_s39938" name="Equation" r:id="rId3" imgW="1117440" imgH="571320" progId="Equation.3">
              <p:embed/>
            </p:oleObj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1214438" y="2389188"/>
          <a:ext cx="5129212" cy="1039812"/>
        </p:xfrm>
        <a:graphic>
          <a:graphicData uri="http://schemas.openxmlformats.org/presentationml/2006/ole">
            <p:oleObj spid="_x0000_s39939" name="Equation" r:id="rId4" imgW="2692080" imgH="545760" progId="Equation.3">
              <p:embed/>
            </p:oleObj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1214438" y="3500438"/>
          <a:ext cx="2928937" cy="774700"/>
        </p:xfrm>
        <a:graphic>
          <a:graphicData uri="http://schemas.openxmlformats.org/presentationml/2006/ole">
            <p:oleObj spid="_x0000_s39940" name="Equation" r:id="rId5" imgW="1777680" imgH="469800" progId="Equation.3">
              <p:embed/>
            </p:oleObj>
          </a:graphicData>
        </a:graphic>
      </p:graphicFrame>
      <p:graphicFrame>
        <p:nvGraphicFramePr>
          <p:cNvPr id="62469" name="Object 5"/>
          <p:cNvGraphicFramePr>
            <a:graphicFrameLocks noChangeAspect="1"/>
          </p:cNvGraphicFramePr>
          <p:nvPr/>
        </p:nvGraphicFramePr>
        <p:xfrm>
          <a:off x="1357313" y="4837113"/>
          <a:ext cx="2416175" cy="1235075"/>
        </p:xfrm>
        <a:graphic>
          <a:graphicData uri="http://schemas.openxmlformats.org/presentationml/2006/ole">
            <p:oleObj spid="_x0000_s39941" name="Equation" r:id="rId6" imgW="1117440" imgH="571320" progId="Equation.3">
              <p:embed/>
            </p:oleObj>
          </a:graphicData>
        </a:graphic>
      </p:graphicFrame>
      <p:graphicFrame>
        <p:nvGraphicFramePr>
          <p:cNvPr id="62470" name="Object 6"/>
          <p:cNvGraphicFramePr>
            <a:graphicFrameLocks noChangeAspect="1"/>
          </p:cNvGraphicFramePr>
          <p:nvPr/>
        </p:nvGraphicFramePr>
        <p:xfrm>
          <a:off x="3857625" y="5143500"/>
          <a:ext cx="1344613" cy="523875"/>
        </p:xfrm>
        <a:graphic>
          <a:graphicData uri="http://schemas.openxmlformats.org/presentationml/2006/ole">
            <p:oleObj spid="_x0000_s39942" name="Equation" r:id="rId7" imgW="5205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Title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id-ID" smtClean="0"/>
              <a:t>jawab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905000"/>
            <a:ext cx="7667625" cy="3667125"/>
          </a:xfrm>
        </p:spPr>
        <p:txBody>
          <a:bodyPr/>
          <a:lstStyle/>
          <a:p>
            <a:r>
              <a:rPr lang="id-ID" smtClean="0"/>
              <a:t>Cara II dengan teorema D</a:t>
            </a:r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2655888" y="500063"/>
          <a:ext cx="2416175" cy="1235075"/>
        </p:xfrm>
        <a:graphic>
          <a:graphicData uri="http://schemas.openxmlformats.org/presentationml/2006/ole">
            <p:oleObj spid="_x0000_s40962" name="Equation" r:id="rId3" imgW="1117440" imgH="571320" progId="Equation.3">
              <p:embed/>
            </p:oleObj>
          </a:graphicData>
        </a:graphic>
      </p:graphicFrame>
      <p:graphicFrame>
        <p:nvGraphicFramePr>
          <p:cNvPr id="63491" name="Object 3"/>
          <p:cNvGraphicFramePr>
            <a:graphicFrameLocks noChangeAspect="1"/>
          </p:cNvGraphicFramePr>
          <p:nvPr/>
        </p:nvGraphicFramePr>
        <p:xfrm>
          <a:off x="1357313" y="2908300"/>
          <a:ext cx="2416175" cy="1235075"/>
        </p:xfrm>
        <a:graphic>
          <a:graphicData uri="http://schemas.openxmlformats.org/presentationml/2006/ole">
            <p:oleObj spid="_x0000_s40963" name="Equation" r:id="rId4" imgW="1117440" imgH="571320" progId="Equation.3">
              <p:embed/>
            </p:oleObj>
          </a:graphicData>
        </a:graphic>
      </p:graphicFrame>
      <p:graphicFrame>
        <p:nvGraphicFramePr>
          <p:cNvPr id="63492" name="Object 4"/>
          <p:cNvGraphicFramePr>
            <a:graphicFrameLocks noChangeAspect="1"/>
          </p:cNvGraphicFramePr>
          <p:nvPr/>
        </p:nvGraphicFramePr>
        <p:xfrm>
          <a:off x="3857625" y="3214688"/>
          <a:ext cx="1344613" cy="523875"/>
        </p:xfrm>
        <a:graphic>
          <a:graphicData uri="http://schemas.openxmlformats.org/presentationml/2006/ole">
            <p:oleObj spid="_x0000_s40964" name="Equation" r:id="rId5" imgW="5205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2" name="Title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id-ID" smtClean="0"/>
              <a:t>Soal 1: tentukan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785813" y="1905000"/>
            <a:ext cx="7672387" cy="388143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id-ID" smtClean="0"/>
              <a:t>Jawab</a:t>
            </a:r>
          </a:p>
          <a:p>
            <a:pPr>
              <a:buFont typeface="Wingdings" pitchFamily="2" charset="2"/>
              <a:buNone/>
            </a:pPr>
            <a:r>
              <a:rPr lang="id-ID" smtClean="0"/>
              <a:t>Teorema D hanya berlaku untuk variabel batas yang linear</a:t>
            </a:r>
          </a:p>
          <a:p>
            <a:pPr>
              <a:buFont typeface="Wingdings" pitchFamily="2" charset="2"/>
              <a:buNone/>
            </a:pPr>
            <a:r>
              <a:rPr lang="id-ID" smtClean="0"/>
              <a:t>Misalkan              ,</a:t>
            </a:r>
          </a:p>
          <a:p>
            <a:pPr>
              <a:buFont typeface="Wingdings" pitchFamily="2" charset="2"/>
              <a:buNone/>
            </a:pPr>
            <a:r>
              <a:rPr lang="id-ID" smtClean="0"/>
              <a:t>Menurut aturan rantai </a:t>
            </a:r>
          </a:p>
          <a:p>
            <a:pPr>
              <a:buFont typeface="Wingdings" pitchFamily="2" charset="2"/>
              <a:buNone/>
            </a:pPr>
            <a:r>
              <a:rPr lang="id-ID" smtClean="0"/>
              <a:t> 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2708275" y="3471863"/>
          <a:ext cx="1135063" cy="568325"/>
        </p:xfrm>
        <a:graphic>
          <a:graphicData uri="http://schemas.openxmlformats.org/presentationml/2006/ole">
            <p:oleObj spid="_x0000_s41986" name="Equation" r:id="rId3" imgW="507960" imgH="253800" progId="Equation.3">
              <p:embed/>
            </p:oleObj>
          </a:graphicData>
        </a:graphic>
      </p:graphicFrame>
      <p:graphicFrame>
        <p:nvGraphicFramePr>
          <p:cNvPr id="41987" name="Content Placeholder 6"/>
          <p:cNvGraphicFramePr>
            <a:graphicFrameLocks noChangeAspect="1"/>
          </p:cNvGraphicFramePr>
          <p:nvPr>
            <p:ph sz="quarter" idx="1"/>
          </p:nvPr>
        </p:nvGraphicFramePr>
        <p:xfrm>
          <a:off x="4429125" y="449263"/>
          <a:ext cx="2643188" cy="1208087"/>
        </p:xfrm>
        <a:graphic>
          <a:graphicData uri="http://schemas.openxmlformats.org/presentationml/2006/ole">
            <p:oleObj spid="_x0000_s41987" name="Equation" r:id="rId4" imgW="1333440" imgH="609480" progId="Equation.3">
              <p:embed/>
            </p:oleObj>
          </a:graphicData>
        </a:graphic>
      </p:graphicFrame>
      <p:graphicFrame>
        <p:nvGraphicFramePr>
          <p:cNvPr id="64517" name="Object 5"/>
          <p:cNvGraphicFramePr>
            <a:graphicFrameLocks noChangeAspect="1"/>
          </p:cNvGraphicFramePr>
          <p:nvPr/>
        </p:nvGraphicFramePr>
        <p:xfrm>
          <a:off x="822325" y="4703763"/>
          <a:ext cx="2106613" cy="1011237"/>
        </p:xfrm>
        <a:graphic>
          <a:graphicData uri="http://schemas.openxmlformats.org/presentationml/2006/ole">
            <p:oleObj spid="_x0000_s41988" name="Equation" r:id="rId5" imgW="1269720" imgH="609480" progId="Equation.3">
              <p:embed/>
            </p:oleObj>
          </a:graphicData>
        </a:graphic>
      </p:graphicFrame>
      <p:graphicFrame>
        <p:nvGraphicFramePr>
          <p:cNvPr id="13" name="Object 8"/>
          <p:cNvGraphicFramePr>
            <a:graphicFrameLocks noChangeAspect="1"/>
          </p:cNvGraphicFramePr>
          <p:nvPr/>
        </p:nvGraphicFramePr>
        <p:xfrm>
          <a:off x="2928938" y="4791075"/>
          <a:ext cx="3471862" cy="995363"/>
        </p:xfrm>
        <a:graphic>
          <a:graphicData uri="http://schemas.openxmlformats.org/presentationml/2006/ole">
            <p:oleObj spid="_x0000_s41989" name="Equation" r:id="rId6" imgW="1904760" imgH="545760" progId="Equation.3">
              <p:embed/>
            </p:oleObj>
          </a:graphicData>
        </a:graphic>
      </p:graphicFrame>
      <p:graphicFrame>
        <p:nvGraphicFramePr>
          <p:cNvPr id="14" name="Object 9"/>
          <p:cNvGraphicFramePr>
            <a:graphicFrameLocks noChangeAspect="1"/>
          </p:cNvGraphicFramePr>
          <p:nvPr/>
        </p:nvGraphicFramePr>
        <p:xfrm>
          <a:off x="4013200" y="3357563"/>
          <a:ext cx="1916113" cy="936625"/>
        </p:xfrm>
        <a:graphic>
          <a:graphicData uri="http://schemas.openxmlformats.org/presentationml/2006/ole">
            <p:oleObj spid="_x0000_s41990" name="Equation" r:id="rId7" imgW="1117440" imgH="545760" progId="Equation.3">
              <p:embed/>
            </p:oleObj>
          </a:graphicData>
        </a:graphic>
      </p:graphicFrame>
      <p:graphicFrame>
        <p:nvGraphicFramePr>
          <p:cNvPr id="15" name="Object 10"/>
          <p:cNvGraphicFramePr>
            <a:graphicFrameLocks noChangeAspect="1"/>
          </p:cNvGraphicFramePr>
          <p:nvPr/>
        </p:nvGraphicFramePr>
        <p:xfrm>
          <a:off x="4911725" y="4175125"/>
          <a:ext cx="2617788" cy="539750"/>
        </p:xfrm>
        <a:graphic>
          <a:graphicData uri="http://schemas.openxmlformats.org/presentationml/2006/ole">
            <p:oleObj spid="_x0000_s41991" name="Equation" r:id="rId8" imgW="123156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6" name="Title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id-ID" smtClean="0"/>
              <a:t>Soal 2: tentukan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905000"/>
            <a:ext cx="7667625" cy="40243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id-ID" smtClean="0"/>
              <a:t>Jawab</a:t>
            </a:r>
          </a:p>
          <a:p>
            <a:pPr>
              <a:buFont typeface="Wingdings" pitchFamily="2" charset="2"/>
              <a:buNone/>
            </a:pPr>
            <a:endParaRPr lang="id-ID" smtClean="0"/>
          </a:p>
          <a:p>
            <a:pPr>
              <a:buFont typeface="Wingdings" pitchFamily="2" charset="2"/>
              <a:buNone/>
            </a:pPr>
            <a:endParaRPr lang="id-ID" smtClean="0"/>
          </a:p>
          <a:p>
            <a:pPr>
              <a:buFont typeface="Wingdings" pitchFamily="2" charset="2"/>
              <a:buNone/>
            </a:pPr>
            <a:endParaRPr lang="id-ID" smtClean="0"/>
          </a:p>
          <a:p>
            <a:pPr>
              <a:buFont typeface="Wingdings" pitchFamily="2" charset="2"/>
              <a:buNone/>
            </a:pPr>
            <a:r>
              <a:rPr lang="id-ID" smtClean="0"/>
              <a:t>Misal </a:t>
            </a:r>
          </a:p>
          <a:p>
            <a:pPr>
              <a:buFont typeface="Wingdings" pitchFamily="2" charset="2"/>
              <a:buNone/>
            </a:pPr>
            <a:endParaRPr lang="id-ID" smtClean="0"/>
          </a:p>
          <a:p>
            <a:pPr>
              <a:buFont typeface="Wingdings" pitchFamily="2" charset="2"/>
              <a:buNone/>
            </a:pPr>
            <a:endParaRPr lang="id-ID" smtClean="0"/>
          </a:p>
        </p:txBody>
      </p:sp>
      <p:graphicFrame>
        <p:nvGraphicFramePr>
          <p:cNvPr id="43010" name="Content Placeholder 6"/>
          <p:cNvGraphicFramePr>
            <a:graphicFrameLocks noChangeAspect="1"/>
          </p:cNvGraphicFramePr>
          <p:nvPr/>
        </p:nvGraphicFramePr>
        <p:xfrm>
          <a:off x="4789488" y="449263"/>
          <a:ext cx="2492375" cy="1208087"/>
        </p:xfrm>
        <a:graphic>
          <a:graphicData uri="http://schemas.openxmlformats.org/presentationml/2006/ole">
            <p:oleObj spid="_x0000_s43010" name="Equation" r:id="rId3" imgW="1257120" imgH="609480" progId="Equation.3">
              <p:embed/>
            </p:oleObj>
          </a:graphicData>
        </a:graphic>
      </p:graphicFrame>
      <p:graphicFrame>
        <p:nvGraphicFramePr>
          <p:cNvPr id="65539" name="Object 3"/>
          <p:cNvGraphicFramePr>
            <a:graphicFrameLocks noChangeAspect="1"/>
          </p:cNvGraphicFramePr>
          <p:nvPr/>
        </p:nvGraphicFramePr>
        <p:xfrm>
          <a:off x="642938" y="2435225"/>
          <a:ext cx="2492375" cy="1208088"/>
        </p:xfrm>
        <a:graphic>
          <a:graphicData uri="http://schemas.openxmlformats.org/presentationml/2006/ole">
            <p:oleObj spid="_x0000_s43011" name="Equation" r:id="rId4" imgW="1257120" imgH="609480" progId="Equation.3">
              <p:embed/>
            </p:oleObj>
          </a:graphicData>
        </a:graphic>
      </p:graphicFrame>
      <p:graphicFrame>
        <p:nvGraphicFramePr>
          <p:cNvPr id="65540" name="Object 4"/>
          <p:cNvGraphicFramePr>
            <a:graphicFrameLocks noChangeAspect="1"/>
          </p:cNvGraphicFramePr>
          <p:nvPr/>
        </p:nvGraphicFramePr>
        <p:xfrm>
          <a:off x="3108325" y="2500313"/>
          <a:ext cx="4606925" cy="1208087"/>
        </p:xfrm>
        <a:graphic>
          <a:graphicData uri="http://schemas.openxmlformats.org/presentationml/2006/ole">
            <p:oleObj spid="_x0000_s43012" name="Equation" r:id="rId5" imgW="2323800" imgH="609480" progId="Equation.3">
              <p:embed/>
            </p:oleObj>
          </a:graphicData>
        </a:graphic>
      </p:graphicFrame>
      <p:graphicFrame>
        <p:nvGraphicFramePr>
          <p:cNvPr id="65541" name="Object 5"/>
          <p:cNvGraphicFramePr>
            <a:graphicFrameLocks noChangeAspect="1"/>
          </p:cNvGraphicFramePr>
          <p:nvPr/>
        </p:nvGraphicFramePr>
        <p:xfrm>
          <a:off x="3043238" y="3435350"/>
          <a:ext cx="4806950" cy="1208088"/>
        </p:xfrm>
        <a:graphic>
          <a:graphicData uri="http://schemas.openxmlformats.org/presentationml/2006/ole">
            <p:oleObj spid="_x0000_s43013" name="Equation" r:id="rId6" imgW="2425680" imgH="609480" progId="Equation.3">
              <p:embed/>
            </p:oleObj>
          </a:graphicData>
        </a:graphic>
      </p:graphicFrame>
      <p:graphicFrame>
        <p:nvGraphicFramePr>
          <p:cNvPr id="65542" name="Object 6"/>
          <p:cNvGraphicFramePr>
            <a:graphicFrameLocks noChangeAspect="1"/>
          </p:cNvGraphicFramePr>
          <p:nvPr/>
        </p:nvGraphicFramePr>
        <p:xfrm>
          <a:off x="571500" y="4864100"/>
          <a:ext cx="6743700" cy="1208088"/>
        </p:xfrm>
        <a:graphic>
          <a:graphicData uri="http://schemas.openxmlformats.org/presentationml/2006/ole">
            <p:oleObj spid="_x0000_s43014" name="Equation" r:id="rId7" imgW="3403440" imgH="609480" progId="Equation.3">
              <p:embed/>
            </p:oleObj>
          </a:graphicData>
        </a:graphic>
      </p:graphicFrame>
      <p:graphicFrame>
        <p:nvGraphicFramePr>
          <p:cNvPr id="12" name="Object 7"/>
          <p:cNvGraphicFramePr>
            <a:graphicFrameLocks noChangeAspect="1"/>
          </p:cNvGraphicFramePr>
          <p:nvPr/>
        </p:nvGraphicFramePr>
        <p:xfrm>
          <a:off x="1928813" y="4214813"/>
          <a:ext cx="1549400" cy="500062"/>
        </p:xfrm>
        <a:graphic>
          <a:graphicData uri="http://schemas.openxmlformats.org/presentationml/2006/ole">
            <p:oleObj spid="_x0000_s43015" name="Equation" r:id="rId8" imgW="78732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8" name="Title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endParaRPr lang="id-ID" smtClean="0"/>
          </a:p>
        </p:txBody>
      </p:sp>
      <p:sp>
        <p:nvSpPr>
          <p:cNvPr id="44039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905000"/>
            <a:ext cx="7596188" cy="3952875"/>
          </a:xfrm>
        </p:spPr>
        <p:txBody>
          <a:bodyPr/>
          <a:lstStyle/>
          <a:p>
            <a:endParaRPr lang="id-ID" smtClean="0"/>
          </a:p>
        </p:txBody>
      </p:sp>
      <p:graphicFrame>
        <p:nvGraphicFramePr>
          <p:cNvPr id="66562" name="Object 2"/>
          <p:cNvGraphicFramePr>
            <a:graphicFrameLocks noChangeAspect="1"/>
          </p:cNvGraphicFramePr>
          <p:nvPr/>
        </p:nvGraphicFramePr>
        <p:xfrm>
          <a:off x="571500" y="1785938"/>
          <a:ext cx="6743700" cy="1208087"/>
        </p:xfrm>
        <a:graphic>
          <a:graphicData uri="http://schemas.openxmlformats.org/presentationml/2006/ole">
            <p:oleObj spid="_x0000_s44034" name="Equation" r:id="rId3" imgW="3403440" imgH="609480" progId="Equation.3">
              <p:embed/>
            </p:oleObj>
          </a:graphicData>
        </a:graphic>
      </p:graphicFrame>
      <p:graphicFrame>
        <p:nvGraphicFramePr>
          <p:cNvPr id="66563" name="Object 3"/>
          <p:cNvGraphicFramePr>
            <a:graphicFrameLocks noChangeAspect="1"/>
          </p:cNvGraphicFramePr>
          <p:nvPr/>
        </p:nvGraphicFramePr>
        <p:xfrm>
          <a:off x="2354263" y="2720975"/>
          <a:ext cx="3321050" cy="1208088"/>
        </p:xfrm>
        <a:graphic>
          <a:graphicData uri="http://schemas.openxmlformats.org/presentationml/2006/ole">
            <p:oleObj spid="_x0000_s44035" name="Equation" r:id="rId4" imgW="1676160" imgH="609480" progId="Equation.3">
              <p:embed/>
            </p:oleObj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57250" y="3714750"/>
            <a:ext cx="1785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400"/>
              <a:t>Jadi</a:t>
            </a:r>
          </a:p>
        </p:txBody>
      </p:sp>
      <p:graphicFrame>
        <p:nvGraphicFramePr>
          <p:cNvPr id="66564" name="Object 4"/>
          <p:cNvGraphicFramePr>
            <a:graphicFrameLocks noChangeAspect="1"/>
          </p:cNvGraphicFramePr>
          <p:nvPr/>
        </p:nvGraphicFramePr>
        <p:xfrm>
          <a:off x="642938" y="4143375"/>
          <a:ext cx="2492375" cy="1208088"/>
        </p:xfrm>
        <a:graphic>
          <a:graphicData uri="http://schemas.openxmlformats.org/presentationml/2006/ole">
            <p:oleObj spid="_x0000_s44036" name="Equation" r:id="rId5" imgW="1257120" imgH="609480" progId="Equation.3">
              <p:embed/>
            </p:oleObj>
          </a:graphicData>
        </a:graphic>
      </p:graphicFrame>
      <p:graphicFrame>
        <p:nvGraphicFramePr>
          <p:cNvPr id="66565" name="Object 5"/>
          <p:cNvGraphicFramePr>
            <a:graphicFrameLocks noChangeAspect="1"/>
          </p:cNvGraphicFramePr>
          <p:nvPr/>
        </p:nvGraphicFramePr>
        <p:xfrm>
          <a:off x="2889250" y="3990975"/>
          <a:ext cx="5006975" cy="1685925"/>
        </p:xfrm>
        <a:graphic>
          <a:graphicData uri="http://schemas.openxmlformats.org/presentationml/2006/ole">
            <p:oleObj spid="_x0000_s44037" name="Equation" r:id="rId6" imgW="2527200" imgH="850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7" name="Title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endParaRPr lang="id-ID" smtClean="0"/>
          </a:p>
        </p:txBody>
      </p:sp>
      <p:sp>
        <p:nvSpPr>
          <p:cNvPr id="45068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905000"/>
            <a:ext cx="7881938" cy="4238625"/>
          </a:xfrm>
        </p:spPr>
        <p:txBody>
          <a:bodyPr/>
          <a:lstStyle/>
          <a:p>
            <a:r>
              <a:rPr lang="id-ID" smtClean="0"/>
              <a:t>Bentuk		Substitusi		hasil			</a:t>
            </a:r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1285875" y="2571750"/>
          <a:ext cx="1441450" cy="571500"/>
        </p:xfrm>
        <a:graphic>
          <a:graphicData uri="http://schemas.openxmlformats.org/presentationml/2006/ole">
            <p:oleObj spid="_x0000_s45058" name="Equation" r:id="rId3" imgW="736560" imgH="291960" progId="Equation.3">
              <p:embed/>
            </p:oleObj>
          </a:graphicData>
        </a:graphic>
      </p:graphicFrame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3857625" y="2667000"/>
          <a:ext cx="1785938" cy="476250"/>
        </p:xfrm>
        <a:graphic>
          <a:graphicData uri="http://schemas.openxmlformats.org/presentationml/2006/ole">
            <p:oleObj spid="_x0000_s45059" name="Equation" r:id="rId4" imgW="761760" imgH="203040" progId="Equation.3">
              <p:embed/>
            </p:oleObj>
          </a:graphicData>
        </a:graphic>
      </p:graphicFrame>
      <p:graphicFrame>
        <p:nvGraphicFramePr>
          <p:cNvPr id="45060" name="Object 4"/>
          <p:cNvGraphicFramePr>
            <a:graphicFrameLocks noChangeAspect="1"/>
          </p:cNvGraphicFramePr>
          <p:nvPr/>
        </p:nvGraphicFramePr>
        <p:xfrm>
          <a:off x="6413500" y="2643188"/>
          <a:ext cx="1162050" cy="417512"/>
        </p:xfrm>
        <a:graphic>
          <a:graphicData uri="http://schemas.openxmlformats.org/presentationml/2006/ole">
            <p:oleObj spid="_x0000_s45060" name="Equation" r:id="rId5" imgW="495000" imgH="177480" progId="Equation.3">
              <p:embed/>
            </p:oleObj>
          </a:graphicData>
        </a:graphic>
      </p:graphicFrame>
      <p:graphicFrame>
        <p:nvGraphicFramePr>
          <p:cNvPr id="45061" name="Object 5"/>
          <p:cNvGraphicFramePr>
            <a:graphicFrameLocks noChangeAspect="1"/>
          </p:cNvGraphicFramePr>
          <p:nvPr/>
        </p:nvGraphicFramePr>
        <p:xfrm>
          <a:off x="3857625" y="3695700"/>
          <a:ext cx="1816100" cy="447675"/>
        </p:xfrm>
        <a:graphic>
          <a:graphicData uri="http://schemas.openxmlformats.org/presentationml/2006/ole">
            <p:oleObj spid="_x0000_s45061" name="Equation" r:id="rId6" imgW="774360" imgH="190440" progId="Equation.3">
              <p:embed/>
            </p:oleObj>
          </a:graphicData>
        </a:graphic>
      </p:graphicFrame>
      <p:graphicFrame>
        <p:nvGraphicFramePr>
          <p:cNvPr id="45062" name="Object 6"/>
          <p:cNvGraphicFramePr>
            <a:graphicFrameLocks noChangeAspect="1"/>
          </p:cNvGraphicFramePr>
          <p:nvPr/>
        </p:nvGraphicFramePr>
        <p:xfrm>
          <a:off x="1143000" y="3571875"/>
          <a:ext cx="1465263" cy="571500"/>
        </p:xfrm>
        <a:graphic>
          <a:graphicData uri="http://schemas.openxmlformats.org/presentationml/2006/ole">
            <p:oleObj spid="_x0000_s45062" name="Equation" r:id="rId7" imgW="749160" imgH="291960" progId="Equation.3">
              <p:embed/>
            </p:oleObj>
          </a:graphicData>
        </a:graphic>
      </p:graphicFrame>
      <p:graphicFrame>
        <p:nvGraphicFramePr>
          <p:cNvPr id="45063" name="Object 7"/>
          <p:cNvGraphicFramePr>
            <a:graphicFrameLocks noChangeAspect="1"/>
          </p:cNvGraphicFramePr>
          <p:nvPr/>
        </p:nvGraphicFramePr>
        <p:xfrm>
          <a:off x="6500813" y="3725863"/>
          <a:ext cx="1131887" cy="417512"/>
        </p:xfrm>
        <a:graphic>
          <a:graphicData uri="http://schemas.openxmlformats.org/presentationml/2006/ole">
            <p:oleObj spid="_x0000_s45063" name="Equation" r:id="rId8" imgW="482400" imgH="177480" progId="Equation.3">
              <p:embed/>
            </p:oleObj>
          </a:graphicData>
        </a:graphic>
      </p:graphicFrame>
      <p:graphicFrame>
        <p:nvGraphicFramePr>
          <p:cNvPr id="45064" name="Object 8"/>
          <p:cNvGraphicFramePr>
            <a:graphicFrameLocks noChangeAspect="1"/>
          </p:cNvGraphicFramePr>
          <p:nvPr/>
        </p:nvGraphicFramePr>
        <p:xfrm>
          <a:off x="1155700" y="4500563"/>
          <a:ext cx="1439863" cy="571500"/>
        </p:xfrm>
        <a:graphic>
          <a:graphicData uri="http://schemas.openxmlformats.org/presentationml/2006/ole">
            <p:oleObj spid="_x0000_s45064" name="Equation" r:id="rId9" imgW="736560" imgH="291960" progId="Equation.3">
              <p:embed/>
            </p:oleObj>
          </a:graphicData>
        </a:graphic>
      </p:graphicFrame>
      <p:graphicFrame>
        <p:nvGraphicFramePr>
          <p:cNvPr id="45065" name="Object 9"/>
          <p:cNvGraphicFramePr>
            <a:graphicFrameLocks noChangeAspect="1"/>
          </p:cNvGraphicFramePr>
          <p:nvPr/>
        </p:nvGraphicFramePr>
        <p:xfrm>
          <a:off x="3857625" y="4654550"/>
          <a:ext cx="1816100" cy="417513"/>
        </p:xfrm>
        <a:graphic>
          <a:graphicData uri="http://schemas.openxmlformats.org/presentationml/2006/ole">
            <p:oleObj spid="_x0000_s45065" name="Equation" r:id="rId10" imgW="774360" imgH="177480" progId="Equation.3">
              <p:embed/>
            </p:oleObj>
          </a:graphicData>
        </a:graphic>
      </p:graphicFrame>
      <p:graphicFrame>
        <p:nvGraphicFramePr>
          <p:cNvPr id="45066" name="Object 10"/>
          <p:cNvGraphicFramePr>
            <a:graphicFrameLocks noChangeAspect="1"/>
          </p:cNvGraphicFramePr>
          <p:nvPr/>
        </p:nvGraphicFramePr>
        <p:xfrm>
          <a:off x="6415088" y="4624388"/>
          <a:ext cx="1160462" cy="447675"/>
        </p:xfrm>
        <a:graphic>
          <a:graphicData uri="http://schemas.openxmlformats.org/presentationml/2006/ole">
            <p:oleObj spid="_x0000_s45066" name="Equation" r:id="rId11" imgW="495000" imgH="19044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Persamaan Diferensial</a:t>
            </a:r>
            <a:endParaRPr lang="en-GB" smtClean="0"/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3776663" cy="4038600"/>
          </a:xfrm>
        </p:spPr>
        <p:txBody>
          <a:bodyPr/>
          <a:lstStyle/>
          <a:p>
            <a:pPr eaLnBrk="1" hangingPunct="1"/>
            <a:r>
              <a:rPr lang="id-ID" sz="2700" smtClean="0"/>
              <a:t>Contoh</a:t>
            </a:r>
          </a:p>
          <a:p>
            <a:pPr eaLnBrk="1" hangingPunct="1"/>
            <a:endParaRPr lang="en-GB" sz="2700" smtClean="0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444625" y="2381250"/>
          <a:ext cx="2224088" cy="1133475"/>
        </p:xfrm>
        <a:graphic>
          <a:graphicData uri="http://schemas.openxmlformats.org/presentationml/2006/ole">
            <p:oleObj spid="_x0000_s3074" name="Equation" r:id="rId3" imgW="736560" imgH="393480" progId="Equation.3">
              <p:embed/>
            </p:oleObj>
          </a:graphicData>
        </a:graphic>
      </p:graphicFrame>
      <p:graphicFrame>
        <p:nvGraphicFramePr>
          <p:cNvPr id="3075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1511300" y="3698875"/>
          <a:ext cx="1416050" cy="1171575"/>
        </p:xfrm>
        <a:graphic>
          <a:graphicData uri="http://schemas.openxmlformats.org/presentationml/2006/ole">
            <p:oleObj spid="_x0000_s3075" name="Equation" r:id="rId4" imgW="48240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Title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id-ID" smtClean="0"/>
              <a:t>Contoh</a:t>
            </a:r>
          </a:p>
        </p:txBody>
      </p:sp>
      <p:sp>
        <p:nvSpPr>
          <p:cNvPr id="46084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905000"/>
            <a:ext cx="7667625" cy="4238625"/>
          </a:xfrm>
        </p:spPr>
        <p:txBody>
          <a:bodyPr/>
          <a:lstStyle/>
          <a:p>
            <a:r>
              <a:rPr lang="id-ID" smtClean="0"/>
              <a:t>1. </a:t>
            </a:r>
          </a:p>
        </p:txBody>
      </p:sp>
      <p:graphicFrame>
        <p:nvGraphicFramePr>
          <p:cNvPr id="46082" name="Object 2"/>
          <p:cNvGraphicFramePr>
            <a:graphicFrameLocks noChangeAspect="1"/>
          </p:cNvGraphicFramePr>
          <p:nvPr/>
        </p:nvGraphicFramePr>
        <p:xfrm>
          <a:off x="1857375" y="2071688"/>
          <a:ext cx="1003300" cy="342900"/>
        </p:xfrm>
        <a:graphic>
          <a:graphicData uri="http://schemas.openxmlformats.org/presentationml/2006/ole">
            <p:oleObj spid="_x0000_s46082" name="Equation" r:id="rId3" imgW="1002960" imgH="342720" progId="Equation.3">
              <p:embed/>
            </p:oleObj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Title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id-ID" sz="2400" smtClean="0"/>
              <a:t>SUBSTITUSI YANG MERASIONALKAN</a:t>
            </a:r>
          </a:p>
        </p:txBody>
      </p:sp>
      <p:sp>
        <p:nvSpPr>
          <p:cNvPr id="47108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905000"/>
            <a:ext cx="7667625" cy="4238625"/>
          </a:xfrm>
        </p:spPr>
        <p:txBody>
          <a:bodyPr/>
          <a:lstStyle/>
          <a:p>
            <a:r>
              <a:rPr lang="id-ID" smtClean="0"/>
              <a:t>Bentuk			Substitusi</a:t>
            </a:r>
          </a:p>
        </p:txBody>
      </p:sp>
      <p:sp>
        <p:nvSpPr>
          <p:cNvPr id="47109" name="Content Placeholder 3"/>
          <p:cNvSpPr>
            <a:spLocks noGrp="1"/>
          </p:cNvSpPr>
          <p:nvPr>
            <p:ph sz="quarter" idx="2"/>
          </p:nvPr>
        </p:nvSpPr>
        <p:spPr>
          <a:xfrm>
            <a:off x="1000125" y="1857375"/>
            <a:ext cx="7672388" cy="4310063"/>
          </a:xfrm>
        </p:spPr>
        <p:txBody>
          <a:bodyPr/>
          <a:lstStyle/>
          <a:p>
            <a:pPr lvl="1"/>
            <a:r>
              <a:rPr lang="id-ID" smtClean="0"/>
              <a:t>          </a:t>
            </a:r>
          </a:p>
        </p:txBody>
      </p:sp>
      <p:sp>
        <p:nvSpPr>
          <p:cNvPr id="47110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id-ID" smtClean="0"/>
          </a:p>
        </p:txBody>
      </p:sp>
      <p:graphicFrame>
        <p:nvGraphicFramePr>
          <p:cNvPr id="47106" name="Content Placeholder 6"/>
          <p:cNvGraphicFramePr>
            <a:graphicFrameLocks noChangeAspect="1"/>
          </p:cNvGraphicFramePr>
          <p:nvPr>
            <p:ph sz="quarter" idx="3"/>
          </p:nvPr>
        </p:nvGraphicFramePr>
        <p:xfrm>
          <a:off x="1143000" y="2643188"/>
          <a:ext cx="1785938" cy="708025"/>
        </p:xfrm>
        <a:graphic>
          <a:graphicData uri="http://schemas.openxmlformats.org/presentationml/2006/ole">
            <p:oleObj spid="_x0000_s47106" name="Equation" r:id="rId3" imgW="736560" imgH="291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4" name="Title 8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609600"/>
          </a:xfrm>
        </p:spPr>
        <p:txBody>
          <a:bodyPr/>
          <a:lstStyle/>
          <a:p>
            <a:r>
              <a:rPr lang="id-ID" smtClean="0"/>
              <a:t>PENGINTEGRALAN PARSIAL (548)</a:t>
            </a:r>
          </a:p>
        </p:txBody>
      </p:sp>
      <p:sp>
        <p:nvSpPr>
          <p:cNvPr id="55299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mtClean="0"/>
              <a:t>Metode ini didasarkan pada rumus turunan hasilkali dua fungsi</a:t>
            </a:r>
          </a:p>
          <a:p>
            <a:r>
              <a:rPr lang="id-ID" smtClean="0"/>
              <a:t>Misalkan</a:t>
            </a:r>
          </a:p>
          <a:p>
            <a:endParaRPr lang="id-ID" smtClean="0"/>
          </a:p>
          <a:p>
            <a:endParaRPr lang="id-ID" smtClean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3214688" y="3071813"/>
          <a:ext cx="3219450" cy="477837"/>
        </p:xfrm>
        <a:graphic>
          <a:graphicData uri="http://schemas.openxmlformats.org/presentationml/2006/ole">
            <p:oleObj spid="_x0000_s48130" name="Equation" r:id="rId3" imgW="1625400" imgH="241200" progId="Equation.3">
              <p:embed/>
            </p:oleObj>
          </a:graphicData>
        </a:graphic>
      </p:graphicFrame>
      <p:graphicFrame>
        <p:nvGraphicFramePr>
          <p:cNvPr id="55301" name="Object 5"/>
          <p:cNvGraphicFramePr>
            <a:graphicFrameLocks noChangeAspect="1"/>
          </p:cNvGraphicFramePr>
          <p:nvPr/>
        </p:nvGraphicFramePr>
        <p:xfrm>
          <a:off x="1017588" y="3511550"/>
          <a:ext cx="3898900" cy="930275"/>
        </p:xfrm>
        <a:graphic>
          <a:graphicData uri="http://schemas.openxmlformats.org/presentationml/2006/ole">
            <p:oleObj spid="_x0000_s48131" name="Equation" r:id="rId4" imgW="1968480" imgH="469800" progId="Equation.3">
              <p:embed/>
            </p:oleObj>
          </a:graphicData>
        </a:graphic>
      </p:graphicFrame>
      <p:graphicFrame>
        <p:nvGraphicFramePr>
          <p:cNvPr id="55302" name="Object 6"/>
          <p:cNvGraphicFramePr>
            <a:graphicFrameLocks noChangeAspect="1"/>
          </p:cNvGraphicFramePr>
          <p:nvPr/>
        </p:nvGraphicFramePr>
        <p:xfrm>
          <a:off x="744538" y="4795838"/>
          <a:ext cx="4552950" cy="477837"/>
        </p:xfrm>
        <a:graphic>
          <a:graphicData uri="http://schemas.openxmlformats.org/presentationml/2006/ole">
            <p:oleObj spid="_x0000_s48132" name="Equation" r:id="rId5" imgW="2298600" imgH="241200" progId="Equation.3">
              <p:embed/>
            </p:oleObj>
          </a:graphicData>
        </a:graphic>
      </p:graphicFrame>
      <p:graphicFrame>
        <p:nvGraphicFramePr>
          <p:cNvPr id="55303" name="Object 7"/>
          <p:cNvGraphicFramePr>
            <a:graphicFrameLocks noChangeAspect="1"/>
          </p:cNvGraphicFramePr>
          <p:nvPr/>
        </p:nvGraphicFramePr>
        <p:xfrm>
          <a:off x="665163" y="5297488"/>
          <a:ext cx="5407025" cy="930275"/>
        </p:xfrm>
        <a:graphic>
          <a:graphicData uri="http://schemas.openxmlformats.org/presentationml/2006/ole">
            <p:oleObj spid="_x0000_s48133" name="Equation" r:id="rId6" imgW="273024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smtClean="0"/>
          </a:p>
        </p:txBody>
      </p:sp>
      <p:graphicFrame>
        <p:nvGraphicFramePr>
          <p:cNvPr id="71682" name="Object 2"/>
          <p:cNvGraphicFramePr>
            <a:graphicFrameLocks noChangeAspect="1"/>
          </p:cNvGraphicFramePr>
          <p:nvPr>
            <p:ph idx="1"/>
          </p:nvPr>
        </p:nvGraphicFramePr>
        <p:xfrm>
          <a:off x="857250" y="1985963"/>
          <a:ext cx="7215188" cy="565150"/>
        </p:xfrm>
        <a:graphic>
          <a:graphicData uri="http://schemas.openxmlformats.org/presentationml/2006/ole">
            <p:oleObj spid="_x0000_s49154" name="Equation" r:id="rId3" imgW="3085920" imgH="241200" progId="Equation.3">
              <p:embed/>
            </p:oleObj>
          </a:graphicData>
        </a:graphic>
      </p:graphicFrame>
      <p:graphicFrame>
        <p:nvGraphicFramePr>
          <p:cNvPr id="71683" name="Object 3"/>
          <p:cNvGraphicFramePr>
            <a:graphicFrameLocks noChangeAspect="1"/>
          </p:cNvGraphicFramePr>
          <p:nvPr/>
        </p:nvGraphicFramePr>
        <p:xfrm>
          <a:off x="928688" y="2643188"/>
          <a:ext cx="3236912" cy="565150"/>
        </p:xfrm>
        <a:graphic>
          <a:graphicData uri="http://schemas.openxmlformats.org/presentationml/2006/ole">
            <p:oleObj spid="_x0000_s49155" name="Equation" r:id="rId4" imgW="1384200" imgH="241200" progId="Equation.3">
              <p:embed/>
            </p:oleObj>
          </a:graphicData>
        </a:graphic>
      </p:graphicFrame>
      <p:graphicFrame>
        <p:nvGraphicFramePr>
          <p:cNvPr id="71684" name="Object 4"/>
          <p:cNvGraphicFramePr>
            <a:graphicFrameLocks noChangeAspect="1"/>
          </p:cNvGraphicFramePr>
          <p:nvPr/>
        </p:nvGraphicFramePr>
        <p:xfrm>
          <a:off x="576263" y="3214688"/>
          <a:ext cx="4424362" cy="684212"/>
        </p:xfrm>
        <a:graphic>
          <a:graphicData uri="http://schemas.openxmlformats.org/presentationml/2006/ole">
            <p:oleObj spid="_x0000_s49156" name="Equation" r:id="rId5" imgW="1892160" imgH="291960" progId="Equation.3">
              <p:embed/>
            </p:oleObj>
          </a:graphicData>
        </a:graphic>
      </p:graphicFrame>
      <p:graphicFrame>
        <p:nvGraphicFramePr>
          <p:cNvPr id="71685" name="Object 5"/>
          <p:cNvGraphicFramePr>
            <a:graphicFrameLocks noChangeAspect="1"/>
          </p:cNvGraphicFramePr>
          <p:nvPr/>
        </p:nvGraphicFramePr>
        <p:xfrm>
          <a:off x="1039813" y="4000500"/>
          <a:ext cx="3444875" cy="684213"/>
        </p:xfrm>
        <a:graphic>
          <a:graphicData uri="http://schemas.openxmlformats.org/presentationml/2006/ole">
            <p:oleObj spid="_x0000_s49157" name="Equation" r:id="rId6" imgW="1473120" imgH="291960" progId="Equation.3">
              <p:embed/>
            </p:oleObj>
          </a:graphicData>
        </a:graphic>
      </p:graphicFrame>
      <p:graphicFrame>
        <p:nvGraphicFramePr>
          <p:cNvPr id="71686" name="Object 6"/>
          <p:cNvGraphicFramePr>
            <a:graphicFrameLocks noChangeAspect="1"/>
          </p:cNvGraphicFramePr>
          <p:nvPr/>
        </p:nvGraphicFramePr>
        <p:xfrm>
          <a:off x="1000125" y="4959350"/>
          <a:ext cx="3444875" cy="684213"/>
        </p:xfrm>
        <a:graphic>
          <a:graphicData uri="http://schemas.openxmlformats.org/presentationml/2006/ole">
            <p:oleObj spid="_x0000_s49158" name="Equation" r:id="rId7" imgW="1473120" imgH="291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25" y="1785938"/>
            <a:ext cx="7696200" cy="4038600"/>
          </a:xfrm>
        </p:spPr>
        <p:txBody>
          <a:bodyPr/>
          <a:lstStyle/>
          <a:p>
            <a:r>
              <a:rPr lang="id-ID" smtClean="0"/>
              <a:t>Contoh</a:t>
            </a:r>
          </a:p>
          <a:p>
            <a:endParaRPr lang="id-ID" smtClean="0"/>
          </a:p>
        </p:txBody>
      </p:sp>
      <p:graphicFrame>
        <p:nvGraphicFramePr>
          <p:cNvPr id="73731" name="Object 3"/>
          <p:cNvGraphicFramePr>
            <a:graphicFrameLocks noChangeAspect="1"/>
          </p:cNvGraphicFramePr>
          <p:nvPr/>
        </p:nvGraphicFramePr>
        <p:xfrm>
          <a:off x="1155700" y="2357438"/>
          <a:ext cx="1482725" cy="684212"/>
        </p:xfrm>
        <a:graphic>
          <a:graphicData uri="http://schemas.openxmlformats.org/presentationml/2006/ole">
            <p:oleObj spid="_x0000_s50178" name="Equation" r:id="rId3" imgW="634680" imgH="291960" progId="Equation.3">
              <p:embed/>
            </p:oleObj>
          </a:graphicData>
        </a:graphic>
      </p:graphicFrame>
      <p:graphicFrame>
        <p:nvGraphicFramePr>
          <p:cNvPr id="50179" name="Object 4"/>
          <p:cNvGraphicFramePr>
            <a:graphicFrameLocks noChangeAspect="1"/>
          </p:cNvGraphicFramePr>
          <p:nvPr/>
        </p:nvGraphicFramePr>
        <p:xfrm>
          <a:off x="1000125" y="547688"/>
          <a:ext cx="4643438" cy="922337"/>
        </p:xfrm>
        <a:graphic>
          <a:graphicData uri="http://schemas.openxmlformats.org/presentationml/2006/ole">
            <p:oleObj spid="_x0000_s50179" name="Equation" r:id="rId4" imgW="1473120" imgH="291960" progId="Equation.3">
              <p:embed/>
            </p:oleObj>
          </a:graphicData>
        </a:graphic>
      </p:graphicFrame>
      <p:graphicFrame>
        <p:nvGraphicFramePr>
          <p:cNvPr id="73734" name="Object 6"/>
          <p:cNvGraphicFramePr>
            <a:graphicFrameLocks noChangeAspect="1"/>
          </p:cNvGraphicFramePr>
          <p:nvPr/>
        </p:nvGraphicFramePr>
        <p:xfrm>
          <a:off x="1214438" y="3071813"/>
          <a:ext cx="3951287" cy="485775"/>
        </p:xfrm>
        <a:graphic>
          <a:graphicData uri="http://schemas.openxmlformats.org/presentationml/2006/ole">
            <p:oleObj spid="_x0000_s50180" name="Equation" r:id="rId5" imgW="1968480" imgH="241200" progId="Equation.3">
              <p:embed/>
            </p:oleObj>
          </a:graphicData>
        </a:graphic>
      </p:graphicFrame>
      <p:graphicFrame>
        <p:nvGraphicFramePr>
          <p:cNvPr id="73735" name="Object 7"/>
          <p:cNvGraphicFramePr>
            <a:graphicFrameLocks noChangeAspect="1"/>
          </p:cNvGraphicFramePr>
          <p:nvPr/>
        </p:nvGraphicFramePr>
        <p:xfrm>
          <a:off x="1876425" y="3563938"/>
          <a:ext cx="2552700" cy="920750"/>
        </p:xfrm>
        <a:graphic>
          <a:graphicData uri="http://schemas.openxmlformats.org/presentationml/2006/ole">
            <p:oleObj spid="_x0000_s50181" name="Equation" r:id="rId6" imgW="1307880" imgH="469800" progId="Equation.3">
              <p:embed/>
            </p:oleObj>
          </a:graphicData>
        </a:graphic>
      </p:graphicFrame>
      <p:graphicFrame>
        <p:nvGraphicFramePr>
          <p:cNvPr id="73736" name="Object 8"/>
          <p:cNvGraphicFramePr>
            <a:graphicFrameLocks noChangeAspect="1"/>
          </p:cNvGraphicFramePr>
          <p:nvPr/>
        </p:nvGraphicFramePr>
        <p:xfrm>
          <a:off x="1243013" y="4256088"/>
          <a:ext cx="3614737" cy="887412"/>
        </p:xfrm>
        <a:graphic>
          <a:graphicData uri="http://schemas.openxmlformats.org/presentationml/2006/ole">
            <p:oleObj spid="_x0000_s50182" name="Equation" r:id="rId7" imgW="1917360" imgH="469800" progId="Equation.3">
              <p:embed/>
            </p:oleObj>
          </a:graphicData>
        </a:graphic>
      </p:graphicFrame>
      <p:graphicFrame>
        <p:nvGraphicFramePr>
          <p:cNvPr id="73737" name="Object 9"/>
          <p:cNvGraphicFramePr>
            <a:graphicFrameLocks noChangeAspect="1"/>
          </p:cNvGraphicFramePr>
          <p:nvPr/>
        </p:nvGraphicFramePr>
        <p:xfrm>
          <a:off x="1209675" y="5165725"/>
          <a:ext cx="3790950" cy="620713"/>
        </p:xfrm>
        <a:graphic>
          <a:graphicData uri="http://schemas.openxmlformats.org/presentationml/2006/ole">
            <p:oleObj spid="_x0000_s50183" name="Equation" r:id="rId8" imgW="1790640" imgH="291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smtClean="0"/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Solusi</a:t>
            </a:r>
            <a:endParaRPr lang="en-GB" smtClean="0"/>
          </a:p>
        </p:txBody>
      </p:sp>
      <p:sp>
        <p:nvSpPr>
          <p:cNvPr id="41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7351713" cy="4038600"/>
          </a:xfrm>
        </p:spPr>
        <p:txBody>
          <a:bodyPr/>
          <a:lstStyle/>
          <a:p>
            <a:pPr eaLnBrk="1" hangingPunct="1"/>
            <a:r>
              <a:rPr lang="id-ID" sz="2700" smtClean="0"/>
              <a:t>5.2</a:t>
            </a:r>
          </a:p>
          <a:p>
            <a:pPr eaLnBrk="1" hangingPunct="1">
              <a:buFont typeface="Wingdings" pitchFamily="2" charset="2"/>
              <a:buNone/>
            </a:pPr>
            <a:r>
              <a:rPr lang="id-ID" sz="2700" smtClean="0"/>
              <a:t>18) Diket: a =</a:t>
            </a:r>
          </a:p>
          <a:p>
            <a:pPr eaLnBrk="1" hangingPunct="1">
              <a:buFont typeface="Wingdings" pitchFamily="2" charset="2"/>
              <a:buNone/>
            </a:pPr>
            <a:r>
              <a:rPr lang="id-ID" sz="2700" smtClean="0"/>
              <a:t>       Ditanyakan v(2) dan S(2) </a:t>
            </a:r>
          </a:p>
          <a:p>
            <a:pPr eaLnBrk="1" hangingPunct="1">
              <a:buFont typeface="Wingdings" pitchFamily="2" charset="2"/>
              <a:buNone/>
            </a:pPr>
            <a:r>
              <a:rPr lang="id-ID" sz="2700" smtClean="0"/>
              <a:t>       Jawab:</a:t>
            </a:r>
          </a:p>
          <a:p>
            <a:pPr eaLnBrk="1" hangingPunct="1">
              <a:buFont typeface="Wingdings" pitchFamily="2" charset="2"/>
              <a:buNone/>
            </a:pPr>
            <a:r>
              <a:rPr lang="id-ID" sz="2700" smtClean="0"/>
              <a:t>        </a:t>
            </a:r>
          </a:p>
          <a:p>
            <a:pPr eaLnBrk="1" hangingPunct="1">
              <a:buFont typeface="Wingdings" pitchFamily="2" charset="2"/>
              <a:buNone/>
            </a:pPr>
            <a:endParaRPr lang="id-ID" sz="2700" smtClean="0"/>
          </a:p>
          <a:p>
            <a:pPr eaLnBrk="1" hangingPunct="1">
              <a:buFont typeface="Wingdings" pitchFamily="2" charset="2"/>
              <a:buNone/>
            </a:pPr>
            <a:endParaRPr lang="id-ID" sz="2700" smtClean="0"/>
          </a:p>
          <a:p>
            <a:pPr eaLnBrk="1" hangingPunct="1">
              <a:buFont typeface="Wingdings" pitchFamily="2" charset="2"/>
              <a:buNone/>
            </a:pPr>
            <a:endParaRPr lang="id-ID" sz="2700" smtClean="0"/>
          </a:p>
          <a:p>
            <a:pPr eaLnBrk="1" hangingPunct="1">
              <a:buFont typeface="Wingdings" pitchFamily="2" charset="2"/>
              <a:buNone/>
            </a:pPr>
            <a:endParaRPr lang="id-ID" sz="2700" smtClean="0"/>
          </a:p>
          <a:p>
            <a:pPr eaLnBrk="1" hangingPunct="1">
              <a:buFont typeface="Wingdings" pitchFamily="2" charset="2"/>
              <a:buNone/>
            </a:pPr>
            <a:endParaRPr lang="id-ID" sz="2700" smtClean="0"/>
          </a:p>
          <a:p>
            <a:pPr eaLnBrk="1" hangingPunct="1">
              <a:buFont typeface="Wingdings" pitchFamily="2" charset="2"/>
              <a:buNone/>
            </a:pPr>
            <a:endParaRPr lang="id-ID" sz="2700" smtClean="0"/>
          </a:p>
        </p:txBody>
      </p:sp>
      <p:graphicFrame>
        <p:nvGraphicFramePr>
          <p:cNvPr id="4098" name="Object 7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197225" y="2124075"/>
          <a:ext cx="3971925" cy="598488"/>
        </p:xfrm>
        <a:graphic>
          <a:graphicData uri="http://schemas.openxmlformats.org/presentationml/2006/ole">
            <p:oleObj spid="_x0000_s4098" name="Equation" r:id="rId3" imgW="1523880" imgH="241200" progId="Equation.3">
              <p:embed/>
            </p:oleObj>
          </a:graphicData>
        </a:graphic>
      </p:graphicFrame>
      <p:graphicFrame>
        <p:nvGraphicFramePr>
          <p:cNvPr id="4099" name="Object 11"/>
          <p:cNvGraphicFramePr>
            <a:graphicFrameLocks noChangeAspect="1"/>
          </p:cNvGraphicFramePr>
          <p:nvPr>
            <p:ph sz="quarter" idx="3"/>
          </p:nvPr>
        </p:nvGraphicFramePr>
        <p:xfrm>
          <a:off x="1511300" y="3735388"/>
          <a:ext cx="5924550" cy="808037"/>
        </p:xfrm>
        <a:graphic>
          <a:graphicData uri="http://schemas.openxmlformats.org/presentationml/2006/ole">
            <p:oleObj spid="_x0000_s4099" name="Equation" r:id="rId4" imgW="2755800" imgH="393480" progId="Equation.3">
              <p:embed/>
            </p:oleObj>
          </a:graphicData>
        </a:graphic>
      </p:graphicFrame>
      <p:graphicFrame>
        <p:nvGraphicFramePr>
          <p:cNvPr id="4100" name="Object 13"/>
          <p:cNvGraphicFramePr>
            <a:graphicFrameLocks noChangeAspect="1"/>
          </p:cNvGraphicFramePr>
          <p:nvPr/>
        </p:nvGraphicFramePr>
        <p:xfrm>
          <a:off x="1812925" y="4724400"/>
          <a:ext cx="5181600" cy="935038"/>
        </p:xfrm>
        <a:graphic>
          <a:graphicData uri="http://schemas.openxmlformats.org/presentationml/2006/ole">
            <p:oleObj spid="_x0000_s4100" name="Equation" r:id="rId5" imgW="2184120" imgH="393480" progId="Equation.3">
              <p:embed/>
            </p:oleObj>
          </a:graphicData>
        </a:graphic>
      </p:graphicFrame>
      <p:graphicFrame>
        <p:nvGraphicFramePr>
          <p:cNvPr id="4101" name="Object 14"/>
          <p:cNvGraphicFramePr>
            <a:graphicFrameLocks noChangeAspect="1"/>
          </p:cNvGraphicFramePr>
          <p:nvPr/>
        </p:nvGraphicFramePr>
        <p:xfrm>
          <a:off x="1835150" y="5643563"/>
          <a:ext cx="3168650" cy="944562"/>
        </p:xfrm>
        <a:graphic>
          <a:graphicData uri="http://schemas.openxmlformats.org/presentationml/2006/ole">
            <p:oleObj spid="_x0000_s4101" name="Equation" r:id="rId6" imgW="13204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Solusi</a:t>
            </a:r>
            <a:endParaRPr lang="en-GB" smtClean="0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1149350" y="1725613"/>
          <a:ext cx="7599363" cy="1127125"/>
        </p:xfrm>
        <a:graphic>
          <a:graphicData uri="http://schemas.openxmlformats.org/presentationml/2006/ole">
            <p:oleObj spid="_x0000_s5122" name="Equation" r:id="rId3" imgW="2654280" imgH="393480" progId="Equation.3">
              <p:embed/>
            </p:oleObj>
          </a:graphicData>
        </a:graphic>
      </p:graphicFrame>
      <p:graphicFrame>
        <p:nvGraphicFramePr>
          <p:cNvPr id="5123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838200" y="3165475"/>
          <a:ext cx="7558088" cy="984250"/>
        </p:xfrm>
        <a:graphic>
          <a:graphicData uri="http://schemas.openxmlformats.org/presentationml/2006/ole">
            <p:oleObj spid="_x0000_s5123" name="Equation" r:id="rId4" imgW="29970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2900" smtClean="0"/>
              <a:t>PENDAHULUAN LUAS </a:t>
            </a:r>
            <a:br>
              <a:rPr lang="id-ID" sz="2900" smtClean="0"/>
            </a:br>
            <a:r>
              <a:rPr lang="id-ID" sz="1700" b="1" smtClean="0"/>
              <a:t>Luas menurut persegipanjang-persegipanjang dalam</a:t>
            </a:r>
            <a:r>
              <a:rPr lang="id-ID" sz="2900" smtClean="0"/>
              <a:t> </a:t>
            </a:r>
            <a:br>
              <a:rPr lang="id-ID" sz="2900" smtClean="0"/>
            </a:br>
            <a:endParaRPr lang="en-GB" sz="290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7481888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2700" smtClean="0"/>
              <a:t>Misalkan Daerah R dibatasi kurva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2700" smtClean="0"/>
              <a:t>sumbu-x dan garis x = 2. Akan dicari luas daerah 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id-ID" sz="27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id-ID" sz="27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id-ID" sz="27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id-ID" sz="27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2700" smtClean="0"/>
              <a:t>Dibuat partisi pada [0,2] menjadi n selang bagian, dengan panjang selang bagian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id-ID" sz="27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id-ID" sz="27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id-ID" sz="27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sz="2700" smtClean="0"/>
          </a:p>
        </p:txBody>
      </p:sp>
      <p:graphicFrame>
        <p:nvGraphicFramePr>
          <p:cNvPr id="41989" name="Object 5"/>
          <p:cNvGraphicFramePr>
            <a:graphicFrameLocks noChangeAspect="1"/>
          </p:cNvGraphicFramePr>
          <p:nvPr>
            <p:ph sz="quarter" idx="2"/>
          </p:nvPr>
        </p:nvGraphicFramePr>
        <p:xfrm>
          <a:off x="6011863" y="1844675"/>
          <a:ext cx="1089025" cy="593725"/>
        </p:xfrm>
        <a:graphic>
          <a:graphicData uri="http://schemas.openxmlformats.org/presentationml/2006/ole">
            <p:oleObj spid="_x0000_s6146" name="Equation" r:id="rId3" imgW="419040" imgH="228600" progId="Equation.3">
              <p:embed/>
            </p:oleObj>
          </a:graphicData>
        </a:graphic>
      </p:graphicFrame>
      <p:graphicFrame>
        <p:nvGraphicFramePr>
          <p:cNvPr id="41991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7212013" y="5265738"/>
          <a:ext cx="815975" cy="684212"/>
        </p:xfrm>
        <a:graphic>
          <a:graphicData uri="http://schemas.openxmlformats.org/presentationml/2006/ole">
            <p:oleObj spid="_x0000_s6147" name="Equation" r:id="rId4" imgW="469800" imgH="393480" progId="Equation.3">
              <p:embed/>
            </p:oleObj>
          </a:graphicData>
        </a:graphic>
      </p:graphicFrame>
      <p:pic>
        <p:nvPicPr>
          <p:cNvPr id="41993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43213" y="3152775"/>
            <a:ext cx="2016125" cy="19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2900" smtClean="0"/>
              <a:t>PENDAHULUAN LUAS </a:t>
            </a:r>
            <a:br>
              <a:rPr lang="id-ID" sz="2900" smtClean="0"/>
            </a:br>
            <a:r>
              <a:rPr lang="id-ID" sz="1700" b="1" smtClean="0"/>
              <a:t>Luas menurut persegipanjang-persegipanjang dalam</a:t>
            </a:r>
            <a:r>
              <a:rPr lang="id-ID" sz="2900" smtClean="0"/>
              <a:t> </a:t>
            </a:r>
            <a:br>
              <a:rPr lang="id-ID" sz="2900" smtClean="0"/>
            </a:br>
            <a:endParaRPr lang="en-GB" sz="2900" smtClean="0"/>
          </a:p>
        </p:txBody>
      </p:sp>
      <p:graphicFrame>
        <p:nvGraphicFramePr>
          <p:cNvPr id="71684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684213" y="1844675"/>
          <a:ext cx="4608512" cy="820738"/>
        </p:xfrm>
        <a:graphic>
          <a:graphicData uri="http://schemas.openxmlformats.org/presentationml/2006/ole">
            <p:oleObj spid="_x0000_s7170" name="Equation" r:id="rId3" imgW="2209680" imgH="393480" progId="Equation.3">
              <p:embed/>
            </p:oleObj>
          </a:graphicData>
        </a:graphic>
      </p:graphicFrame>
      <p:graphicFrame>
        <p:nvGraphicFramePr>
          <p:cNvPr id="71686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755650" y="2708275"/>
          <a:ext cx="2303463" cy="928688"/>
        </p:xfrm>
        <a:graphic>
          <a:graphicData uri="http://schemas.openxmlformats.org/presentationml/2006/ole">
            <p:oleObj spid="_x0000_s7171" name="Equation" r:id="rId4" imgW="977760" imgH="393480" progId="Equation.3">
              <p:embed/>
            </p:oleObj>
          </a:graphicData>
        </a:graphic>
      </p:graphicFrame>
      <p:graphicFrame>
        <p:nvGraphicFramePr>
          <p:cNvPr id="71688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900113" y="3827463"/>
          <a:ext cx="2016125" cy="892175"/>
        </p:xfrm>
        <a:graphic>
          <a:graphicData uri="http://schemas.openxmlformats.org/presentationml/2006/ole">
            <p:oleObj spid="_x0000_s7172" name="Equation" r:id="rId5" imgW="8888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udio">
  <a:themeElements>
    <a:clrScheme name="Stu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Studio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2358</TotalTime>
  <Words>605</Words>
  <Application>Microsoft Office PowerPoint</Application>
  <PresentationFormat>On-screen Show (4:3)</PresentationFormat>
  <Paragraphs>178</Paragraphs>
  <Slides>55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7" baseType="lpstr">
      <vt:lpstr>Studio</vt:lpstr>
      <vt:lpstr>Equation</vt:lpstr>
      <vt:lpstr>BAHAN AJAR KALKULUS INTEGRAL Oleh: ENDANG LISTYANI PERSAMAAN DIFERENSIAL</vt:lpstr>
      <vt:lpstr>PERSAMAAN DIFERENSIAL</vt:lpstr>
      <vt:lpstr>Slide 3</vt:lpstr>
      <vt:lpstr>PERSAMAAN DIFERENSIAL</vt:lpstr>
      <vt:lpstr>Persamaan Diferensial</vt:lpstr>
      <vt:lpstr>Solusi</vt:lpstr>
      <vt:lpstr>Solusi</vt:lpstr>
      <vt:lpstr>PENDAHULUAN LUAS  Luas menurut persegipanjang-persegipanjang dalam  </vt:lpstr>
      <vt:lpstr>PENDAHULUAN LUAS  Luas menurut persegipanjang-persegipanjang dalam  </vt:lpstr>
      <vt:lpstr>5.2 no 25</vt:lpstr>
      <vt:lpstr>PENDAHULUAN LUAS Luas menurut persegipanjang-persegipanjang dalam </vt:lpstr>
      <vt:lpstr>PENDAHULUAN LUAS Luas menurut persegipanjang-persegipanjang dalam</vt:lpstr>
      <vt:lpstr>PENDAHULUAN LUAS Luas menurut persegipanjang-persegipanjang dalam</vt:lpstr>
      <vt:lpstr>PENDAHULUAN LUAS Luas menurut persegipanjang-persegipanjang dalam</vt:lpstr>
      <vt:lpstr>PENDAHULUAN LUAS Luas menurut persegipanjang-persegipanjang dalam</vt:lpstr>
      <vt:lpstr>PENDAHULUAN LUAS Luas menurut persegipanjang-persegipanjang luar</vt:lpstr>
      <vt:lpstr>PENDAHULUAN LUAS Luas menurut persegipanjang-persegipanjang luar</vt:lpstr>
      <vt:lpstr>PENDAHULUAN LUAS Luas menurut persegipanjang-persegipanjang luar</vt:lpstr>
      <vt:lpstr>PENDAHULUAN LUAS Luas menurut persegipanjang-persegipanjang luar</vt:lpstr>
      <vt:lpstr>INTEGRAL TENTU</vt:lpstr>
      <vt:lpstr>INTEGRAL TENTU</vt:lpstr>
      <vt:lpstr>INTEGRAL TENTU</vt:lpstr>
      <vt:lpstr>Contoh Integral tentu dengan definisi</vt:lpstr>
      <vt:lpstr>Penyelesaian</vt:lpstr>
      <vt:lpstr>Penyelesaian</vt:lpstr>
      <vt:lpstr>Penyelesaian</vt:lpstr>
      <vt:lpstr>Penyelesaian  </vt:lpstr>
      <vt:lpstr>Hitunglah dengan menggunakan definisi integral tentu</vt:lpstr>
      <vt:lpstr>TEOREMA DASAR KALKULUS</vt:lpstr>
      <vt:lpstr>Bukti Teorema dasar kalkulus</vt:lpstr>
      <vt:lpstr>Bukti Teorema dasar kalkulus (lanjutan)</vt:lpstr>
      <vt:lpstr>Bukti Teorema dasar kalkulus (lanjutan)</vt:lpstr>
      <vt:lpstr>Teorema dasar kalkulus</vt:lpstr>
      <vt:lpstr>Slide 34</vt:lpstr>
      <vt:lpstr>Soal 5.6 no 43. Menentukan Rumus  </vt:lpstr>
      <vt:lpstr>Soal 5.6 no 43. Menentukan Rumus </vt:lpstr>
      <vt:lpstr>Soal 5.6 no 43. Menentukan Rumus </vt:lpstr>
      <vt:lpstr>Soal 5.6 no 43. Menentukan Rumus </vt:lpstr>
      <vt:lpstr>Contoh: Hitunglah</vt:lpstr>
      <vt:lpstr>SIFAT-SIFAT INTEGRAL TEOREMA A: PENAMBAHAN SELANG</vt:lpstr>
      <vt:lpstr>SIFAT-SIFAT INTEGRAL TEOREMA B: PEMBANDINGAN</vt:lpstr>
      <vt:lpstr>SIFAT-SIFAT INTEGRAL TEOREMA C: KETERBATASAN</vt:lpstr>
      <vt:lpstr>SIFAT-SIFAT INTEGRAL TEOREMA D:  PENDIFERENSIALAN INTEGRAL TENTU</vt:lpstr>
      <vt:lpstr>jawab</vt:lpstr>
      <vt:lpstr>jawab</vt:lpstr>
      <vt:lpstr>Soal 1: tentukan </vt:lpstr>
      <vt:lpstr>Soal 2: tentukan </vt:lpstr>
      <vt:lpstr>Slide 48</vt:lpstr>
      <vt:lpstr>Slide 49</vt:lpstr>
      <vt:lpstr>Contoh</vt:lpstr>
      <vt:lpstr>SUBSTITUSI YANG MERASIONALKAN</vt:lpstr>
      <vt:lpstr>PENGINTEGRALAN PARSIAL (548)</vt:lpstr>
      <vt:lpstr>Slide 53</vt:lpstr>
      <vt:lpstr>Slide 54</vt:lpstr>
      <vt:lpstr>Slide 55</vt:lpstr>
    </vt:vector>
  </TitlesOfParts>
  <Company>DEMO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PERSAMAAN DIFERENSIAL</dc:title>
  <dc:creator>dEMO</dc:creator>
  <cp:lastModifiedBy>Endang Listy</cp:lastModifiedBy>
  <cp:revision>90</cp:revision>
  <dcterms:created xsi:type="dcterms:W3CDTF">2012-02-22T11:35:14Z</dcterms:created>
  <dcterms:modified xsi:type="dcterms:W3CDTF">2013-08-15T02:48:41Z</dcterms:modified>
</cp:coreProperties>
</file>