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73" r:id="rId2"/>
    <p:sldId id="275" r:id="rId3"/>
    <p:sldId id="276" r:id="rId4"/>
    <p:sldId id="271" r:id="rId5"/>
    <p:sldId id="256" r:id="rId6"/>
    <p:sldId id="257" r:id="rId7"/>
    <p:sldId id="263" r:id="rId8"/>
    <p:sldId id="258" r:id="rId9"/>
    <p:sldId id="259" r:id="rId10"/>
    <p:sldId id="265" r:id="rId11"/>
    <p:sldId id="260" r:id="rId12"/>
    <p:sldId id="261" r:id="rId13"/>
    <p:sldId id="262" r:id="rId14"/>
    <p:sldId id="264" r:id="rId15"/>
    <p:sldId id="268" r:id="rId16"/>
    <p:sldId id="269" r:id="rId17"/>
    <p:sldId id="266" r:id="rId18"/>
    <p:sldId id="267" r:id="rId19"/>
    <p:sldId id="272" r:id="rId2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B0C40-D1B0-4707-9CC3-A530BE55878F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26A144-EE75-4E47-A42E-4045EFCC85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fld id="{2A5B8FAC-D037-43F0-B05C-8CCC407BB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5B8FAC-D037-43F0-B05C-8CCC407BBDB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2" y="187"/>
              <a:ext cx="4299" cy="3372"/>
              <a:chOff x="0" y="0"/>
              <a:chExt cx="5533" cy="4341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544 w 2736"/>
                        <a:gd name="T3" fmla="*/ 104 h 504"/>
                        <a:gd name="T4" fmla="*/ 1119 w 2736"/>
                        <a:gd name="T5" fmla="*/ 15 h 504"/>
                        <a:gd name="T6" fmla="*/ 1724 w 2736"/>
                        <a:gd name="T7" fmla="*/ 15 h 504"/>
                        <a:gd name="T8" fmla="*/ 1714 w 2736"/>
                        <a:gd name="T9" fmla="*/ 64 h 504"/>
                        <a:gd name="T10" fmla="*/ 1112 w 2736"/>
                        <a:gd name="T11" fmla="*/ 64 h 504"/>
                        <a:gd name="T12" fmla="*/ 412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4 w 1769"/>
                        <a:gd name="T3" fmla="*/ 35 h 791"/>
                        <a:gd name="T4" fmla="*/ 605 w 1769"/>
                        <a:gd name="T5" fmla="*/ 124 h 791"/>
                        <a:gd name="T6" fmla="*/ 842 w 1769"/>
                        <a:gd name="T7" fmla="*/ 268 h 791"/>
                        <a:gd name="T8" fmla="*/ 918 w 1769"/>
                        <a:gd name="T9" fmla="*/ 377 h 791"/>
                        <a:gd name="T10" fmla="*/ 883 w 1769"/>
                        <a:gd name="T11" fmla="*/ 488 h 791"/>
                        <a:gd name="T12" fmla="*/ 831 w 1769"/>
                        <a:gd name="T13" fmla="*/ 392 h 791"/>
                        <a:gd name="T14" fmla="*/ 726 w 1769"/>
                        <a:gd name="T15" fmla="*/ 281 h 791"/>
                        <a:gd name="T16" fmla="*/ 580 w 1769"/>
                        <a:gd name="T17" fmla="*/ 183 h 791"/>
                        <a:gd name="T18" fmla="*/ 304 w 1769"/>
                        <a:gd name="T19" fmla="*/ 94 h 791"/>
                        <a:gd name="T20" fmla="*/ 0 w 1769"/>
                        <a:gd name="T21" fmla="*/ 47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>
                        <a:gd name="T0" fmla="*/ 0 w 2736"/>
                        <a:gd name="T1" fmla="*/ 347 h 504"/>
                        <a:gd name="T2" fmla="*/ 573 w 2736"/>
                        <a:gd name="T3" fmla="*/ 116 h 504"/>
                        <a:gd name="T4" fmla="*/ 1178 w 2736"/>
                        <a:gd name="T5" fmla="*/ 17 h 504"/>
                        <a:gd name="T6" fmla="*/ 1814 w 2736"/>
                        <a:gd name="T7" fmla="*/ 17 h 504"/>
                        <a:gd name="T8" fmla="*/ 1803 w 2736"/>
                        <a:gd name="T9" fmla="*/ 71 h 504"/>
                        <a:gd name="T10" fmla="*/ 1170 w 2736"/>
                        <a:gd name="T11" fmla="*/ 71 h 504"/>
                        <a:gd name="T12" fmla="*/ 434 w 2736"/>
                        <a:gd name="T13" fmla="*/ 201 h 504"/>
                        <a:gd name="T14" fmla="*/ 0 w 2736"/>
                        <a:gd name="T15" fmla="*/ 34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>
                        <a:gd name="T0" fmla="*/ 3 w 1769"/>
                        <a:gd name="T1" fmla="*/ 6 h 791"/>
                        <a:gd name="T2" fmla="*/ 267 w 1769"/>
                        <a:gd name="T3" fmla="*/ 39 h 791"/>
                        <a:gd name="T4" fmla="*/ 637 w 1769"/>
                        <a:gd name="T5" fmla="*/ 138 h 791"/>
                        <a:gd name="T6" fmla="*/ 887 w 1769"/>
                        <a:gd name="T7" fmla="*/ 298 h 791"/>
                        <a:gd name="T8" fmla="*/ 967 w 1769"/>
                        <a:gd name="T9" fmla="*/ 420 h 791"/>
                        <a:gd name="T10" fmla="*/ 930 w 1769"/>
                        <a:gd name="T11" fmla="*/ 542 h 791"/>
                        <a:gd name="T12" fmla="*/ 875 w 1769"/>
                        <a:gd name="T13" fmla="*/ 435 h 791"/>
                        <a:gd name="T14" fmla="*/ 765 w 1769"/>
                        <a:gd name="T15" fmla="*/ 313 h 791"/>
                        <a:gd name="T16" fmla="*/ 611 w 1769"/>
                        <a:gd name="T17" fmla="*/ 204 h 791"/>
                        <a:gd name="T18" fmla="*/ 320 w 1769"/>
                        <a:gd name="T19" fmla="*/ 105 h 791"/>
                        <a:gd name="T20" fmla="*/ 0 w 1769"/>
                        <a:gd name="T21" fmla="*/ 52 h 791"/>
                        <a:gd name="T22" fmla="*/ 3 w 1769"/>
                        <a:gd name="T23" fmla="*/ 6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304 h 504"/>
                        <a:gd name="T2" fmla="*/ 548 w 2736"/>
                        <a:gd name="T3" fmla="*/ 101 h 504"/>
                        <a:gd name="T4" fmla="*/ 1127 w 2736"/>
                        <a:gd name="T5" fmla="*/ 14 h 504"/>
                        <a:gd name="T6" fmla="*/ 1736 w 2736"/>
                        <a:gd name="T7" fmla="*/ 14 h 504"/>
                        <a:gd name="T8" fmla="*/ 1726 w 2736"/>
                        <a:gd name="T9" fmla="*/ 62 h 504"/>
                        <a:gd name="T10" fmla="*/ 1119 w 2736"/>
                        <a:gd name="T11" fmla="*/ 62 h 504"/>
                        <a:gd name="T12" fmla="*/ 415 w 2736"/>
                        <a:gd name="T13" fmla="*/ 176 h 504"/>
                        <a:gd name="T14" fmla="*/ 0 w 2736"/>
                        <a:gd name="T15" fmla="*/ 3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6 w 1769"/>
                        <a:gd name="T3" fmla="*/ 34 h 791"/>
                        <a:gd name="T4" fmla="*/ 610 w 1769"/>
                        <a:gd name="T5" fmla="*/ 120 h 791"/>
                        <a:gd name="T6" fmla="*/ 849 w 1769"/>
                        <a:gd name="T7" fmla="*/ 260 h 791"/>
                        <a:gd name="T8" fmla="*/ 925 w 1769"/>
                        <a:gd name="T9" fmla="*/ 366 h 791"/>
                        <a:gd name="T10" fmla="*/ 890 w 1769"/>
                        <a:gd name="T11" fmla="*/ 474 h 791"/>
                        <a:gd name="T12" fmla="*/ 837 w 1769"/>
                        <a:gd name="T13" fmla="*/ 380 h 791"/>
                        <a:gd name="T14" fmla="*/ 732 w 1769"/>
                        <a:gd name="T15" fmla="*/ 273 h 791"/>
                        <a:gd name="T16" fmla="*/ 584 w 1769"/>
                        <a:gd name="T17" fmla="*/ 178 h 791"/>
                        <a:gd name="T18" fmla="*/ 306 w 1769"/>
                        <a:gd name="T19" fmla="*/ 91 h 791"/>
                        <a:gd name="T20" fmla="*/ 0 w 1769"/>
                        <a:gd name="T21" fmla="*/ 46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335 h 504"/>
                        <a:gd name="T2" fmla="*/ 530 w 2736"/>
                        <a:gd name="T3" fmla="*/ 112 h 504"/>
                        <a:gd name="T4" fmla="*/ 1089 w 2736"/>
                        <a:gd name="T5" fmla="*/ 16 h 504"/>
                        <a:gd name="T6" fmla="*/ 1677 w 2736"/>
                        <a:gd name="T7" fmla="*/ 16 h 504"/>
                        <a:gd name="T8" fmla="*/ 1667 w 2736"/>
                        <a:gd name="T9" fmla="*/ 68 h 504"/>
                        <a:gd name="T10" fmla="*/ 1081 w 2736"/>
                        <a:gd name="T11" fmla="*/ 68 h 504"/>
                        <a:gd name="T12" fmla="*/ 401 w 2736"/>
                        <a:gd name="T13" fmla="*/ 194 h 504"/>
                        <a:gd name="T14" fmla="*/ 0 w 2736"/>
                        <a:gd name="T15" fmla="*/ 33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47 w 1769"/>
                        <a:gd name="T3" fmla="*/ 37 h 791"/>
                        <a:gd name="T4" fmla="*/ 589 w 1769"/>
                        <a:gd name="T5" fmla="*/ 133 h 791"/>
                        <a:gd name="T6" fmla="*/ 821 w 1769"/>
                        <a:gd name="T7" fmla="*/ 287 h 791"/>
                        <a:gd name="T8" fmla="*/ 894 w 1769"/>
                        <a:gd name="T9" fmla="*/ 405 h 791"/>
                        <a:gd name="T10" fmla="*/ 860 w 1769"/>
                        <a:gd name="T11" fmla="*/ 523 h 791"/>
                        <a:gd name="T12" fmla="*/ 809 w 1769"/>
                        <a:gd name="T13" fmla="*/ 420 h 791"/>
                        <a:gd name="T14" fmla="*/ 707 w 1769"/>
                        <a:gd name="T15" fmla="*/ 302 h 791"/>
                        <a:gd name="T16" fmla="*/ 565 w 1769"/>
                        <a:gd name="T17" fmla="*/ 197 h 791"/>
                        <a:gd name="T18" fmla="*/ 296 w 1769"/>
                        <a:gd name="T19" fmla="*/ 101 h 791"/>
                        <a:gd name="T20" fmla="*/ 0 w 1769"/>
                        <a:gd name="T21" fmla="*/ 51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488 w 2736"/>
                        <a:gd name="T3" fmla="*/ 104 h 504"/>
                        <a:gd name="T4" fmla="*/ 1003 w 2736"/>
                        <a:gd name="T5" fmla="*/ 15 h 504"/>
                        <a:gd name="T6" fmla="*/ 1545 w 2736"/>
                        <a:gd name="T7" fmla="*/ 15 h 504"/>
                        <a:gd name="T8" fmla="*/ 1536 w 2736"/>
                        <a:gd name="T9" fmla="*/ 64 h 504"/>
                        <a:gd name="T10" fmla="*/ 996 w 2736"/>
                        <a:gd name="T11" fmla="*/ 64 h 504"/>
                        <a:gd name="T12" fmla="*/ 369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>
                        <a:gd name="T0" fmla="*/ 2 w 1769"/>
                        <a:gd name="T1" fmla="*/ 5 h 791"/>
                        <a:gd name="T2" fmla="*/ 228 w 1769"/>
                        <a:gd name="T3" fmla="*/ 35 h 791"/>
                        <a:gd name="T4" fmla="*/ 543 w 1769"/>
                        <a:gd name="T5" fmla="*/ 124 h 791"/>
                        <a:gd name="T6" fmla="*/ 756 w 1769"/>
                        <a:gd name="T7" fmla="*/ 267 h 791"/>
                        <a:gd name="T8" fmla="*/ 824 w 1769"/>
                        <a:gd name="T9" fmla="*/ 376 h 791"/>
                        <a:gd name="T10" fmla="*/ 792 w 1769"/>
                        <a:gd name="T11" fmla="*/ 487 h 791"/>
                        <a:gd name="T12" fmla="*/ 746 w 1769"/>
                        <a:gd name="T13" fmla="*/ 391 h 791"/>
                        <a:gd name="T14" fmla="*/ 652 w 1769"/>
                        <a:gd name="T15" fmla="*/ 281 h 791"/>
                        <a:gd name="T16" fmla="*/ 520 w 1769"/>
                        <a:gd name="T17" fmla="*/ 183 h 791"/>
                        <a:gd name="T18" fmla="*/ 273 w 1769"/>
                        <a:gd name="T19" fmla="*/ 94 h 791"/>
                        <a:gd name="T20" fmla="*/ 0 w 1769"/>
                        <a:gd name="T21" fmla="*/ 47 h 791"/>
                        <a:gd name="T22" fmla="*/ 2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219 h 504"/>
                        <a:gd name="T2" fmla="*/ 443 w 2736"/>
                        <a:gd name="T3" fmla="*/ 73 h 504"/>
                        <a:gd name="T4" fmla="*/ 911 w 2736"/>
                        <a:gd name="T5" fmla="*/ 10 h 504"/>
                        <a:gd name="T6" fmla="*/ 1404 w 2736"/>
                        <a:gd name="T7" fmla="*/ 10 h 504"/>
                        <a:gd name="T8" fmla="*/ 1396 w 2736"/>
                        <a:gd name="T9" fmla="*/ 45 h 504"/>
                        <a:gd name="T10" fmla="*/ 905 w 2736"/>
                        <a:gd name="T11" fmla="*/ 45 h 504"/>
                        <a:gd name="T12" fmla="*/ 336 w 2736"/>
                        <a:gd name="T13" fmla="*/ 127 h 504"/>
                        <a:gd name="T14" fmla="*/ 0 w 2736"/>
                        <a:gd name="T15" fmla="*/ 21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207 w 1769"/>
                        <a:gd name="T3" fmla="*/ 24 h 791"/>
                        <a:gd name="T4" fmla="*/ 493 w 1769"/>
                        <a:gd name="T5" fmla="*/ 87 h 791"/>
                        <a:gd name="T6" fmla="*/ 687 w 1769"/>
                        <a:gd name="T7" fmla="*/ 187 h 791"/>
                        <a:gd name="T8" fmla="*/ 748 w 1769"/>
                        <a:gd name="T9" fmla="*/ 264 h 791"/>
                        <a:gd name="T10" fmla="*/ 720 w 1769"/>
                        <a:gd name="T11" fmla="*/ 341 h 791"/>
                        <a:gd name="T12" fmla="*/ 677 w 1769"/>
                        <a:gd name="T13" fmla="*/ 274 h 791"/>
                        <a:gd name="T14" fmla="*/ 592 w 1769"/>
                        <a:gd name="T15" fmla="*/ 197 h 791"/>
                        <a:gd name="T16" fmla="*/ 473 w 1769"/>
                        <a:gd name="T17" fmla="*/ 128 h 791"/>
                        <a:gd name="T18" fmla="*/ 248 w 1769"/>
                        <a:gd name="T19" fmla="*/ 66 h 791"/>
                        <a:gd name="T20" fmla="*/ 0 w 1769"/>
                        <a:gd name="T21" fmla="*/ 33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544 w 2736"/>
                        <a:gd name="T3" fmla="*/ 104 h 504"/>
                        <a:gd name="T4" fmla="*/ 1119 w 2736"/>
                        <a:gd name="T5" fmla="*/ 15 h 504"/>
                        <a:gd name="T6" fmla="*/ 1724 w 2736"/>
                        <a:gd name="T7" fmla="*/ 15 h 504"/>
                        <a:gd name="T8" fmla="*/ 1714 w 2736"/>
                        <a:gd name="T9" fmla="*/ 64 h 504"/>
                        <a:gd name="T10" fmla="*/ 1112 w 2736"/>
                        <a:gd name="T11" fmla="*/ 64 h 504"/>
                        <a:gd name="T12" fmla="*/ 412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4 w 1769"/>
                        <a:gd name="T3" fmla="*/ 35 h 791"/>
                        <a:gd name="T4" fmla="*/ 605 w 1769"/>
                        <a:gd name="T5" fmla="*/ 124 h 791"/>
                        <a:gd name="T6" fmla="*/ 842 w 1769"/>
                        <a:gd name="T7" fmla="*/ 268 h 791"/>
                        <a:gd name="T8" fmla="*/ 918 w 1769"/>
                        <a:gd name="T9" fmla="*/ 377 h 791"/>
                        <a:gd name="T10" fmla="*/ 883 w 1769"/>
                        <a:gd name="T11" fmla="*/ 488 h 791"/>
                        <a:gd name="T12" fmla="*/ 831 w 1769"/>
                        <a:gd name="T13" fmla="*/ 392 h 791"/>
                        <a:gd name="T14" fmla="*/ 726 w 1769"/>
                        <a:gd name="T15" fmla="*/ 281 h 791"/>
                        <a:gd name="T16" fmla="*/ 580 w 1769"/>
                        <a:gd name="T17" fmla="*/ 183 h 791"/>
                        <a:gd name="T18" fmla="*/ 304 w 1769"/>
                        <a:gd name="T19" fmla="*/ 94 h 791"/>
                        <a:gd name="T20" fmla="*/ 0 w 1769"/>
                        <a:gd name="T21" fmla="*/ 47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>
                        <a:gd name="T0" fmla="*/ 0 w 2736"/>
                        <a:gd name="T1" fmla="*/ 347 h 504"/>
                        <a:gd name="T2" fmla="*/ 573 w 2736"/>
                        <a:gd name="T3" fmla="*/ 116 h 504"/>
                        <a:gd name="T4" fmla="*/ 1178 w 2736"/>
                        <a:gd name="T5" fmla="*/ 17 h 504"/>
                        <a:gd name="T6" fmla="*/ 1814 w 2736"/>
                        <a:gd name="T7" fmla="*/ 17 h 504"/>
                        <a:gd name="T8" fmla="*/ 1803 w 2736"/>
                        <a:gd name="T9" fmla="*/ 71 h 504"/>
                        <a:gd name="T10" fmla="*/ 1170 w 2736"/>
                        <a:gd name="T11" fmla="*/ 71 h 504"/>
                        <a:gd name="T12" fmla="*/ 434 w 2736"/>
                        <a:gd name="T13" fmla="*/ 201 h 504"/>
                        <a:gd name="T14" fmla="*/ 0 w 2736"/>
                        <a:gd name="T15" fmla="*/ 34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>
                        <a:gd name="T0" fmla="*/ 3 w 1769"/>
                        <a:gd name="T1" fmla="*/ 6 h 791"/>
                        <a:gd name="T2" fmla="*/ 267 w 1769"/>
                        <a:gd name="T3" fmla="*/ 39 h 791"/>
                        <a:gd name="T4" fmla="*/ 637 w 1769"/>
                        <a:gd name="T5" fmla="*/ 138 h 791"/>
                        <a:gd name="T6" fmla="*/ 887 w 1769"/>
                        <a:gd name="T7" fmla="*/ 298 h 791"/>
                        <a:gd name="T8" fmla="*/ 967 w 1769"/>
                        <a:gd name="T9" fmla="*/ 420 h 791"/>
                        <a:gd name="T10" fmla="*/ 930 w 1769"/>
                        <a:gd name="T11" fmla="*/ 542 h 791"/>
                        <a:gd name="T12" fmla="*/ 875 w 1769"/>
                        <a:gd name="T13" fmla="*/ 435 h 791"/>
                        <a:gd name="T14" fmla="*/ 765 w 1769"/>
                        <a:gd name="T15" fmla="*/ 313 h 791"/>
                        <a:gd name="T16" fmla="*/ 611 w 1769"/>
                        <a:gd name="T17" fmla="*/ 204 h 791"/>
                        <a:gd name="T18" fmla="*/ 320 w 1769"/>
                        <a:gd name="T19" fmla="*/ 105 h 791"/>
                        <a:gd name="T20" fmla="*/ 0 w 1769"/>
                        <a:gd name="T21" fmla="*/ 52 h 791"/>
                        <a:gd name="T22" fmla="*/ 3 w 1769"/>
                        <a:gd name="T23" fmla="*/ 6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304 h 504"/>
                        <a:gd name="T2" fmla="*/ 548 w 2736"/>
                        <a:gd name="T3" fmla="*/ 101 h 504"/>
                        <a:gd name="T4" fmla="*/ 1127 w 2736"/>
                        <a:gd name="T5" fmla="*/ 14 h 504"/>
                        <a:gd name="T6" fmla="*/ 1736 w 2736"/>
                        <a:gd name="T7" fmla="*/ 14 h 504"/>
                        <a:gd name="T8" fmla="*/ 1726 w 2736"/>
                        <a:gd name="T9" fmla="*/ 62 h 504"/>
                        <a:gd name="T10" fmla="*/ 1119 w 2736"/>
                        <a:gd name="T11" fmla="*/ 62 h 504"/>
                        <a:gd name="T12" fmla="*/ 415 w 2736"/>
                        <a:gd name="T13" fmla="*/ 176 h 504"/>
                        <a:gd name="T14" fmla="*/ 0 w 2736"/>
                        <a:gd name="T15" fmla="*/ 3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6 w 1769"/>
                        <a:gd name="T3" fmla="*/ 34 h 791"/>
                        <a:gd name="T4" fmla="*/ 610 w 1769"/>
                        <a:gd name="T5" fmla="*/ 120 h 791"/>
                        <a:gd name="T6" fmla="*/ 849 w 1769"/>
                        <a:gd name="T7" fmla="*/ 260 h 791"/>
                        <a:gd name="T8" fmla="*/ 925 w 1769"/>
                        <a:gd name="T9" fmla="*/ 366 h 791"/>
                        <a:gd name="T10" fmla="*/ 890 w 1769"/>
                        <a:gd name="T11" fmla="*/ 474 h 791"/>
                        <a:gd name="T12" fmla="*/ 837 w 1769"/>
                        <a:gd name="T13" fmla="*/ 380 h 791"/>
                        <a:gd name="T14" fmla="*/ 732 w 1769"/>
                        <a:gd name="T15" fmla="*/ 273 h 791"/>
                        <a:gd name="T16" fmla="*/ 584 w 1769"/>
                        <a:gd name="T17" fmla="*/ 178 h 791"/>
                        <a:gd name="T18" fmla="*/ 306 w 1769"/>
                        <a:gd name="T19" fmla="*/ 91 h 791"/>
                        <a:gd name="T20" fmla="*/ 0 w 1769"/>
                        <a:gd name="T21" fmla="*/ 46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335 h 504"/>
                        <a:gd name="T2" fmla="*/ 530 w 2736"/>
                        <a:gd name="T3" fmla="*/ 112 h 504"/>
                        <a:gd name="T4" fmla="*/ 1089 w 2736"/>
                        <a:gd name="T5" fmla="*/ 16 h 504"/>
                        <a:gd name="T6" fmla="*/ 1677 w 2736"/>
                        <a:gd name="T7" fmla="*/ 16 h 504"/>
                        <a:gd name="T8" fmla="*/ 1667 w 2736"/>
                        <a:gd name="T9" fmla="*/ 68 h 504"/>
                        <a:gd name="T10" fmla="*/ 1081 w 2736"/>
                        <a:gd name="T11" fmla="*/ 68 h 504"/>
                        <a:gd name="T12" fmla="*/ 401 w 2736"/>
                        <a:gd name="T13" fmla="*/ 194 h 504"/>
                        <a:gd name="T14" fmla="*/ 0 w 2736"/>
                        <a:gd name="T15" fmla="*/ 33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47 w 1769"/>
                        <a:gd name="T3" fmla="*/ 37 h 791"/>
                        <a:gd name="T4" fmla="*/ 589 w 1769"/>
                        <a:gd name="T5" fmla="*/ 133 h 791"/>
                        <a:gd name="T6" fmla="*/ 821 w 1769"/>
                        <a:gd name="T7" fmla="*/ 287 h 791"/>
                        <a:gd name="T8" fmla="*/ 894 w 1769"/>
                        <a:gd name="T9" fmla="*/ 405 h 791"/>
                        <a:gd name="T10" fmla="*/ 860 w 1769"/>
                        <a:gd name="T11" fmla="*/ 523 h 791"/>
                        <a:gd name="T12" fmla="*/ 809 w 1769"/>
                        <a:gd name="T13" fmla="*/ 420 h 791"/>
                        <a:gd name="T14" fmla="*/ 707 w 1769"/>
                        <a:gd name="T15" fmla="*/ 302 h 791"/>
                        <a:gd name="T16" fmla="*/ 565 w 1769"/>
                        <a:gd name="T17" fmla="*/ 197 h 791"/>
                        <a:gd name="T18" fmla="*/ 296 w 1769"/>
                        <a:gd name="T19" fmla="*/ 101 h 791"/>
                        <a:gd name="T20" fmla="*/ 0 w 1769"/>
                        <a:gd name="T21" fmla="*/ 51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46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488 w 2736"/>
                        <a:gd name="T3" fmla="*/ 104 h 504"/>
                        <a:gd name="T4" fmla="*/ 1003 w 2736"/>
                        <a:gd name="T5" fmla="*/ 15 h 504"/>
                        <a:gd name="T6" fmla="*/ 1545 w 2736"/>
                        <a:gd name="T7" fmla="*/ 15 h 504"/>
                        <a:gd name="T8" fmla="*/ 1536 w 2736"/>
                        <a:gd name="T9" fmla="*/ 64 h 504"/>
                        <a:gd name="T10" fmla="*/ 996 w 2736"/>
                        <a:gd name="T11" fmla="*/ 64 h 504"/>
                        <a:gd name="T12" fmla="*/ 369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>
                        <a:gd name="T0" fmla="*/ 2 w 1769"/>
                        <a:gd name="T1" fmla="*/ 5 h 791"/>
                        <a:gd name="T2" fmla="*/ 228 w 1769"/>
                        <a:gd name="T3" fmla="*/ 35 h 791"/>
                        <a:gd name="T4" fmla="*/ 543 w 1769"/>
                        <a:gd name="T5" fmla="*/ 124 h 791"/>
                        <a:gd name="T6" fmla="*/ 756 w 1769"/>
                        <a:gd name="T7" fmla="*/ 267 h 791"/>
                        <a:gd name="T8" fmla="*/ 824 w 1769"/>
                        <a:gd name="T9" fmla="*/ 376 h 791"/>
                        <a:gd name="T10" fmla="*/ 792 w 1769"/>
                        <a:gd name="T11" fmla="*/ 487 h 791"/>
                        <a:gd name="T12" fmla="*/ 746 w 1769"/>
                        <a:gd name="T13" fmla="*/ 391 h 791"/>
                        <a:gd name="T14" fmla="*/ 652 w 1769"/>
                        <a:gd name="T15" fmla="*/ 281 h 791"/>
                        <a:gd name="T16" fmla="*/ 520 w 1769"/>
                        <a:gd name="T17" fmla="*/ 183 h 791"/>
                        <a:gd name="T18" fmla="*/ 273 w 1769"/>
                        <a:gd name="T19" fmla="*/ 94 h 791"/>
                        <a:gd name="T20" fmla="*/ 0 w 1769"/>
                        <a:gd name="T21" fmla="*/ 47 h 791"/>
                        <a:gd name="T22" fmla="*/ 2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219 h 504"/>
                        <a:gd name="T2" fmla="*/ 443 w 2736"/>
                        <a:gd name="T3" fmla="*/ 73 h 504"/>
                        <a:gd name="T4" fmla="*/ 911 w 2736"/>
                        <a:gd name="T5" fmla="*/ 10 h 504"/>
                        <a:gd name="T6" fmla="*/ 1404 w 2736"/>
                        <a:gd name="T7" fmla="*/ 10 h 504"/>
                        <a:gd name="T8" fmla="*/ 1396 w 2736"/>
                        <a:gd name="T9" fmla="*/ 45 h 504"/>
                        <a:gd name="T10" fmla="*/ 905 w 2736"/>
                        <a:gd name="T11" fmla="*/ 45 h 504"/>
                        <a:gd name="T12" fmla="*/ 336 w 2736"/>
                        <a:gd name="T13" fmla="*/ 127 h 504"/>
                        <a:gd name="T14" fmla="*/ 0 w 2736"/>
                        <a:gd name="T15" fmla="*/ 21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207 w 1769"/>
                        <a:gd name="T3" fmla="*/ 24 h 791"/>
                        <a:gd name="T4" fmla="*/ 493 w 1769"/>
                        <a:gd name="T5" fmla="*/ 87 h 791"/>
                        <a:gd name="T6" fmla="*/ 687 w 1769"/>
                        <a:gd name="T7" fmla="*/ 187 h 791"/>
                        <a:gd name="T8" fmla="*/ 748 w 1769"/>
                        <a:gd name="T9" fmla="*/ 264 h 791"/>
                        <a:gd name="T10" fmla="*/ 720 w 1769"/>
                        <a:gd name="T11" fmla="*/ 341 h 791"/>
                        <a:gd name="T12" fmla="*/ 677 w 1769"/>
                        <a:gd name="T13" fmla="*/ 274 h 791"/>
                        <a:gd name="T14" fmla="*/ 592 w 1769"/>
                        <a:gd name="T15" fmla="*/ 197 h 791"/>
                        <a:gd name="T16" fmla="*/ 473 w 1769"/>
                        <a:gd name="T17" fmla="*/ 128 h 791"/>
                        <a:gd name="T18" fmla="*/ 248 w 1769"/>
                        <a:gd name="T19" fmla="*/ 66 h 791"/>
                        <a:gd name="T20" fmla="*/ 0 w 1769"/>
                        <a:gd name="T21" fmla="*/ 33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95 w 2736"/>
                        <a:gd name="T3" fmla="*/ 72 h 504"/>
                        <a:gd name="T4" fmla="*/ 812 w 2736"/>
                        <a:gd name="T5" fmla="*/ 10 h 504"/>
                        <a:gd name="T6" fmla="*/ 1251 w 2736"/>
                        <a:gd name="T7" fmla="*/ 10 h 504"/>
                        <a:gd name="T8" fmla="*/ 1244 w 2736"/>
                        <a:gd name="T9" fmla="*/ 44 h 504"/>
                        <a:gd name="T10" fmla="*/ 807 w 2736"/>
                        <a:gd name="T11" fmla="*/ 44 h 504"/>
                        <a:gd name="T12" fmla="*/ 299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4 w 1769"/>
                        <a:gd name="T3" fmla="*/ 24 h 791"/>
                        <a:gd name="T4" fmla="*/ 440 w 1769"/>
                        <a:gd name="T5" fmla="*/ 85 h 791"/>
                        <a:gd name="T6" fmla="*/ 612 w 1769"/>
                        <a:gd name="T7" fmla="*/ 185 h 791"/>
                        <a:gd name="T8" fmla="*/ 667 w 1769"/>
                        <a:gd name="T9" fmla="*/ 260 h 791"/>
                        <a:gd name="T10" fmla="*/ 642 w 1769"/>
                        <a:gd name="T11" fmla="*/ 336 h 791"/>
                        <a:gd name="T12" fmla="*/ 604 w 1769"/>
                        <a:gd name="T13" fmla="*/ 270 h 791"/>
                        <a:gd name="T14" fmla="*/ 528 w 1769"/>
                        <a:gd name="T15" fmla="*/ 194 h 791"/>
                        <a:gd name="T16" fmla="*/ 421 w 1769"/>
                        <a:gd name="T17" fmla="*/ 126 h 791"/>
                        <a:gd name="T18" fmla="*/ 221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47 w 2736"/>
                        <a:gd name="T3" fmla="*/ 72 h 504"/>
                        <a:gd name="T4" fmla="*/ 714 w 2736"/>
                        <a:gd name="T5" fmla="*/ 10 h 504"/>
                        <a:gd name="T6" fmla="*/ 1100 w 2736"/>
                        <a:gd name="T7" fmla="*/ 10 h 504"/>
                        <a:gd name="T8" fmla="*/ 1094 w 2736"/>
                        <a:gd name="T9" fmla="*/ 44 h 504"/>
                        <a:gd name="T10" fmla="*/ 709 w 2736"/>
                        <a:gd name="T11" fmla="*/ 44 h 504"/>
                        <a:gd name="T12" fmla="*/ 263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62 w 1769"/>
                        <a:gd name="T3" fmla="*/ 24 h 791"/>
                        <a:gd name="T4" fmla="*/ 387 w 1769"/>
                        <a:gd name="T5" fmla="*/ 85 h 791"/>
                        <a:gd name="T6" fmla="*/ 538 w 1769"/>
                        <a:gd name="T7" fmla="*/ 185 h 791"/>
                        <a:gd name="T8" fmla="*/ 587 w 1769"/>
                        <a:gd name="T9" fmla="*/ 260 h 791"/>
                        <a:gd name="T10" fmla="*/ 564 w 1769"/>
                        <a:gd name="T11" fmla="*/ 336 h 791"/>
                        <a:gd name="T12" fmla="*/ 531 w 1769"/>
                        <a:gd name="T13" fmla="*/ 270 h 791"/>
                        <a:gd name="T14" fmla="*/ 464 w 1769"/>
                        <a:gd name="T15" fmla="*/ 194 h 791"/>
                        <a:gd name="T16" fmla="*/ 371 w 1769"/>
                        <a:gd name="T17" fmla="*/ 126 h 791"/>
                        <a:gd name="T18" fmla="*/ 194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35 w 2736"/>
                        <a:gd name="T3" fmla="*/ 72 h 504"/>
                        <a:gd name="T4" fmla="*/ 689 w 2736"/>
                        <a:gd name="T5" fmla="*/ 10 h 504"/>
                        <a:gd name="T6" fmla="*/ 1061 w 2736"/>
                        <a:gd name="T7" fmla="*/ 10 h 504"/>
                        <a:gd name="T8" fmla="*/ 1055 w 2736"/>
                        <a:gd name="T9" fmla="*/ 44 h 504"/>
                        <a:gd name="T10" fmla="*/ 684 w 2736"/>
                        <a:gd name="T11" fmla="*/ 44 h 504"/>
                        <a:gd name="T12" fmla="*/ 254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56 w 1769"/>
                        <a:gd name="T3" fmla="*/ 24 h 791"/>
                        <a:gd name="T4" fmla="*/ 373 w 1769"/>
                        <a:gd name="T5" fmla="*/ 85 h 791"/>
                        <a:gd name="T6" fmla="*/ 519 w 1769"/>
                        <a:gd name="T7" fmla="*/ 185 h 791"/>
                        <a:gd name="T8" fmla="*/ 566 w 1769"/>
                        <a:gd name="T9" fmla="*/ 260 h 791"/>
                        <a:gd name="T10" fmla="*/ 544 w 1769"/>
                        <a:gd name="T11" fmla="*/ 336 h 791"/>
                        <a:gd name="T12" fmla="*/ 512 w 1769"/>
                        <a:gd name="T13" fmla="*/ 270 h 791"/>
                        <a:gd name="T14" fmla="*/ 448 w 1769"/>
                        <a:gd name="T15" fmla="*/ 194 h 791"/>
                        <a:gd name="T16" fmla="*/ 357 w 1769"/>
                        <a:gd name="T17" fmla="*/ 126 h 791"/>
                        <a:gd name="T18" fmla="*/ 18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>
                      <a:gd name="T0" fmla="*/ 0 w 2736"/>
                      <a:gd name="T1" fmla="*/ 145 h 504"/>
                      <a:gd name="T2" fmla="*/ 324 w 2736"/>
                      <a:gd name="T3" fmla="*/ 48 h 504"/>
                      <a:gd name="T4" fmla="*/ 667 w 2736"/>
                      <a:gd name="T5" fmla="*/ 7 h 504"/>
                      <a:gd name="T6" fmla="*/ 1027 w 2736"/>
                      <a:gd name="T7" fmla="*/ 7 h 504"/>
                      <a:gd name="T8" fmla="*/ 1021 w 2736"/>
                      <a:gd name="T9" fmla="*/ 30 h 504"/>
                      <a:gd name="T10" fmla="*/ 662 w 2736"/>
                      <a:gd name="T11" fmla="*/ 30 h 504"/>
                      <a:gd name="T12" fmla="*/ 245 w 2736"/>
                      <a:gd name="T13" fmla="*/ 84 h 504"/>
                      <a:gd name="T14" fmla="*/ 0 w 2736"/>
                      <a:gd name="T15" fmla="*/ 14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>
                      <a:gd name="T0" fmla="*/ 2 w 1769"/>
                      <a:gd name="T1" fmla="*/ 2 h 791"/>
                      <a:gd name="T2" fmla="*/ 151 w 1769"/>
                      <a:gd name="T3" fmla="*/ 16 h 791"/>
                      <a:gd name="T4" fmla="*/ 361 w 1769"/>
                      <a:gd name="T5" fmla="*/ 58 h 791"/>
                      <a:gd name="T6" fmla="*/ 503 w 1769"/>
                      <a:gd name="T7" fmla="*/ 125 h 791"/>
                      <a:gd name="T8" fmla="*/ 548 w 1769"/>
                      <a:gd name="T9" fmla="*/ 176 h 791"/>
                      <a:gd name="T10" fmla="*/ 527 w 1769"/>
                      <a:gd name="T11" fmla="*/ 228 h 791"/>
                      <a:gd name="T12" fmla="*/ 496 w 1769"/>
                      <a:gd name="T13" fmla="*/ 183 h 791"/>
                      <a:gd name="T14" fmla="*/ 433 w 1769"/>
                      <a:gd name="T15" fmla="*/ 131 h 791"/>
                      <a:gd name="T16" fmla="*/ 346 w 1769"/>
                      <a:gd name="T17" fmla="*/ 86 h 791"/>
                      <a:gd name="T18" fmla="*/ 181 w 1769"/>
                      <a:gd name="T19" fmla="*/ 44 h 791"/>
                      <a:gd name="T20" fmla="*/ 0 w 1769"/>
                      <a:gd name="T21" fmla="*/ 22 h 791"/>
                      <a:gd name="T22" fmla="*/ 2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>
                        <a:gd name="T0" fmla="*/ 0 w 2736"/>
                        <a:gd name="T1" fmla="*/ 184 h 504"/>
                        <a:gd name="T2" fmla="*/ 335 w 2736"/>
                        <a:gd name="T3" fmla="*/ 61 h 504"/>
                        <a:gd name="T4" fmla="*/ 689 w 2736"/>
                        <a:gd name="T5" fmla="*/ 9 h 504"/>
                        <a:gd name="T6" fmla="*/ 1062 w 2736"/>
                        <a:gd name="T7" fmla="*/ 9 h 504"/>
                        <a:gd name="T8" fmla="*/ 1056 w 2736"/>
                        <a:gd name="T9" fmla="*/ 38 h 504"/>
                        <a:gd name="T10" fmla="*/ 685 w 2736"/>
                        <a:gd name="T11" fmla="*/ 38 h 504"/>
                        <a:gd name="T12" fmla="*/ 254 w 2736"/>
                        <a:gd name="T13" fmla="*/ 107 h 504"/>
                        <a:gd name="T14" fmla="*/ 0 w 2736"/>
                        <a:gd name="T15" fmla="*/ 18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56 w 1769"/>
                        <a:gd name="T3" fmla="*/ 20 h 791"/>
                        <a:gd name="T4" fmla="*/ 373 w 1769"/>
                        <a:gd name="T5" fmla="*/ 73 h 791"/>
                        <a:gd name="T6" fmla="*/ 519 w 1769"/>
                        <a:gd name="T7" fmla="*/ 158 h 791"/>
                        <a:gd name="T8" fmla="*/ 566 w 1769"/>
                        <a:gd name="T9" fmla="*/ 223 h 791"/>
                        <a:gd name="T10" fmla="*/ 544 w 1769"/>
                        <a:gd name="T11" fmla="*/ 288 h 791"/>
                        <a:gd name="T12" fmla="*/ 512 w 1769"/>
                        <a:gd name="T13" fmla="*/ 231 h 791"/>
                        <a:gd name="T14" fmla="*/ 448 w 1769"/>
                        <a:gd name="T15" fmla="*/ 166 h 791"/>
                        <a:gd name="T16" fmla="*/ 357 w 1769"/>
                        <a:gd name="T17" fmla="*/ 108 h 791"/>
                        <a:gd name="T18" fmla="*/ 187 w 1769"/>
                        <a:gd name="T19" fmla="*/ 56 h 791"/>
                        <a:gd name="T20" fmla="*/ 0 w 1769"/>
                        <a:gd name="T21" fmla="*/ 28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>
                        <a:gd name="T0" fmla="*/ 0 w 2736"/>
                        <a:gd name="T1" fmla="*/ 270 h 504"/>
                        <a:gd name="T2" fmla="*/ 365 w 2736"/>
                        <a:gd name="T3" fmla="*/ 90 h 504"/>
                        <a:gd name="T4" fmla="*/ 750 w 2736"/>
                        <a:gd name="T5" fmla="*/ 13 h 504"/>
                        <a:gd name="T6" fmla="*/ 1155 w 2736"/>
                        <a:gd name="T7" fmla="*/ 13 h 504"/>
                        <a:gd name="T8" fmla="*/ 1148 w 2736"/>
                        <a:gd name="T9" fmla="*/ 55 h 504"/>
                        <a:gd name="T10" fmla="*/ 745 w 2736"/>
                        <a:gd name="T11" fmla="*/ 55 h 504"/>
                        <a:gd name="T12" fmla="*/ 276 w 2736"/>
                        <a:gd name="T13" fmla="*/ 156 h 504"/>
                        <a:gd name="T14" fmla="*/ 0 w 2736"/>
                        <a:gd name="T15" fmla="*/ 27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>
                        <a:gd name="T0" fmla="*/ 2 w 1769"/>
                        <a:gd name="T1" fmla="*/ 4 h 791"/>
                        <a:gd name="T2" fmla="*/ 170 w 1769"/>
                        <a:gd name="T3" fmla="*/ 30 h 791"/>
                        <a:gd name="T4" fmla="*/ 406 w 1769"/>
                        <a:gd name="T5" fmla="*/ 107 h 791"/>
                        <a:gd name="T6" fmla="*/ 565 w 1769"/>
                        <a:gd name="T7" fmla="*/ 231 h 791"/>
                        <a:gd name="T8" fmla="*/ 615 w 1769"/>
                        <a:gd name="T9" fmla="*/ 326 h 791"/>
                        <a:gd name="T10" fmla="*/ 592 w 1769"/>
                        <a:gd name="T11" fmla="*/ 421 h 791"/>
                        <a:gd name="T12" fmla="*/ 557 w 1769"/>
                        <a:gd name="T13" fmla="*/ 338 h 791"/>
                        <a:gd name="T14" fmla="*/ 487 w 1769"/>
                        <a:gd name="T15" fmla="*/ 243 h 791"/>
                        <a:gd name="T16" fmla="*/ 389 w 1769"/>
                        <a:gd name="T17" fmla="*/ 158 h 791"/>
                        <a:gd name="T18" fmla="*/ 204 w 1769"/>
                        <a:gd name="T19" fmla="*/ 81 h 791"/>
                        <a:gd name="T20" fmla="*/ 0 w 1769"/>
                        <a:gd name="T21" fmla="*/ 41 h 791"/>
                        <a:gd name="T22" fmla="*/ 2 w 1769"/>
                        <a:gd name="T23" fmla="*/ 4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>
                        <a:gd name="T0" fmla="*/ 0 w 2736"/>
                        <a:gd name="T1" fmla="*/ 86 h 504"/>
                        <a:gd name="T2" fmla="*/ 301 w 2736"/>
                        <a:gd name="T3" fmla="*/ 29 h 504"/>
                        <a:gd name="T4" fmla="*/ 619 w 2736"/>
                        <a:gd name="T5" fmla="*/ 4 h 504"/>
                        <a:gd name="T6" fmla="*/ 954 w 2736"/>
                        <a:gd name="T7" fmla="*/ 4 h 504"/>
                        <a:gd name="T8" fmla="*/ 948 w 2736"/>
                        <a:gd name="T9" fmla="*/ 18 h 504"/>
                        <a:gd name="T10" fmla="*/ 615 w 2736"/>
                        <a:gd name="T11" fmla="*/ 18 h 504"/>
                        <a:gd name="T12" fmla="*/ 228 w 2736"/>
                        <a:gd name="T13" fmla="*/ 50 h 504"/>
                        <a:gd name="T14" fmla="*/ 0 w 2736"/>
                        <a:gd name="T15" fmla="*/ 8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40 w 1769"/>
                        <a:gd name="T3" fmla="*/ 10 h 791"/>
                        <a:gd name="T4" fmla="*/ 335 w 1769"/>
                        <a:gd name="T5" fmla="*/ 34 h 791"/>
                        <a:gd name="T6" fmla="*/ 466 w 1769"/>
                        <a:gd name="T7" fmla="*/ 74 h 791"/>
                        <a:gd name="T8" fmla="*/ 508 w 1769"/>
                        <a:gd name="T9" fmla="*/ 104 h 791"/>
                        <a:gd name="T10" fmla="*/ 489 w 1769"/>
                        <a:gd name="T11" fmla="*/ 134 h 791"/>
                        <a:gd name="T12" fmla="*/ 460 w 1769"/>
                        <a:gd name="T13" fmla="*/ 108 h 791"/>
                        <a:gd name="T14" fmla="*/ 402 w 1769"/>
                        <a:gd name="T15" fmla="*/ 77 h 791"/>
                        <a:gd name="T16" fmla="*/ 321 w 1769"/>
                        <a:gd name="T17" fmla="*/ 51 h 791"/>
                        <a:gd name="T18" fmla="*/ 168 w 1769"/>
                        <a:gd name="T19" fmla="*/ 26 h 791"/>
                        <a:gd name="T20" fmla="*/ 0 w 1769"/>
                        <a:gd name="T21" fmla="*/ 13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544 w 2736"/>
                        <a:gd name="T3" fmla="*/ 104 h 504"/>
                        <a:gd name="T4" fmla="*/ 1119 w 2736"/>
                        <a:gd name="T5" fmla="*/ 15 h 504"/>
                        <a:gd name="T6" fmla="*/ 1724 w 2736"/>
                        <a:gd name="T7" fmla="*/ 15 h 504"/>
                        <a:gd name="T8" fmla="*/ 1714 w 2736"/>
                        <a:gd name="T9" fmla="*/ 64 h 504"/>
                        <a:gd name="T10" fmla="*/ 1112 w 2736"/>
                        <a:gd name="T11" fmla="*/ 64 h 504"/>
                        <a:gd name="T12" fmla="*/ 412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4 w 1769"/>
                        <a:gd name="T3" fmla="*/ 35 h 791"/>
                        <a:gd name="T4" fmla="*/ 605 w 1769"/>
                        <a:gd name="T5" fmla="*/ 124 h 791"/>
                        <a:gd name="T6" fmla="*/ 842 w 1769"/>
                        <a:gd name="T7" fmla="*/ 268 h 791"/>
                        <a:gd name="T8" fmla="*/ 918 w 1769"/>
                        <a:gd name="T9" fmla="*/ 377 h 791"/>
                        <a:gd name="T10" fmla="*/ 883 w 1769"/>
                        <a:gd name="T11" fmla="*/ 488 h 791"/>
                        <a:gd name="T12" fmla="*/ 831 w 1769"/>
                        <a:gd name="T13" fmla="*/ 392 h 791"/>
                        <a:gd name="T14" fmla="*/ 726 w 1769"/>
                        <a:gd name="T15" fmla="*/ 281 h 791"/>
                        <a:gd name="T16" fmla="*/ 580 w 1769"/>
                        <a:gd name="T17" fmla="*/ 183 h 791"/>
                        <a:gd name="T18" fmla="*/ 304 w 1769"/>
                        <a:gd name="T19" fmla="*/ 94 h 791"/>
                        <a:gd name="T20" fmla="*/ 0 w 1769"/>
                        <a:gd name="T21" fmla="*/ 47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504 w 2736"/>
                        <a:gd name="T3" fmla="*/ 104 h 504"/>
                        <a:gd name="T4" fmla="*/ 1035 w 2736"/>
                        <a:gd name="T5" fmla="*/ 15 h 504"/>
                        <a:gd name="T6" fmla="*/ 1595 w 2736"/>
                        <a:gd name="T7" fmla="*/ 15 h 504"/>
                        <a:gd name="T8" fmla="*/ 1586 w 2736"/>
                        <a:gd name="T9" fmla="*/ 64 h 504"/>
                        <a:gd name="T10" fmla="*/ 1028 w 2736"/>
                        <a:gd name="T11" fmla="*/ 64 h 504"/>
                        <a:gd name="T12" fmla="*/ 381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>
                        <a:gd name="T0" fmla="*/ 2 w 1769"/>
                        <a:gd name="T1" fmla="*/ 5 h 791"/>
                        <a:gd name="T2" fmla="*/ 235 w 1769"/>
                        <a:gd name="T3" fmla="*/ 35 h 791"/>
                        <a:gd name="T4" fmla="*/ 560 w 1769"/>
                        <a:gd name="T5" fmla="*/ 124 h 791"/>
                        <a:gd name="T6" fmla="*/ 780 w 1769"/>
                        <a:gd name="T7" fmla="*/ 268 h 791"/>
                        <a:gd name="T8" fmla="*/ 850 w 1769"/>
                        <a:gd name="T9" fmla="*/ 377 h 791"/>
                        <a:gd name="T10" fmla="*/ 817 w 1769"/>
                        <a:gd name="T11" fmla="*/ 488 h 791"/>
                        <a:gd name="T12" fmla="*/ 769 w 1769"/>
                        <a:gd name="T13" fmla="*/ 392 h 791"/>
                        <a:gd name="T14" fmla="*/ 672 w 1769"/>
                        <a:gd name="T15" fmla="*/ 281 h 791"/>
                        <a:gd name="T16" fmla="*/ 537 w 1769"/>
                        <a:gd name="T17" fmla="*/ 183 h 791"/>
                        <a:gd name="T18" fmla="*/ 281 w 1769"/>
                        <a:gd name="T19" fmla="*/ 94 h 791"/>
                        <a:gd name="T20" fmla="*/ 0 w 1769"/>
                        <a:gd name="T21" fmla="*/ 47 h 791"/>
                        <a:gd name="T22" fmla="*/ 2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>
                        <a:gd name="T0" fmla="*/ 0 w 2736"/>
                        <a:gd name="T1" fmla="*/ 301 h 504"/>
                        <a:gd name="T2" fmla="*/ 540 w 2736"/>
                        <a:gd name="T3" fmla="*/ 100 h 504"/>
                        <a:gd name="T4" fmla="*/ 1111 w 2736"/>
                        <a:gd name="T5" fmla="*/ 14 h 504"/>
                        <a:gd name="T6" fmla="*/ 1711 w 2736"/>
                        <a:gd name="T7" fmla="*/ 14 h 504"/>
                        <a:gd name="T8" fmla="*/ 1701 w 2736"/>
                        <a:gd name="T9" fmla="*/ 62 h 504"/>
                        <a:gd name="T10" fmla="*/ 1103 w 2736"/>
                        <a:gd name="T11" fmla="*/ 62 h 504"/>
                        <a:gd name="T12" fmla="*/ 409 w 2736"/>
                        <a:gd name="T13" fmla="*/ 174 h 504"/>
                        <a:gd name="T14" fmla="*/ 0 w 2736"/>
                        <a:gd name="T15" fmla="*/ 30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2 w 1769"/>
                        <a:gd name="T3" fmla="*/ 33 h 791"/>
                        <a:gd name="T4" fmla="*/ 600 w 1769"/>
                        <a:gd name="T5" fmla="*/ 120 h 791"/>
                        <a:gd name="T6" fmla="*/ 836 w 1769"/>
                        <a:gd name="T7" fmla="*/ 258 h 791"/>
                        <a:gd name="T8" fmla="*/ 911 w 1769"/>
                        <a:gd name="T9" fmla="*/ 364 h 791"/>
                        <a:gd name="T10" fmla="*/ 876 w 1769"/>
                        <a:gd name="T11" fmla="*/ 471 h 791"/>
                        <a:gd name="T12" fmla="*/ 825 w 1769"/>
                        <a:gd name="T13" fmla="*/ 378 h 791"/>
                        <a:gd name="T14" fmla="*/ 721 w 1769"/>
                        <a:gd name="T15" fmla="*/ 271 h 791"/>
                        <a:gd name="T16" fmla="*/ 576 w 1769"/>
                        <a:gd name="T17" fmla="*/ 177 h 791"/>
                        <a:gd name="T18" fmla="*/ 302 w 1769"/>
                        <a:gd name="T19" fmla="*/ 91 h 791"/>
                        <a:gd name="T20" fmla="*/ 0 w 1769"/>
                        <a:gd name="T21" fmla="*/ 45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544 w 2736"/>
                        <a:gd name="T3" fmla="*/ 104 h 504"/>
                        <a:gd name="T4" fmla="*/ 1119 w 2736"/>
                        <a:gd name="T5" fmla="*/ 15 h 504"/>
                        <a:gd name="T6" fmla="*/ 1724 w 2736"/>
                        <a:gd name="T7" fmla="*/ 15 h 504"/>
                        <a:gd name="T8" fmla="*/ 1714 w 2736"/>
                        <a:gd name="T9" fmla="*/ 64 h 504"/>
                        <a:gd name="T10" fmla="*/ 1112 w 2736"/>
                        <a:gd name="T11" fmla="*/ 64 h 504"/>
                        <a:gd name="T12" fmla="*/ 412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4 w 1769"/>
                        <a:gd name="T3" fmla="*/ 35 h 791"/>
                        <a:gd name="T4" fmla="*/ 605 w 1769"/>
                        <a:gd name="T5" fmla="*/ 124 h 791"/>
                        <a:gd name="T6" fmla="*/ 842 w 1769"/>
                        <a:gd name="T7" fmla="*/ 268 h 791"/>
                        <a:gd name="T8" fmla="*/ 918 w 1769"/>
                        <a:gd name="T9" fmla="*/ 377 h 791"/>
                        <a:gd name="T10" fmla="*/ 883 w 1769"/>
                        <a:gd name="T11" fmla="*/ 488 h 791"/>
                        <a:gd name="T12" fmla="*/ 831 w 1769"/>
                        <a:gd name="T13" fmla="*/ 392 h 791"/>
                        <a:gd name="T14" fmla="*/ 726 w 1769"/>
                        <a:gd name="T15" fmla="*/ 281 h 791"/>
                        <a:gd name="T16" fmla="*/ 580 w 1769"/>
                        <a:gd name="T17" fmla="*/ 183 h 791"/>
                        <a:gd name="T18" fmla="*/ 304 w 1769"/>
                        <a:gd name="T19" fmla="*/ 94 h 791"/>
                        <a:gd name="T20" fmla="*/ 0 w 1769"/>
                        <a:gd name="T21" fmla="*/ 47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>
                        <a:gd name="T0" fmla="*/ 0 w 2736"/>
                        <a:gd name="T1" fmla="*/ 299 h 504"/>
                        <a:gd name="T2" fmla="*/ 521 w 2736"/>
                        <a:gd name="T3" fmla="*/ 100 h 504"/>
                        <a:gd name="T4" fmla="*/ 1071 w 2736"/>
                        <a:gd name="T5" fmla="*/ 14 h 504"/>
                        <a:gd name="T6" fmla="*/ 1650 w 2736"/>
                        <a:gd name="T7" fmla="*/ 14 h 504"/>
                        <a:gd name="T8" fmla="*/ 1640 w 2736"/>
                        <a:gd name="T9" fmla="*/ 61 h 504"/>
                        <a:gd name="T10" fmla="*/ 1064 w 2736"/>
                        <a:gd name="T11" fmla="*/ 61 h 504"/>
                        <a:gd name="T12" fmla="*/ 394 w 2736"/>
                        <a:gd name="T13" fmla="*/ 173 h 504"/>
                        <a:gd name="T14" fmla="*/ 0 w 2736"/>
                        <a:gd name="T15" fmla="*/ 29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43 w 1769"/>
                        <a:gd name="T3" fmla="*/ 33 h 791"/>
                        <a:gd name="T4" fmla="*/ 579 w 1769"/>
                        <a:gd name="T5" fmla="*/ 119 h 791"/>
                        <a:gd name="T6" fmla="*/ 806 w 1769"/>
                        <a:gd name="T7" fmla="*/ 256 h 791"/>
                        <a:gd name="T8" fmla="*/ 878 w 1769"/>
                        <a:gd name="T9" fmla="*/ 361 h 791"/>
                        <a:gd name="T10" fmla="*/ 845 w 1769"/>
                        <a:gd name="T11" fmla="*/ 467 h 791"/>
                        <a:gd name="T12" fmla="*/ 795 w 1769"/>
                        <a:gd name="T13" fmla="*/ 375 h 791"/>
                        <a:gd name="T14" fmla="*/ 695 w 1769"/>
                        <a:gd name="T15" fmla="*/ 269 h 791"/>
                        <a:gd name="T16" fmla="*/ 555 w 1769"/>
                        <a:gd name="T17" fmla="*/ 176 h 791"/>
                        <a:gd name="T18" fmla="*/ 291 w 1769"/>
                        <a:gd name="T19" fmla="*/ 90 h 791"/>
                        <a:gd name="T20" fmla="*/ 0 w 1769"/>
                        <a:gd name="T21" fmla="*/ 45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>
                        <a:gd name="T0" fmla="*/ 0 w 2736"/>
                        <a:gd name="T1" fmla="*/ 246 h 504"/>
                        <a:gd name="T2" fmla="*/ 506 w 2736"/>
                        <a:gd name="T3" fmla="*/ 82 h 504"/>
                        <a:gd name="T4" fmla="*/ 1039 w 2736"/>
                        <a:gd name="T5" fmla="*/ 12 h 504"/>
                        <a:gd name="T6" fmla="*/ 1601 w 2736"/>
                        <a:gd name="T7" fmla="*/ 12 h 504"/>
                        <a:gd name="T8" fmla="*/ 1592 w 2736"/>
                        <a:gd name="T9" fmla="*/ 50 h 504"/>
                        <a:gd name="T10" fmla="*/ 1032 w 2736"/>
                        <a:gd name="T11" fmla="*/ 50 h 504"/>
                        <a:gd name="T12" fmla="*/ 383 w 2736"/>
                        <a:gd name="T13" fmla="*/ 143 h 504"/>
                        <a:gd name="T14" fmla="*/ 0 w 2736"/>
                        <a:gd name="T15" fmla="*/ 24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>
                        <a:gd name="T0" fmla="*/ 2 w 1769"/>
                        <a:gd name="T1" fmla="*/ 4 h 791"/>
                        <a:gd name="T2" fmla="*/ 236 w 1769"/>
                        <a:gd name="T3" fmla="*/ 27 h 791"/>
                        <a:gd name="T4" fmla="*/ 562 w 1769"/>
                        <a:gd name="T5" fmla="*/ 98 h 791"/>
                        <a:gd name="T6" fmla="*/ 782 w 1769"/>
                        <a:gd name="T7" fmla="*/ 211 h 791"/>
                        <a:gd name="T8" fmla="*/ 853 w 1769"/>
                        <a:gd name="T9" fmla="*/ 297 h 791"/>
                        <a:gd name="T10" fmla="*/ 820 w 1769"/>
                        <a:gd name="T11" fmla="*/ 384 h 791"/>
                        <a:gd name="T12" fmla="*/ 772 w 1769"/>
                        <a:gd name="T13" fmla="*/ 308 h 791"/>
                        <a:gd name="T14" fmla="*/ 674 w 1769"/>
                        <a:gd name="T15" fmla="*/ 222 h 791"/>
                        <a:gd name="T16" fmla="*/ 539 w 1769"/>
                        <a:gd name="T17" fmla="*/ 144 h 791"/>
                        <a:gd name="T18" fmla="*/ 282 w 1769"/>
                        <a:gd name="T19" fmla="*/ 74 h 791"/>
                        <a:gd name="T20" fmla="*/ 0 w 1769"/>
                        <a:gd name="T21" fmla="*/ 37 h 791"/>
                        <a:gd name="T22" fmla="*/ 2 w 1769"/>
                        <a:gd name="T23" fmla="*/ 4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>
                        <a:gd name="T0" fmla="*/ 0 w 2736"/>
                        <a:gd name="T1" fmla="*/ 246 h 504"/>
                        <a:gd name="T2" fmla="*/ 465 w 2736"/>
                        <a:gd name="T3" fmla="*/ 82 h 504"/>
                        <a:gd name="T4" fmla="*/ 955 w 2736"/>
                        <a:gd name="T5" fmla="*/ 12 h 504"/>
                        <a:gd name="T6" fmla="*/ 1471 w 2736"/>
                        <a:gd name="T7" fmla="*/ 12 h 504"/>
                        <a:gd name="T8" fmla="*/ 1462 w 2736"/>
                        <a:gd name="T9" fmla="*/ 50 h 504"/>
                        <a:gd name="T10" fmla="*/ 948 w 2736"/>
                        <a:gd name="T11" fmla="*/ 50 h 504"/>
                        <a:gd name="T12" fmla="*/ 352 w 2736"/>
                        <a:gd name="T13" fmla="*/ 143 h 504"/>
                        <a:gd name="T14" fmla="*/ 0 w 2736"/>
                        <a:gd name="T15" fmla="*/ 24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>
                        <a:gd name="T0" fmla="*/ 2 w 1769"/>
                        <a:gd name="T1" fmla="*/ 4 h 791"/>
                        <a:gd name="T2" fmla="*/ 217 w 1769"/>
                        <a:gd name="T3" fmla="*/ 27 h 791"/>
                        <a:gd name="T4" fmla="*/ 517 w 1769"/>
                        <a:gd name="T5" fmla="*/ 98 h 791"/>
                        <a:gd name="T6" fmla="*/ 719 w 1769"/>
                        <a:gd name="T7" fmla="*/ 211 h 791"/>
                        <a:gd name="T8" fmla="*/ 784 w 1769"/>
                        <a:gd name="T9" fmla="*/ 297 h 791"/>
                        <a:gd name="T10" fmla="*/ 754 w 1769"/>
                        <a:gd name="T11" fmla="*/ 384 h 791"/>
                        <a:gd name="T12" fmla="*/ 710 w 1769"/>
                        <a:gd name="T13" fmla="*/ 308 h 791"/>
                        <a:gd name="T14" fmla="*/ 620 w 1769"/>
                        <a:gd name="T15" fmla="*/ 222 h 791"/>
                        <a:gd name="T16" fmla="*/ 495 w 1769"/>
                        <a:gd name="T17" fmla="*/ 144 h 791"/>
                        <a:gd name="T18" fmla="*/ 259 w 1769"/>
                        <a:gd name="T19" fmla="*/ 74 h 791"/>
                        <a:gd name="T20" fmla="*/ 0 w 1769"/>
                        <a:gd name="T21" fmla="*/ 37 h 791"/>
                        <a:gd name="T22" fmla="*/ 2 w 1769"/>
                        <a:gd name="T23" fmla="*/ 4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>
                        <a:gd name="T0" fmla="*/ 0 w 2736"/>
                        <a:gd name="T1" fmla="*/ 188 h 504"/>
                        <a:gd name="T2" fmla="*/ 454 w 2736"/>
                        <a:gd name="T3" fmla="*/ 63 h 504"/>
                        <a:gd name="T4" fmla="*/ 933 w 2736"/>
                        <a:gd name="T5" fmla="*/ 9 h 504"/>
                        <a:gd name="T6" fmla="*/ 1437 w 2736"/>
                        <a:gd name="T7" fmla="*/ 9 h 504"/>
                        <a:gd name="T8" fmla="*/ 1429 w 2736"/>
                        <a:gd name="T9" fmla="*/ 38 h 504"/>
                        <a:gd name="T10" fmla="*/ 926 w 2736"/>
                        <a:gd name="T11" fmla="*/ 38 h 504"/>
                        <a:gd name="T12" fmla="*/ 343 w 2736"/>
                        <a:gd name="T13" fmla="*/ 109 h 504"/>
                        <a:gd name="T14" fmla="*/ 0 w 2736"/>
                        <a:gd name="T15" fmla="*/ 18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211 w 1769"/>
                        <a:gd name="T3" fmla="*/ 21 h 791"/>
                        <a:gd name="T4" fmla="*/ 504 w 1769"/>
                        <a:gd name="T5" fmla="*/ 75 h 791"/>
                        <a:gd name="T6" fmla="*/ 702 w 1769"/>
                        <a:gd name="T7" fmla="*/ 161 h 791"/>
                        <a:gd name="T8" fmla="*/ 765 w 1769"/>
                        <a:gd name="T9" fmla="*/ 227 h 791"/>
                        <a:gd name="T10" fmla="*/ 736 w 1769"/>
                        <a:gd name="T11" fmla="*/ 294 h 791"/>
                        <a:gd name="T12" fmla="*/ 693 w 1769"/>
                        <a:gd name="T13" fmla="*/ 236 h 791"/>
                        <a:gd name="T14" fmla="*/ 605 w 1769"/>
                        <a:gd name="T15" fmla="*/ 169 h 791"/>
                        <a:gd name="T16" fmla="*/ 483 w 1769"/>
                        <a:gd name="T17" fmla="*/ 110 h 791"/>
                        <a:gd name="T18" fmla="*/ 253 w 1769"/>
                        <a:gd name="T19" fmla="*/ 57 h 791"/>
                        <a:gd name="T20" fmla="*/ 0 w 1769"/>
                        <a:gd name="T21" fmla="*/ 28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T0" fmla="*/ 2567 w 36729"/>
                      <a:gd name="T1" fmla="*/ 990 h 21600"/>
                      <a:gd name="T2" fmla="*/ 0 w 36729"/>
                      <a:gd name="T3" fmla="*/ 1155 h 21600"/>
                      <a:gd name="T4" fmla="*/ 1246 w 36729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lnTo>
                          <a:pt x="36729" y="1045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T0" fmla="*/ 0 w 30473"/>
                      <a:gd name="T1" fmla="*/ 203 h 22305"/>
                      <a:gd name="T2" fmla="*/ 2015 w 30473"/>
                      <a:gd name="T3" fmla="*/ 2379 h 22305"/>
                      <a:gd name="T4" fmla="*/ 587 w 30473"/>
                      <a:gd name="T5" fmla="*/ 2304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lnTo>
                          <a:pt x="-1" y="1906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T0" fmla="*/ 0 w 34812"/>
                      <a:gd name="T1" fmla="*/ 481 h 22305"/>
                      <a:gd name="T2" fmla="*/ 1426 w 34812"/>
                      <a:gd name="T3" fmla="*/ 2379 h 22305"/>
                      <a:gd name="T4" fmla="*/ 541 w 34812"/>
                      <a:gd name="T5" fmla="*/ 2304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T0" fmla="*/ 0 w 36830"/>
                      <a:gd name="T1" fmla="*/ 670 h 22305"/>
                      <a:gd name="T2" fmla="*/ 2539 w 36830"/>
                      <a:gd name="T3" fmla="*/ 2379 h 22305"/>
                      <a:gd name="T4" fmla="*/ 1050 w 36830"/>
                      <a:gd name="T5" fmla="*/ 2304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lnTo>
                          <a:pt x="0" y="6283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T0" fmla="*/ 0 w 31881"/>
                      <a:gd name="T1" fmla="*/ 1068 h 21600"/>
                      <a:gd name="T2" fmla="*/ 1850 w 31881"/>
                      <a:gd name="T3" fmla="*/ 518 h 21600"/>
                      <a:gd name="T4" fmla="*/ 1058 w 31881"/>
                      <a:gd name="T5" fmla="*/ 2304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lnTo>
                          <a:pt x="-1" y="10015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T0" fmla="*/ 0 w 31146"/>
                      <a:gd name="T1" fmla="*/ 481 h 21600"/>
                      <a:gd name="T2" fmla="*/ 764 w 31146"/>
                      <a:gd name="T3" fmla="*/ 1020 h 21600"/>
                      <a:gd name="T4" fmla="*/ 324 w 31146"/>
                      <a:gd name="T5" fmla="*/ 2304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>
                      <a:gd name="T0" fmla="*/ 0 w 776"/>
                      <a:gd name="T1" fmla="*/ 41 h 2368"/>
                      <a:gd name="T2" fmla="*/ 129 w 776"/>
                      <a:gd name="T3" fmla="*/ 10 h 2368"/>
                      <a:gd name="T4" fmla="*/ 52 w 776"/>
                      <a:gd name="T5" fmla="*/ 103 h 2368"/>
                      <a:gd name="T6" fmla="*/ 181 w 776"/>
                      <a:gd name="T7" fmla="*/ 103 h 2368"/>
                      <a:gd name="T8" fmla="*/ 103 w 776"/>
                      <a:gd name="T9" fmla="*/ 196 h 2368"/>
                      <a:gd name="T10" fmla="*/ 207 w 776"/>
                      <a:gd name="T11" fmla="*/ 227 h 2368"/>
                      <a:gd name="T12" fmla="*/ 155 w 776"/>
                      <a:gd name="T13" fmla="*/ 288 h 2368"/>
                      <a:gd name="T14" fmla="*/ 259 w 776"/>
                      <a:gd name="T15" fmla="*/ 319 h 2368"/>
                      <a:gd name="T16" fmla="*/ 207 w 776"/>
                      <a:gd name="T17" fmla="*/ 381 h 2368"/>
                      <a:gd name="T18" fmla="*/ 284 w 776"/>
                      <a:gd name="T19" fmla="*/ 412 h 2368"/>
                      <a:gd name="T20" fmla="*/ 259 w 776"/>
                      <a:gd name="T21" fmla="*/ 474 h 2368"/>
                      <a:gd name="T22" fmla="*/ 310 w 776"/>
                      <a:gd name="T23" fmla="*/ 535 h 2368"/>
                      <a:gd name="T24" fmla="*/ 310 w 776"/>
                      <a:gd name="T25" fmla="*/ 597 h 2368"/>
                      <a:gd name="T26" fmla="*/ 362 w 776"/>
                      <a:gd name="T27" fmla="*/ 690 h 2368"/>
                      <a:gd name="T28" fmla="*/ 336 w 776"/>
                      <a:gd name="T29" fmla="*/ 783 h 2368"/>
                      <a:gd name="T30" fmla="*/ 388 w 776"/>
                      <a:gd name="T31" fmla="*/ 844 h 2368"/>
                      <a:gd name="T32" fmla="*/ 362 w 776"/>
                      <a:gd name="T33" fmla="*/ 937 h 2368"/>
                      <a:gd name="T34" fmla="*/ 388 w 776"/>
                      <a:gd name="T35" fmla="*/ 1030 h 2368"/>
                      <a:gd name="T36" fmla="*/ 362 w 776"/>
                      <a:gd name="T37" fmla="*/ 1092 h 2368"/>
                      <a:gd name="T38" fmla="*/ 414 w 776"/>
                      <a:gd name="T39" fmla="*/ 1184 h 2368"/>
                      <a:gd name="T40" fmla="*/ 388 w 776"/>
                      <a:gd name="T41" fmla="*/ 1277 h 2368"/>
                      <a:gd name="T42" fmla="*/ 414 w 776"/>
                      <a:gd name="T43" fmla="*/ 1400 h 2368"/>
                      <a:gd name="T44" fmla="*/ 388 w 776"/>
                      <a:gd name="T45" fmla="*/ 1431 h 2368"/>
                      <a:gd name="T46" fmla="*/ 414 w 776"/>
                      <a:gd name="T47" fmla="*/ 1524 h 236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-1346631">
                  <a:off x="3280" y="1529"/>
                  <a:ext cx="442" cy="837"/>
                </a:xfrm>
                <a:custGeom>
                  <a:avLst/>
                  <a:gdLst>
                    <a:gd name="T0" fmla="*/ 0 w 776"/>
                    <a:gd name="T1" fmla="*/ 23 h 2368"/>
                    <a:gd name="T2" fmla="*/ 137 w 776"/>
                    <a:gd name="T3" fmla="*/ 6 h 2368"/>
                    <a:gd name="T4" fmla="*/ 55 w 776"/>
                    <a:gd name="T5" fmla="*/ 57 h 2368"/>
                    <a:gd name="T6" fmla="*/ 191 w 776"/>
                    <a:gd name="T7" fmla="*/ 57 h 2368"/>
                    <a:gd name="T8" fmla="*/ 109 w 776"/>
                    <a:gd name="T9" fmla="*/ 107 h 2368"/>
                    <a:gd name="T10" fmla="*/ 219 w 776"/>
                    <a:gd name="T11" fmla="*/ 124 h 2368"/>
                    <a:gd name="T12" fmla="*/ 164 w 776"/>
                    <a:gd name="T13" fmla="*/ 158 h 2368"/>
                    <a:gd name="T14" fmla="*/ 273 w 776"/>
                    <a:gd name="T15" fmla="*/ 175 h 2368"/>
                    <a:gd name="T16" fmla="*/ 219 w 776"/>
                    <a:gd name="T17" fmla="*/ 209 h 2368"/>
                    <a:gd name="T18" fmla="*/ 301 w 776"/>
                    <a:gd name="T19" fmla="*/ 226 h 2368"/>
                    <a:gd name="T20" fmla="*/ 273 w 776"/>
                    <a:gd name="T21" fmla="*/ 260 h 2368"/>
                    <a:gd name="T22" fmla="*/ 328 w 776"/>
                    <a:gd name="T23" fmla="*/ 294 h 2368"/>
                    <a:gd name="T24" fmla="*/ 328 w 776"/>
                    <a:gd name="T25" fmla="*/ 328 h 2368"/>
                    <a:gd name="T26" fmla="*/ 383 w 776"/>
                    <a:gd name="T27" fmla="*/ 379 h 2368"/>
                    <a:gd name="T28" fmla="*/ 355 w 776"/>
                    <a:gd name="T29" fmla="*/ 430 h 2368"/>
                    <a:gd name="T30" fmla="*/ 410 w 776"/>
                    <a:gd name="T31" fmla="*/ 464 h 2368"/>
                    <a:gd name="T32" fmla="*/ 383 w 776"/>
                    <a:gd name="T33" fmla="*/ 515 h 2368"/>
                    <a:gd name="T34" fmla="*/ 410 w 776"/>
                    <a:gd name="T35" fmla="*/ 566 h 2368"/>
                    <a:gd name="T36" fmla="*/ 383 w 776"/>
                    <a:gd name="T37" fmla="*/ 599 h 2368"/>
                    <a:gd name="T38" fmla="*/ 437 w 776"/>
                    <a:gd name="T39" fmla="*/ 650 h 2368"/>
                    <a:gd name="T40" fmla="*/ 410 w 776"/>
                    <a:gd name="T41" fmla="*/ 701 h 2368"/>
                    <a:gd name="T42" fmla="*/ 437 w 776"/>
                    <a:gd name="T43" fmla="*/ 769 h 2368"/>
                    <a:gd name="T44" fmla="*/ 410 w 776"/>
                    <a:gd name="T45" fmla="*/ 786 h 2368"/>
                    <a:gd name="T46" fmla="*/ 437 w 776"/>
                    <a:gd name="T47" fmla="*/ 837 h 236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50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40 h 2368"/>
                  <a:gd name="T2" fmla="*/ 150 w 776"/>
                  <a:gd name="T3" fmla="*/ 10 h 2368"/>
                  <a:gd name="T4" fmla="*/ 60 w 776"/>
                  <a:gd name="T5" fmla="*/ 100 h 2368"/>
                  <a:gd name="T6" fmla="*/ 210 w 776"/>
                  <a:gd name="T7" fmla="*/ 100 h 2368"/>
                  <a:gd name="T8" fmla="*/ 120 w 776"/>
                  <a:gd name="T9" fmla="*/ 190 h 2368"/>
                  <a:gd name="T10" fmla="*/ 240 w 776"/>
                  <a:gd name="T11" fmla="*/ 220 h 2368"/>
                  <a:gd name="T12" fmla="*/ 180 w 776"/>
                  <a:gd name="T13" fmla="*/ 280 h 2368"/>
                  <a:gd name="T14" fmla="*/ 300 w 776"/>
                  <a:gd name="T15" fmla="*/ 310 h 2368"/>
                  <a:gd name="T16" fmla="*/ 240 w 776"/>
                  <a:gd name="T17" fmla="*/ 370 h 2368"/>
                  <a:gd name="T18" fmla="*/ 330 w 776"/>
                  <a:gd name="T19" fmla="*/ 400 h 2368"/>
                  <a:gd name="T20" fmla="*/ 300 w 776"/>
                  <a:gd name="T21" fmla="*/ 460 h 2368"/>
                  <a:gd name="T22" fmla="*/ 360 w 776"/>
                  <a:gd name="T23" fmla="*/ 520 h 2368"/>
                  <a:gd name="T24" fmla="*/ 360 w 776"/>
                  <a:gd name="T25" fmla="*/ 580 h 2368"/>
                  <a:gd name="T26" fmla="*/ 420 w 776"/>
                  <a:gd name="T27" fmla="*/ 670 h 2368"/>
                  <a:gd name="T28" fmla="*/ 390 w 776"/>
                  <a:gd name="T29" fmla="*/ 759 h 2368"/>
                  <a:gd name="T30" fmla="*/ 450 w 776"/>
                  <a:gd name="T31" fmla="*/ 819 h 2368"/>
                  <a:gd name="T32" fmla="*/ 420 w 776"/>
                  <a:gd name="T33" fmla="*/ 909 h 2368"/>
                  <a:gd name="T34" fmla="*/ 450 w 776"/>
                  <a:gd name="T35" fmla="*/ 999 h 2368"/>
                  <a:gd name="T36" fmla="*/ 420 w 776"/>
                  <a:gd name="T37" fmla="*/ 1059 h 2368"/>
                  <a:gd name="T38" fmla="*/ 480 w 776"/>
                  <a:gd name="T39" fmla="*/ 1149 h 2368"/>
                  <a:gd name="T40" fmla="*/ 450 w 776"/>
                  <a:gd name="T41" fmla="*/ 1239 h 2368"/>
                  <a:gd name="T42" fmla="*/ 480 w 776"/>
                  <a:gd name="T43" fmla="*/ 1359 h 2368"/>
                  <a:gd name="T44" fmla="*/ 450 w 776"/>
                  <a:gd name="T45" fmla="*/ 1389 h 2368"/>
                  <a:gd name="T46" fmla="*/ 480 w 776"/>
                  <a:gd name="T47" fmla="*/ 147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T0" fmla="*/ 537 w 21600"/>
                  <a:gd name="T1" fmla="*/ 0 h 21602"/>
                  <a:gd name="T2" fmla="*/ 2121 w 21600"/>
                  <a:gd name="T3" fmla="*/ 2304 h 21602"/>
                  <a:gd name="T4" fmla="*/ 0 w 21600"/>
                  <a:gd name="T5" fmla="*/ 2229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T0" fmla="*/ 0 w 28940"/>
                  <a:gd name="T1" fmla="*/ 137 h 22305"/>
                  <a:gd name="T2" fmla="*/ 1244 w 28940"/>
                  <a:gd name="T3" fmla="*/ 2379 h 22305"/>
                  <a:gd name="T4" fmla="*/ 316 w 28940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T0" fmla="*/ 0 w 34455"/>
                  <a:gd name="T1" fmla="*/ 452 h 22305"/>
                  <a:gd name="T2" fmla="*/ 2375 w 34455"/>
                  <a:gd name="T3" fmla="*/ 2379 h 22305"/>
                  <a:gd name="T4" fmla="*/ 886 w 34455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T0" fmla="*/ 0 w 34812"/>
                  <a:gd name="T1" fmla="*/ 481 h 22305"/>
                  <a:gd name="T2" fmla="*/ 381 w 34812"/>
                  <a:gd name="T3" fmla="*/ 2379 h 22305"/>
                  <a:gd name="T4" fmla="*/ 145 w 34812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T0" fmla="*/ 0 w 34812"/>
                  <a:gd name="T1" fmla="*/ 481 h 22305"/>
                  <a:gd name="T2" fmla="*/ 1004 w 34812"/>
                  <a:gd name="T3" fmla="*/ 2379 h 22305"/>
                  <a:gd name="T4" fmla="*/ 381 w 34812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>
                  <a:gd name="T0" fmla="*/ 0 w 776"/>
                  <a:gd name="T1" fmla="*/ 40 h 2368"/>
                  <a:gd name="T2" fmla="*/ 150 w 776"/>
                  <a:gd name="T3" fmla="*/ 10 h 2368"/>
                  <a:gd name="T4" fmla="*/ 60 w 776"/>
                  <a:gd name="T5" fmla="*/ 100 h 2368"/>
                  <a:gd name="T6" fmla="*/ 210 w 776"/>
                  <a:gd name="T7" fmla="*/ 100 h 2368"/>
                  <a:gd name="T8" fmla="*/ 120 w 776"/>
                  <a:gd name="T9" fmla="*/ 190 h 2368"/>
                  <a:gd name="T10" fmla="*/ 240 w 776"/>
                  <a:gd name="T11" fmla="*/ 220 h 2368"/>
                  <a:gd name="T12" fmla="*/ 180 w 776"/>
                  <a:gd name="T13" fmla="*/ 280 h 2368"/>
                  <a:gd name="T14" fmla="*/ 300 w 776"/>
                  <a:gd name="T15" fmla="*/ 310 h 2368"/>
                  <a:gd name="T16" fmla="*/ 240 w 776"/>
                  <a:gd name="T17" fmla="*/ 370 h 2368"/>
                  <a:gd name="T18" fmla="*/ 330 w 776"/>
                  <a:gd name="T19" fmla="*/ 400 h 2368"/>
                  <a:gd name="T20" fmla="*/ 300 w 776"/>
                  <a:gd name="T21" fmla="*/ 460 h 2368"/>
                  <a:gd name="T22" fmla="*/ 360 w 776"/>
                  <a:gd name="T23" fmla="*/ 520 h 2368"/>
                  <a:gd name="T24" fmla="*/ 360 w 776"/>
                  <a:gd name="T25" fmla="*/ 580 h 2368"/>
                  <a:gd name="T26" fmla="*/ 420 w 776"/>
                  <a:gd name="T27" fmla="*/ 670 h 2368"/>
                  <a:gd name="T28" fmla="*/ 390 w 776"/>
                  <a:gd name="T29" fmla="*/ 759 h 2368"/>
                  <a:gd name="T30" fmla="*/ 450 w 776"/>
                  <a:gd name="T31" fmla="*/ 819 h 2368"/>
                  <a:gd name="T32" fmla="*/ 420 w 776"/>
                  <a:gd name="T33" fmla="*/ 909 h 2368"/>
                  <a:gd name="T34" fmla="*/ 450 w 776"/>
                  <a:gd name="T35" fmla="*/ 999 h 2368"/>
                  <a:gd name="T36" fmla="*/ 420 w 776"/>
                  <a:gd name="T37" fmla="*/ 1059 h 2368"/>
                  <a:gd name="T38" fmla="*/ 480 w 776"/>
                  <a:gd name="T39" fmla="*/ 1149 h 2368"/>
                  <a:gd name="T40" fmla="*/ 450 w 776"/>
                  <a:gd name="T41" fmla="*/ 1239 h 2368"/>
                  <a:gd name="T42" fmla="*/ 480 w 776"/>
                  <a:gd name="T43" fmla="*/ 1359 h 2368"/>
                  <a:gd name="T44" fmla="*/ 450 w 776"/>
                  <a:gd name="T45" fmla="*/ 1389 h 2368"/>
                  <a:gd name="T46" fmla="*/ 480 w 776"/>
                  <a:gd name="T47" fmla="*/ 147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>
                  <a:gd name="T0" fmla="*/ 0 w 776"/>
                  <a:gd name="T1" fmla="*/ 23 h 2368"/>
                  <a:gd name="T2" fmla="*/ 137 w 776"/>
                  <a:gd name="T3" fmla="*/ 6 h 2368"/>
                  <a:gd name="T4" fmla="*/ 55 w 776"/>
                  <a:gd name="T5" fmla="*/ 57 h 2368"/>
                  <a:gd name="T6" fmla="*/ 191 w 776"/>
                  <a:gd name="T7" fmla="*/ 57 h 2368"/>
                  <a:gd name="T8" fmla="*/ 109 w 776"/>
                  <a:gd name="T9" fmla="*/ 107 h 2368"/>
                  <a:gd name="T10" fmla="*/ 219 w 776"/>
                  <a:gd name="T11" fmla="*/ 124 h 2368"/>
                  <a:gd name="T12" fmla="*/ 164 w 776"/>
                  <a:gd name="T13" fmla="*/ 158 h 2368"/>
                  <a:gd name="T14" fmla="*/ 273 w 776"/>
                  <a:gd name="T15" fmla="*/ 175 h 2368"/>
                  <a:gd name="T16" fmla="*/ 219 w 776"/>
                  <a:gd name="T17" fmla="*/ 209 h 2368"/>
                  <a:gd name="T18" fmla="*/ 301 w 776"/>
                  <a:gd name="T19" fmla="*/ 226 h 2368"/>
                  <a:gd name="T20" fmla="*/ 273 w 776"/>
                  <a:gd name="T21" fmla="*/ 260 h 2368"/>
                  <a:gd name="T22" fmla="*/ 328 w 776"/>
                  <a:gd name="T23" fmla="*/ 294 h 2368"/>
                  <a:gd name="T24" fmla="*/ 328 w 776"/>
                  <a:gd name="T25" fmla="*/ 328 h 2368"/>
                  <a:gd name="T26" fmla="*/ 383 w 776"/>
                  <a:gd name="T27" fmla="*/ 379 h 2368"/>
                  <a:gd name="T28" fmla="*/ 355 w 776"/>
                  <a:gd name="T29" fmla="*/ 430 h 2368"/>
                  <a:gd name="T30" fmla="*/ 410 w 776"/>
                  <a:gd name="T31" fmla="*/ 464 h 2368"/>
                  <a:gd name="T32" fmla="*/ 383 w 776"/>
                  <a:gd name="T33" fmla="*/ 515 h 2368"/>
                  <a:gd name="T34" fmla="*/ 410 w 776"/>
                  <a:gd name="T35" fmla="*/ 566 h 2368"/>
                  <a:gd name="T36" fmla="*/ 383 w 776"/>
                  <a:gd name="T37" fmla="*/ 599 h 2368"/>
                  <a:gd name="T38" fmla="*/ 437 w 776"/>
                  <a:gd name="T39" fmla="*/ 650 h 2368"/>
                  <a:gd name="T40" fmla="*/ 410 w 776"/>
                  <a:gd name="T41" fmla="*/ 701 h 2368"/>
                  <a:gd name="T42" fmla="*/ 437 w 776"/>
                  <a:gd name="T43" fmla="*/ 769 h 2368"/>
                  <a:gd name="T44" fmla="*/ 410 w 776"/>
                  <a:gd name="T45" fmla="*/ 786 h 2368"/>
                  <a:gd name="T46" fmla="*/ 437 w 776"/>
                  <a:gd name="T47" fmla="*/ 83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>
                  <a:gd name="T0" fmla="*/ 0 w 776"/>
                  <a:gd name="T1" fmla="*/ 41 h 2368"/>
                  <a:gd name="T2" fmla="*/ 336 w 776"/>
                  <a:gd name="T3" fmla="*/ 10 h 2368"/>
                  <a:gd name="T4" fmla="*/ 134 w 776"/>
                  <a:gd name="T5" fmla="*/ 103 h 2368"/>
                  <a:gd name="T6" fmla="*/ 470 w 776"/>
                  <a:gd name="T7" fmla="*/ 103 h 2368"/>
                  <a:gd name="T8" fmla="*/ 268 w 776"/>
                  <a:gd name="T9" fmla="*/ 196 h 2368"/>
                  <a:gd name="T10" fmla="*/ 537 w 776"/>
                  <a:gd name="T11" fmla="*/ 227 h 2368"/>
                  <a:gd name="T12" fmla="*/ 403 w 776"/>
                  <a:gd name="T13" fmla="*/ 288 h 2368"/>
                  <a:gd name="T14" fmla="*/ 671 w 776"/>
                  <a:gd name="T15" fmla="*/ 319 h 2368"/>
                  <a:gd name="T16" fmla="*/ 537 w 776"/>
                  <a:gd name="T17" fmla="*/ 381 h 2368"/>
                  <a:gd name="T18" fmla="*/ 738 w 776"/>
                  <a:gd name="T19" fmla="*/ 412 h 2368"/>
                  <a:gd name="T20" fmla="*/ 671 w 776"/>
                  <a:gd name="T21" fmla="*/ 474 h 2368"/>
                  <a:gd name="T22" fmla="*/ 805 w 776"/>
                  <a:gd name="T23" fmla="*/ 535 h 2368"/>
                  <a:gd name="T24" fmla="*/ 805 w 776"/>
                  <a:gd name="T25" fmla="*/ 597 h 2368"/>
                  <a:gd name="T26" fmla="*/ 940 w 776"/>
                  <a:gd name="T27" fmla="*/ 690 h 2368"/>
                  <a:gd name="T28" fmla="*/ 872 w 776"/>
                  <a:gd name="T29" fmla="*/ 783 h 2368"/>
                  <a:gd name="T30" fmla="*/ 1007 w 776"/>
                  <a:gd name="T31" fmla="*/ 844 h 2368"/>
                  <a:gd name="T32" fmla="*/ 940 w 776"/>
                  <a:gd name="T33" fmla="*/ 937 h 2368"/>
                  <a:gd name="T34" fmla="*/ 1007 w 776"/>
                  <a:gd name="T35" fmla="*/ 1030 h 2368"/>
                  <a:gd name="T36" fmla="*/ 940 w 776"/>
                  <a:gd name="T37" fmla="*/ 1092 h 2368"/>
                  <a:gd name="T38" fmla="*/ 1074 w 776"/>
                  <a:gd name="T39" fmla="*/ 1184 h 2368"/>
                  <a:gd name="T40" fmla="*/ 1007 w 776"/>
                  <a:gd name="T41" fmla="*/ 1277 h 2368"/>
                  <a:gd name="T42" fmla="*/ 1074 w 776"/>
                  <a:gd name="T43" fmla="*/ 1400 h 2368"/>
                  <a:gd name="T44" fmla="*/ 1007 w 776"/>
                  <a:gd name="T45" fmla="*/ 1431 h 2368"/>
                  <a:gd name="T46" fmla="*/ 1074 w 776"/>
                  <a:gd name="T47" fmla="*/ 152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>
                  <a:gd name="T0" fmla="*/ 0 w 776"/>
                  <a:gd name="T1" fmla="*/ 41 h 2368"/>
                  <a:gd name="T2" fmla="*/ 215 w 776"/>
                  <a:gd name="T3" fmla="*/ 10 h 2368"/>
                  <a:gd name="T4" fmla="*/ 86 w 776"/>
                  <a:gd name="T5" fmla="*/ 103 h 2368"/>
                  <a:gd name="T6" fmla="*/ 301 w 776"/>
                  <a:gd name="T7" fmla="*/ 103 h 2368"/>
                  <a:gd name="T8" fmla="*/ 172 w 776"/>
                  <a:gd name="T9" fmla="*/ 196 h 2368"/>
                  <a:gd name="T10" fmla="*/ 344 w 776"/>
                  <a:gd name="T11" fmla="*/ 227 h 2368"/>
                  <a:gd name="T12" fmla="*/ 258 w 776"/>
                  <a:gd name="T13" fmla="*/ 288 h 2368"/>
                  <a:gd name="T14" fmla="*/ 431 w 776"/>
                  <a:gd name="T15" fmla="*/ 319 h 2368"/>
                  <a:gd name="T16" fmla="*/ 344 w 776"/>
                  <a:gd name="T17" fmla="*/ 381 h 2368"/>
                  <a:gd name="T18" fmla="*/ 474 w 776"/>
                  <a:gd name="T19" fmla="*/ 412 h 2368"/>
                  <a:gd name="T20" fmla="*/ 431 w 776"/>
                  <a:gd name="T21" fmla="*/ 474 h 2368"/>
                  <a:gd name="T22" fmla="*/ 517 w 776"/>
                  <a:gd name="T23" fmla="*/ 535 h 2368"/>
                  <a:gd name="T24" fmla="*/ 517 w 776"/>
                  <a:gd name="T25" fmla="*/ 597 h 2368"/>
                  <a:gd name="T26" fmla="*/ 603 w 776"/>
                  <a:gd name="T27" fmla="*/ 690 h 2368"/>
                  <a:gd name="T28" fmla="*/ 560 w 776"/>
                  <a:gd name="T29" fmla="*/ 783 h 2368"/>
                  <a:gd name="T30" fmla="*/ 646 w 776"/>
                  <a:gd name="T31" fmla="*/ 844 h 2368"/>
                  <a:gd name="T32" fmla="*/ 603 w 776"/>
                  <a:gd name="T33" fmla="*/ 937 h 2368"/>
                  <a:gd name="T34" fmla="*/ 646 w 776"/>
                  <a:gd name="T35" fmla="*/ 1030 h 2368"/>
                  <a:gd name="T36" fmla="*/ 603 w 776"/>
                  <a:gd name="T37" fmla="*/ 1092 h 2368"/>
                  <a:gd name="T38" fmla="*/ 689 w 776"/>
                  <a:gd name="T39" fmla="*/ 1184 h 2368"/>
                  <a:gd name="T40" fmla="*/ 646 w 776"/>
                  <a:gd name="T41" fmla="*/ 1277 h 2368"/>
                  <a:gd name="T42" fmla="*/ 689 w 776"/>
                  <a:gd name="T43" fmla="*/ 1400 h 2368"/>
                  <a:gd name="T44" fmla="*/ 646 w 776"/>
                  <a:gd name="T45" fmla="*/ 1431 h 2368"/>
                  <a:gd name="T46" fmla="*/ 689 w 776"/>
                  <a:gd name="T47" fmla="*/ 152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>
                  <a:gd name="T0" fmla="*/ 0 w 776"/>
                  <a:gd name="T1" fmla="*/ 43 h 2368"/>
                  <a:gd name="T2" fmla="*/ 311 w 776"/>
                  <a:gd name="T3" fmla="*/ 11 h 2368"/>
                  <a:gd name="T4" fmla="*/ 125 w 776"/>
                  <a:gd name="T5" fmla="*/ 108 h 2368"/>
                  <a:gd name="T6" fmla="*/ 436 w 776"/>
                  <a:gd name="T7" fmla="*/ 108 h 2368"/>
                  <a:gd name="T8" fmla="*/ 249 w 776"/>
                  <a:gd name="T9" fmla="*/ 206 h 2368"/>
                  <a:gd name="T10" fmla="*/ 498 w 776"/>
                  <a:gd name="T11" fmla="*/ 238 h 2368"/>
                  <a:gd name="T12" fmla="*/ 374 w 776"/>
                  <a:gd name="T13" fmla="*/ 303 h 2368"/>
                  <a:gd name="T14" fmla="*/ 623 w 776"/>
                  <a:gd name="T15" fmla="*/ 335 h 2368"/>
                  <a:gd name="T16" fmla="*/ 498 w 776"/>
                  <a:gd name="T17" fmla="*/ 400 h 2368"/>
                  <a:gd name="T18" fmla="*/ 685 w 776"/>
                  <a:gd name="T19" fmla="*/ 433 h 2368"/>
                  <a:gd name="T20" fmla="*/ 623 w 776"/>
                  <a:gd name="T21" fmla="*/ 498 h 2368"/>
                  <a:gd name="T22" fmla="*/ 747 w 776"/>
                  <a:gd name="T23" fmla="*/ 563 h 2368"/>
                  <a:gd name="T24" fmla="*/ 747 w 776"/>
                  <a:gd name="T25" fmla="*/ 627 h 2368"/>
                  <a:gd name="T26" fmla="*/ 872 w 776"/>
                  <a:gd name="T27" fmla="*/ 725 h 2368"/>
                  <a:gd name="T28" fmla="*/ 810 w 776"/>
                  <a:gd name="T29" fmla="*/ 822 h 2368"/>
                  <a:gd name="T30" fmla="*/ 934 w 776"/>
                  <a:gd name="T31" fmla="*/ 887 h 2368"/>
                  <a:gd name="T32" fmla="*/ 872 w 776"/>
                  <a:gd name="T33" fmla="*/ 984 h 2368"/>
                  <a:gd name="T34" fmla="*/ 934 w 776"/>
                  <a:gd name="T35" fmla="*/ 1082 h 2368"/>
                  <a:gd name="T36" fmla="*/ 872 w 776"/>
                  <a:gd name="T37" fmla="*/ 1147 h 2368"/>
                  <a:gd name="T38" fmla="*/ 997 w 776"/>
                  <a:gd name="T39" fmla="*/ 1244 h 2368"/>
                  <a:gd name="T40" fmla="*/ 934 w 776"/>
                  <a:gd name="T41" fmla="*/ 1341 h 2368"/>
                  <a:gd name="T42" fmla="*/ 997 w 776"/>
                  <a:gd name="T43" fmla="*/ 1471 h 2368"/>
                  <a:gd name="T44" fmla="*/ 934 w 776"/>
                  <a:gd name="T45" fmla="*/ 1504 h 2368"/>
                  <a:gd name="T46" fmla="*/ 997 w 776"/>
                  <a:gd name="T47" fmla="*/ 160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>
                  <a:gd name="T0" fmla="*/ 0 w 776"/>
                  <a:gd name="T1" fmla="*/ 29 h 2368"/>
                  <a:gd name="T2" fmla="*/ 469 w 776"/>
                  <a:gd name="T3" fmla="*/ 7 h 2368"/>
                  <a:gd name="T4" fmla="*/ 188 w 776"/>
                  <a:gd name="T5" fmla="*/ 72 h 2368"/>
                  <a:gd name="T6" fmla="*/ 657 w 776"/>
                  <a:gd name="T7" fmla="*/ 72 h 2368"/>
                  <a:gd name="T8" fmla="*/ 376 w 776"/>
                  <a:gd name="T9" fmla="*/ 137 h 2368"/>
                  <a:gd name="T10" fmla="*/ 751 w 776"/>
                  <a:gd name="T11" fmla="*/ 159 h 2368"/>
                  <a:gd name="T12" fmla="*/ 563 w 776"/>
                  <a:gd name="T13" fmla="*/ 202 h 2368"/>
                  <a:gd name="T14" fmla="*/ 939 w 776"/>
                  <a:gd name="T15" fmla="*/ 223 h 2368"/>
                  <a:gd name="T16" fmla="*/ 751 w 776"/>
                  <a:gd name="T17" fmla="*/ 267 h 2368"/>
                  <a:gd name="T18" fmla="*/ 1033 w 776"/>
                  <a:gd name="T19" fmla="*/ 288 h 2368"/>
                  <a:gd name="T20" fmla="*/ 939 w 776"/>
                  <a:gd name="T21" fmla="*/ 332 h 2368"/>
                  <a:gd name="T22" fmla="*/ 1127 w 776"/>
                  <a:gd name="T23" fmla="*/ 375 h 2368"/>
                  <a:gd name="T24" fmla="*/ 1127 w 776"/>
                  <a:gd name="T25" fmla="*/ 418 h 2368"/>
                  <a:gd name="T26" fmla="*/ 1315 w 776"/>
                  <a:gd name="T27" fmla="*/ 483 h 2368"/>
                  <a:gd name="T28" fmla="*/ 1221 w 776"/>
                  <a:gd name="T29" fmla="*/ 548 h 2368"/>
                  <a:gd name="T30" fmla="*/ 1408 w 776"/>
                  <a:gd name="T31" fmla="*/ 591 h 2368"/>
                  <a:gd name="T32" fmla="*/ 1315 w 776"/>
                  <a:gd name="T33" fmla="*/ 656 h 2368"/>
                  <a:gd name="T34" fmla="*/ 1408 w 776"/>
                  <a:gd name="T35" fmla="*/ 721 h 2368"/>
                  <a:gd name="T36" fmla="*/ 1315 w 776"/>
                  <a:gd name="T37" fmla="*/ 764 h 2368"/>
                  <a:gd name="T38" fmla="*/ 1502 w 776"/>
                  <a:gd name="T39" fmla="*/ 829 h 2368"/>
                  <a:gd name="T40" fmla="*/ 1408 w 776"/>
                  <a:gd name="T41" fmla="*/ 894 h 2368"/>
                  <a:gd name="T42" fmla="*/ 1502 w 776"/>
                  <a:gd name="T43" fmla="*/ 980 h 2368"/>
                  <a:gd name="T44" fmla="*/ 1408 w 776"/>
                  <a:gd name="T45" fmla="*/ 1002 h 2368"/>
                  <a:gd name="T46" fmla="*/ 1502 w 776"/>
                  <a:gd name="T47" fmla="*/ 106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>
                  <a:gd name="T0" fmla="*/ 0 w 776"/>
                  <a:gd name="T1" fmla="*/ 39 h 2368"/>
                  <a:gd name="T2" fmla="*/ 205 w 776"/>
                  <a:gd name="T3" fmla="*/ 10 h 2368"/>
                  <a:gd name="T4" fmla="*/ 82 w 776"/>
                  <a:gd name="T5" fmla="*/ 97 h 2368"/>
                  <a:gd name="T6" fmla="*/ 287 w 776"/>
                  <a:gd name="T7" fmla="*/ 97 h 2368"/>
                  <a:gd name="T8" fmla="*/ 164 w 776"/>
                  <a:gd name="T9" fmla="*/ 184 h 2368"/>
                  <a:gd name="T10" fmla="*/ 328 w 776"/>
                  <a:gd name="T11" fmla="*/ 213 h 2368"/>
                  <a:gd name="T12" fmla="*/ 246 w 776"/>
                  <a:gd name="T13" fmla="*/ 271 h 2368"/>
                  <a:gd name="T14" fmla="*/ 410 w 776"/>
                  <a:gd name="T15" fmla="*/ 300 h 2368"/>
                  <a:gd name="T16" fmla="*/ 328 w 776"/>
                  <a:gd name="T17" fmla="*/ 359 h 2368"/>
                  <a:gd name="T18" fmla="*/ 451 w 776"/>
                  <a:gd name="T19" fmla="*/ 388 h 2368"/>
                  <a:gd name="T20" fmla="*/ 410 w 776"/>
                  <a:gd name="T21" fmla="*/ 446 h 2368"/>
                  <a:gd name="T22" fmla="*/ 492 w 776"/>
                  <a:gd name="T23" fmla="*/ 504 h 2368"/>
                  <a:gd name="T24" fmla="*/ 492 w 776"/>
                  <a:gd name="T25" fmla="*/ 562 h 2368"/>
                  <a:gd name="T26" fmla="*/ 574 w 776"/>
                  <a:gd name="T27" fmla="*/ 649 h 2368"/>
                  <a:gd name="T28" fmla="*/ 533 w 776"/>
                  <a:gd name="T29" fmla="*/ 736 h 2368"/>
                  <a:gd name="T30" fmla="*/ 615 w 776"/>
                  <a:gd name="T31" fmla="*/ 795 h 2368"/>
                  <a:gd name="T32" fmla="*/ 574 w 776"/>
                  <a:gd name="T33" fmla="*/ 882 h 2368"/>
                  <a:gd name="T34" fmla="*/ 615 w 776"/>
                  <a:gd name="T35" fmla="*/ 969 h 2368"/>
                  <a:gd name="T36" fmla="*/ 574 w 776"/>
                  <a:gd name="T37" fmla="*/ 1027 h 2368"/>
                  <a:gd name="T38" fmla="*/ 656 w 776"/>
                  <a:gd name="T39" fmla="*/ 1114 h 2368"/>
                  <a:gd name="T40" fmla="*/ 615 w 776"/>
                  <a:gd name="T41" fmla="*/ 1201 h 2368"/>
                  <a:gd name="T42" fmla="*/ 656 w 776"/>
                  <a:gd name="T43" fmla="*/ 1318 h 2368"/>
                  <a:gd name="T44" fmla="*/ 615 w 776"/>
                  <a:gd name="T45" fmla="*/ 1347 h 2368"/>
                  <a:gd name="T46" fmla="*/ 656 w 776"/>
                  <a:gd name="T47" fmla="*/ 143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>
                  <a:gd name="T0" fmla="*/ 0 w 776"/>
                  <a:gd name="T1" fmla="*/ 23 h 2368"/>
                  <a:gd name="T2" fmla="*/ 137 w 776"/>
                  <a:gd name="T3" fmla="*/ 6 h 2368"/>
                  <a:gd name="T4" fmla="*/ 55 w 776"/>
                  <a:gd name="T5" fmla="*/ 57 h 2368"/>
                  <a:gd name="T6" fmla="*/ 191 w 776"/>
                  <a:gd name="T7" fmla="*/ 57 h 2368"/>
                  <a:gd name="T8" fmla="*/ 109 w 776"/>
                  <a:gd name="T9" fmla="*/ 107 h 2368"/>
                  <a:gd name="T10" fmla="*/ 219 w 776"/>
                  <a:gd name="T11" fmla="*/ 124 h 2368"/>
                  <a:gd name="T12" fmla="*/ 164 w 776"/>
                  <a:gd name="T13" fmla="*/ 158 h 2368"/>
                  <a:gd name="T14" fmla="*/ 273 w 776"/>
                  <a:gd name="T15" fmla="*/ 175 h 2368"/>
                  <a:gd name="T16" fmla="*/ 219 w 776"/>
                  <a:gd name="T17" fmla="*/ 209 h 2368"/>
                  <a:gd name="T18" fmla="*/ 301 w 776"/>
                  <a:gd name="T19" fmla="*/ 226 h 2368"/>
                  <a:gd name="T20" fmla="*/ 273 w 776"/>
                  <a:gd name="T21" fmla="*/ 260 h 2368"/>
                  <a:gd name="T22" fmla="*/ 328 w 776"/>
                  <a:gd name="T23" fmla="*/ 294 h 2368"/>
                  <a:gd name="T24" fmla="*/ 328 w 776"/>
                  <a:gd name="T25" fmla="*/ 328 h 2368"/>
                  <a:gd name="T26" fmla="*/ 383 w 776"/>
                  <a:gd name="T27" fmla="*/ 379 h 2368"/>
                  <a:gd name="T28" fmla="*/ 355 w 776"/>
                  <a:gd name="T29" fmla="*/ 430 h 2368"/>
                  <a:gd name="T30" fmla="*/ 410 w 776"/>
                  <a:gd name="T31" fmla="*/ 464 h 2368"/>
                  <a:gd name="T32" fmla="*/ 383 w 776"/>
                  <a:gd name="T33" fmla="*/ 515 h 2368"/>
                  <a:gd name="T34" fmla="*/ 410 w 776"/>
                  <a:gd name="T35" fmla="*/ 566 h 2368"/>
                  <a:gd name="T36" fmla="*/ 383 w 776"/>
                  <a:gd name="T37" fmla="*/ 599 h 2368"/>
                  <a:gd name="T38" fmla="*/ 437 w 776"/>
                  <a:gd name="T39" fmla="*/ 650 h 2368"/>
                  <a:gd name="T40" fmla="*/ 410 w 776"/>
                  <a:gd name="T41" fmla="*/ 701 h 2368"/>
                  <a:gd name="T42" fmla="*/ 437 w 776"/>
                  <a:gd name="T43" fmla="*/ 769 h 2368"/>
                  <a:gd name="T44" fmla="*/ 410 w 776"/>
                  <a:gd name="T45" fmla="*/ 786 h 2368"/>
                  <a:gd name="T46" fmla="*/ 437 w 776"/>
                  <a:gd name="T47" fmla="*/ 83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</p:grpSp>
      <p:sp>
        <p:nvSpPr>
          <p:cNvPr id="13447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3448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8E71EB9-2CFE-4A54-BEDD-87C3A6A93A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C1BA2-C2C5-4783-9996-5BA677EDC7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9C282-CB15-4137-AB38-823864D112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id-ID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FDC08-13BD-4610-B994-814AFFE022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B5A2E-E415-4EF3-8AC2-233C93D8FE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9A1D2-8A70-4BAE-A1ED-A4C736A4A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86579-E59E-4DC2-B9EE-14601A9B65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9161A-05D3-472D-AA30-B5B3BA4DC2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5993D-3E35-46D3-9681-3ED2897C5F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D495D-74A0-49F6-BDD0-5D8B313E5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01478-B742-4155-8B14-A4B01E114D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443D7-33A5-4F6F-8C48-4D21044BD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164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16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162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163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grpSp>
          <p:nvGrpSpPr>
            <p:cNvPr id="1034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160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161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grpSp>
          <p:nvGrpSpPr>
            <p:cNvPr id="1035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036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158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1159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</p:grpSp>
          <p:grpSp>
            <p:nvGrpSpPr>
              <p:cNvPr id="1037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060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156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544 w 2736"/>
                      <a:gd name="T3" fmla="*/ 104 h 504"/>
                      <a:gd name="T4" fmla="*/ 1119 w 2736"/>
                      <a:gd name="T5" fmla="*/ 15 h 504"/>
                      <a:gd name="T6" fmla="*/ 1724 w 2736"/>
                      <a:gd name="T7" fmla="*/ 15 h 504"/>
                      <a:gd name="T8" fmla="*/ 1714 w 2736"/>
                      <a:gd name="T9" fmla="*/ 64 h 504"/>
                      <a:gd name="T10" fmla="*/ 1112 w 2736"/>
                      <a:gd name="T11" fmla="*/ 64 h 504"/>
                      <a:gd name="T12" fmla="*/ 412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1157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4 w 1769"/>
                      <a:gd name="T3" fmla="*/ 35 h 791"/>
                      <a:gd name="T4" fmla="*/ 605 w 1769"/>
                      <a:gd name="T5" fmla="*/ 124 h 791"/>
                      <a:gd name="T6" fmla="*/ 842 w 1769"/>
                      <a:gd name="T7" fmla="*/ 268 h 791"/>
                      <a:gd name="T8" fmla="*/ 918 w 1769"/>
                      <a:gd name="T9" fmla="*/ 377 h 791"/>
                      <a:gd name="T10" fmla="*/ 883 w 1769"/>
                      <a:gd name="T11" fmla="*/ 488 h 791"/>
                      <a:gd name="T12" fmla="*/ 831 w 1769"/>
                      <a:gd name="T13" fmla="*/ 392 h 791"/>
                      <a:gd name="T14" fmla="*/ 726 w 1769"/>
                      <a:gd name="T15" fmla="*/ 281 h 791"/>
                      <a:gd name="T16" fmla="*/ 580 w 1769"/>
                      <a:gd name="T17" fmla="*/ 183 h 791"/>
                      <a:gd name="T18" fmla="*/ 304 w 1769"/>
                      <a:gd name="T19" fmla="*/ 94 h 791"/>
                      <a:gd name="T20" fmla="*/ 0 w 1769"/>
                      <a:gd name="T21" fmla="*/ 47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1061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154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>
                      <a:gd name="T0" fmla="*/ 0 w 2736"/>
                      <a:gd name="T1" fmla="*/ 347 h 504"/>
                      <a:gd name="T2" fmla="*/ 573 w 2736"/>
                      <a:gd name="T3" fmla="*/ 116 h 504"/>
                      <a:gd name="T4" fmla="*/ 1178 w 2736"/>
                      <a:gd name="T5" fmla="*/ 17 h 504"/>
                      <a:gd name="T6" fmla="*/ 1814 w 2736"/>
                      <a:gd name="T7" fmla="*/ 17 h 504"/>
                      <a:gd name="T8" fmla="*/ 1803 w 2736"/>
                      <a:gd name="T9" fmla="*/ 71 h 504"/>
                      <a:gd name="T10" fmla="*/ 1170 w 2736"/>
                      <a:gd name="T11" fmla="*/ 71 h 504"/>
                      <a:gd name="T12" fmla="*/ 434 w 2736"/>
                      <a:gd name="T13" fmla="*/ 201 h 504"/>
                      <a:gd name="T14" fmla="*/ 0 w 2736"/>
                      <a:gd name="T15" fmla="*/ 34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1155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>
                      <a:gd name="T0" fmla="*/ 3 w 1769"/>
                      <a:gd name="T1" fmla="*/ 6 h 791"/>
                      <a:gd name="T2" fmla="*/ 267 w 1769"/>
                      <a:gd name="T3" fmla="*/ 39 h 791"/>
                      <a:gd name="T4" fmla="*/ 637 w 1769"/>
                      <a:gd name="T5" fmla="*/ 138 h 791"/>
                      <a:gd name="T6" fmla="*/ 887 w 1769"/>
                      <a:gd name="T7" fmla="*/ 298 h 791"/>
                      <a:gd name="T8" fmla="*/ 967 w 1769"/>
                      <a:gd name="T9" fmla="*/ 420 h 791"/>
                      <a:gd name="T10" fmla="*/ 930 w 1769"/>
                      <a:gd name="T11" fmla="*/ 542 h 791"/>
                      <a:gd name="T12" fmla="*/ 875 w 1769"/>
                      <a:gd name="T13" fmla="*/ 435 h 791"/>
                      <a:gd name="T14" fmla="*/ 765 w 1769"/>
                      <a:gd name="T15" fmla="*/ 313 h 791"/>
                      <a:gd name="T16" fmla="*/ 611 w 1769"/>
                      <a:gd name="T17" fmla="*/ 204 h 791"/>
                      <a:gd name="T18" fmla="*/ 320 w 1769"/>
                      <a:gd name="T19" fmla="*/ 105 h 791"/>
                      <a:gd name="T20" fmla="*/ 0 w 1769"/>
                      <a:gd name="T21" fmla="*/ 52 h 791"/>
                      <a:gd name="T22" fmla="*/ 3 w 1769"/>
                      <a:gd name="T23" fmla="*/ 6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1062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152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>
                      <a:gd name="T0" fmla="*/ 0 w 2736"/>
                      <a:gd name="T1" fmla="*/ 304 h 504"/>
                      <a:gd name="T2" fmla="*/ 548 w 2736"/>
                      <a:gd name="T3" fmla="*/ 101 h 504"/>
                      <a:gd name="T4" fmla="*/ 1127 w 2736"/>
                      <a:gd name="T5" fmla="*/ 14 h 504"/>
                      <a:gd name="T6" fmla="*/ 1736 w 2736"/>
                      <a:gd name="T7" fmla="*/ 14 h 504"/>
                      <a:gd name="T8" fmla="*/ 1726 w 2736"/>
                      <a:gd name="T9" fmla="*/ 62 h 504"/>
                      <a:gd name="T10" fmla="*/ 1119 w 2736"/>
                      <a:gd name="T11" fmla="*/ 62 h 504"/>
                      <a:gd name="T12" fmla="*/ 415 w 2736"/>
                      <a:gd name="T13" fmla="*/ 176 h 504"/>
                      <a:gd name="T14" fmla="*/ 0 w 2736"/>
                      <a:gd name="T15" fmla="*/ 3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1153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6 w 1769"/>
                      <a:gd name="T3" fmla="*/ 34 h 791"/>
                      <a:gd name="T4" fmla="*/ 610 w 1769"/>
                      <a:gd name="T5" fmla="*/ 120 h 791"/>
                      <a:gd name="T6" fmla="*/ 849 w 1769"/>
                      <a:gd name="T7" fmla="*/ 260 h 791"/>
                      <a:gd name="T8" fmla="*/ 925 w 1769"/>
                      <a:gd name="T9" fmla="*/ 366 h 791"/>
                      <a:gd name="T10" fmla="*/ 890 w 1769"/>
                      <a:gd name="T11" fmla="*/ 474 h 791"/>
                      <a:gd name="T12" fmla="*/ 837 w 1769"/>
                      <a:gd name="T13" fmla="*/ 380 h 791"/>
                      <a:gd name="T14" fmla="*/ 732 w 1769"/>
                      <a:gd name="T15" fmla="*/ 273 h 791"/>
                      <a:gd name="T16" fmla="*/ 584 w 1769"/>
                      <a:gd name="T17" fmla="*/ 178 h 791"/>
                      <a:gd name="T18" fmla="*/ 306 w 1769"/>
                      <a:gd name="T19" fmla="*/ 91 h 791"/>
                      <a:gd name="T20" fmla="*/ 0 w 1769"/>
                      <a:gd name="T21" fmla="*/ 46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1063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150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>
                      <a:gd name="T0" fmla="*/ 0 w 2736"/>
                      <a:gd name="T1" fmla="*/ 335 h 504"/>
                      <a:gd name="T2" fmla="*/ 530 w 2736"/>
                      <a:gd name="T3" fmla="*/ 112 h 504"/>
                      <a:gd name="T4" fmla="*/ 1089 w 2736"/>
                      <a:gd name="T5" fmla="*/ 16 h 504"/>
                      <a:gd name="T6" fmla="*/ 1677 w 2736"/>
                      <a:gd name="T7" fmla="*/ 16 h 504"/>
                      <a:gd name="T8" fmla="*/ 1667 w 2736"/>
                      <a:gd name="T9" fmla="*/ 68 h 504"/>
                      <a:gd name="T10" fmla="*/ 1081 w 2736"/>
                      <a:gd name="T11" fmla="*/ 68 h 504"/>
                      <a:gd name="T12" fmla="*/ 401 w 2736"/>
                      <a:gd name="T13" fmla="*/ 194 h 504"/>
                      <a:gd name="T14" fmla="*/ 0 w 2736"/>
                      <a:gd name="T15" fmla="*/ 33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1151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47 w 1769"/>
                      <a:gd name="T3" fmla="*/ 37 h 791"/>
                      <a:gd name="T4" fmla="*/ 589 w 1769"/>
                      <a:gd name="T5" fmla="*/ 133 h 791"/>
                      <a:gd name="T6" fmla="*/ 821 w 1769"/>
                      <a:gd name="T7" fmla="*/ 287 h 791"/>
                      <a:gd name="T8" fmla="*/ 894 w 1769"/>
                      <a:gd name="T9" fmla="*/ 405 h 791"/>
                      <a:gd name="T10" fmla="*/ 860 w 1769"/>
                      <a:gd name="T11" fmla="*/ 523 h 791"/>
                      <a:gd name="T12" fmla="*/ 809 w 1769"/>
                      <a:gd name="T13" fmla="*/ 420 h 791"/>
                      <a:gd name="T14" fmla="*/ 707 w 1769"/>
                      <a:gd name="T15" fmla="*/ 302 h 791"/>
                      <a:gd name="T16" fmla="*/ 565 w 1769"/>
                      <a:gd name="T17" fmla="*/ 197 h 791"/>
                      <a:gd name="T18" fmla="*/ 296 w 1769"/>
                      <a:gd name="T19" fmla="*/ 101 h 791"/>
                      <a:gd name="T20" fmla="*/ 0 w 1769"/>
                      <a:gd name="T21" fmla="*/ 51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1064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148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488 w 2736"/>
                      <a:gd name="T3" fmla="*/ 104 h 504"/>
                      <a:gd name="T4" fmla="*/ 1003 w 2736"/>
                      <a:gd name="T5" fmla="*/ 15 h 504"/>
                      <a:gd name="T6" fmla="*/ 1545 w 2736"/>
                      <a:gd name="T7" fmla="*/ 15 h 504"/>
                      <a:gd name="T8" fmla="*/ 1536 w 2736"/>
                      <a:gd name="T9" fmla="*/ 64 h 504"/>
                      <a:gd name="T10" fmla="*/ 996 w 2736"/>
                      <a:gd name="T11" fmla="*/ 64 h 504"/>
                      <a:gd name="T12" fmla="*/ 369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1149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>
                      <a:gd name="T0" fmla="*/ 2 w 1769"/>
                      <a:gd name="T1" fmla="*/ 5 h 791"/>
                      <a:gd name="T2" fmla="*/ 228 w 1769"/>
                      <a:gd name="T3" fmla="*/ 35 h 791"/>
                      <a:gd name="T4" fmla="*/ 543 w 1769"/>
                      <a:gd name="T5" fmla="*/ 124 h 791"/>
                      <a:gd name="T6" fmla="*/ 756 w 1769"/>
                      <a:gd name="T7" fmla="*/ 267 h 791"/>
                      <a:gd name="T8" fmla="*/ 824 w 1769"/>
                      <a:gd name="T9" fmla="*/ 376 h 791"/>
                      <a:gd name="T10" fmla="*/ 792 w 1769"/>
                      <a:gd name="T11" fmla="*/ 487 h 791"/>
                      <a:gd name="T12" fmla="*/ 746 w 1769"/>
                      <a:gd name="T13" fmla="*/ 391 h 791"/>
                      <a:gd name="T14" fmla="*/ 652 w 1769"/>
                      <a:gd name="T15" fmla="*/ 281 h 791"/>
                      <a:gd name="T16" fmla="*/ 520 w 1769"/>
                      <a:gd name="T17" fmla="*/ 183 h 791"/>
                      <a:gd name="T18" fmla="*/ 273 w 1769"/>
                      <a:gd name="T19" fmla="*/ 94 h 791"/>
                      <a:gd name="T20" fmla="*/ 0 w 1769"/>
                      <a:gd name="T21" fmla="*/ 47 h 791"/>
                      <a:gd name="T22" fmla="*/ 2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1065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146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>
                      <a:gd name="T0" fmla="*/ 0 w 2736"/>
                      <a:gd name="T1" fmla="*/ 219 h 504"/>
                      <a:gd name="T2" fmla="*/ 443 w 2736"/>
                      <a:gd name="T3" fmla="*/ 73 h 504"/>
                      <a:gd name="T4" fmla="*/ 911 w 2736"/>
                      <a:gd name="T5" fmla="*/ 10 h 504"/>
                      <a:gd name="T6" fmla="*/ 1404 w 2736"/>
                      <a:gd name="T7" fmla="*/ 10 h 504"/>
                      <a:gd name="T8" fmla="*/ 1396 w 2736"/>
                      <a:gd name="T9" fmla="*/ 45 h 504"/>
                      <a:gd name="T10" fmla="*/ 905 w 2736"/>
                      <a:gd name="T11" fmla="*/ 45 h 504"/>
                      <a:gd name="T12" fmla="*/ 336 w 2736"/>
                      <a:gd name="T13" fmla="*/ 127 h 504"/>
                      <a:gd name="T14" fmla="*/ 0 w 2736"/>
                      <a:gd name="T15" fmla="*/ 2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1147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207 w 1769"/>
                      <a:gd name="T3" fmla="*/ 24 h 791"/>
                      <a:gd name="T4" fmla="*/ 493 w 1769"/>
                      <a:gd name="T5" fmla="*/ 87 h 791"/>
                      <a:gd name="T6" fmla="*/ 687 w 1769"/>
                      <a:gd name="T7" fmla="*/ 187 h 791"/>
                      <a:gd name="T8" fmla="*/ 748 w 1769"/>
                      <a:gd name="T9" fmla="*/ 264 h 791"/>
                      <a:gd name="T10" fmla="*/ 720 w 1769"/>
                      <a:gd name="T11" fmla="*/ 341 h 791"/>
                      <a:gd name="T12" fmla="*/ 677 w 1769"/>
                      <a:gd name="T13" fmla="*/ 274 h 791"/>
                      <a:gd name="T14" fmla="*/ 592 w 1769"/>
                      <a:gd name="T15" fmla="*/ 197 h 791"/>
                      <a:gd name="T16" fmla="*/ 473 w 1769"/>
                      <a:gd name="T17" fmla="*/ 128 h 791"/>
                      <a:gd name="T18" fmla="*/ 248 w 1769"/>
                      <a:gd name="T19" fmla="*/ 66 h 791"/>
                      <a:gd name="T20" fmla="*/ 0 w 1769"/>
                      <a:gd name="T21" fmla="*/ 33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1066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144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89 w 2736"/>
                      <a:gd name="T3" fmla="*/ 72 h 504"/>
                      <a:gd name="T4" fmla="*/ 800 w 2736"/>
                      <a:gd name="T5" fmla="*/ 10 h 504"/>
                      <a:gd name="T6" fmla="*/ 1233 w 2736"/>
                      <a:gd name="T7" fmla="*/ 10 h 504"/>
                      <a:gd name="T8" fmla="*/ 1226 w 2736"/>
                      <a:gd name="T9" fmla="*/ 44 h 504"/>
                      <a:gd name="T10" fmla="*/ 795 w 2736"/>
                      <a:gd name="T11" fmla="*/ 44 h 504"/>
                      <a:gd name="T12" fmla="*/ 295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1145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1 w 1769"/>
                      <a:gd name="T3" fmla="*/ 24 h 791"/>
                      <a:gd name="T4" fmla="*/ 433 w 1769"/>
                      <a:gd name="T5" fmla="*/ 85 h 791"/>
                      <a:gd name="T6" fmla="*/ 603 w 1769"/>
                      <a:gd name="T7" fmla="*/ 185 h 791"/>
                      <a:gd name="T8" fmla="*/ 657 w 1769"/>
                      <a:gd name="T9" fmla="*/ 260 h 791"/>
                      <a:gd name="T10" fmla="*/ 632 w 1769"/>
                      <a:gd name="T11" fmla="*/ 336 h 791"/>
                      <a:gd name="T12" fmla="*/ 595 w 1769"/>
                      <a:gd name="T13" fmla="*/ 270 h 791"/>
                      <a:gd name="T14" fmla="*/ 520 w 1769"/>
                      <a:gd name="T15" fmla="*/ 194 h 791"/>
                      <a:gd name="T16" fmla="*/ 415 w 1769"/>
                      <a:gd name="T17" fmla="*/ 126 h 791"/>
                      <a:gd name="T18" fmla="*/ 21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1067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142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544 w 2736"/>
                      <a:gd name="T3" fmla="*/ 104 h 504"/>
                      <a:gd name="T4" fmla="*/ 1119 w 2736"/>
                      <a:gd name="T5" fmla="*/ 15 h 504"/>
                      <a:gd name="T6" fmla="*/ 1724 w 2736"/>
                      <a:gd name="T7" fmla="*/ 15 h 504"/>
                      <a:gd name="T8" fmla="*/ 1714 w 2736"/>
                      <a:gd name="T9" fmla="*/ 64 h 504"/>
                      <a:gd name="T10" fmla="*/ 1112 w 2736"/>
                      <a:gd name="T11" fmla="*/ 64 h 504"/>
                      <a:gd name="T12" fmla="*/ 412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1143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4 w 1769"/>
                      <a:gd name="T3" fmla="*/ 35 h 791"/>
                      <a:gd name="T4" fmla="*/ 605 w 1769"/>
                      <a:gd name="T5" fmla="*/ 124 h 791"/>
                      <a:gd name="T6" fmla="*/ 842 w 1769"/>
                      <a:gd name="T7" fmla="*/ 268 h 791"/>
                      <a:gd name="T8" fmla="*/ 918 w 1769"/>
                      <a:gd name="T9" fmla="*/ 377 h 791"/>
                      <a:gd name="T10" fmla="*/ 883 w 1769"/>
                      <a:gd name="T11" fmla="*/ 488 h 791"/>
                      <a:gd name="T12" fmla="*/ 831 w 1769"/>
                      <a:gd name="T13" fmla="*/ 392 h 791"/>
                      <a:gd name="T14" fmla="*/ 726 w 1769"/>
                      <a:gd name="T15" fmla="*/ 281 h 791"/>
                      <a:gd name="T16" fmla="*/ 580 w 1769"/>
                      <a:gd name="T17" fmla="*/ 183 h 791"/>
                      <a:gd name="T18" fmla="*/ 304 w 1769"/>
                      <a:gd name="T19" fmla="*/ 94 h 791"/>
                      <a:gd name="T20" fmla="*/ 0 w 1769"/>
                      <a:gd name="T21" fmla="*/ 47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1068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140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>
                      <a:gd name="T0" fmla="*/ 0 w 2736"/>
                      <a:gd name="T1" fmla="*/ 347 h 504"/>
                      <a:gd name="T2" fmla="*/ 573 w 2736"/>
                      <a:gd name="T3" fmla="*/ 116 h 504"/>
                      <a:gd name="T4" fmla="*/ 1178 w 2736"/>
                      <a:gd name="T5" fmla="*/ 17 h 504"/>
                      <a:gd name="T6" fmla="*/ 1814 w 2736"/>
                      <a:gd name="T7" fmla="*/ 17 h 504"/>
                      <a:gd name="T8" fmla="*/ 1803 w 2736"/>
                      <a:gd name="T9" fmla="*/ 71 h 504"/>
                      <a:gd name="T10" fmla="*/ 1170 w 2736"/>
                      <a:gd name="T11" fmla="*/ 71 h 504"/>
                      <a:gd name="T12" fmla="*/ 434 w 2736"/>
                      <a:gd name="T13" fmla="*/ 201 h 504"/>
                      <a:gd name="T14" fmla="*/ 0 w 2736"/>
                      <a:gd name="T15" fmla="*/ 34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1141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>
                      <a:gd name="T0" fmla="*/ 3 w 1769"/>
                      <a:gd name="T1" fmla="*/ 6 h 791"/>
                      <a:gd name="T2" fmla="*/ 267 w 1769"/>
                      <a:gd name="T3" fmla="*/ 39 h 791"/>
                      <a:gd name="T4" fmla="*/ 637 w 1769"/>
                      <a:gd name="T5" fmla="*/ 138 h 791"/>
                      <a:gd name="T6" fmla="*/ 887 w 1769"/>
                      <a:gd name="T7" fmla="*/ 298 h 791"/>
                      <a:gd name="T8" fmla="*/ 967 w 1769"/>
                      <a:gd name="T9" fmla="*/ 420 h 791"/>
                      <a:gd name="T10" fmla="*/ 930 w 1769"/>
                      <a:gd name="T11" fmla="*/ 542 h 791"/>
                      <a:gd name="T12" fmla="*/ 875 w 1769"/>
                      <a:gd name="T13" fmla="*/ 435 h 791"/>
                      <a:gd name="T14" fmla="*/ 765 w 1769"/>
                      <a:gd name="T15" fmla="*/ 313 h 791"/>
                      <a:gd name="T16" fmla="*/ 611 w 1769"/>
                      <a:gd name="T17" fmla="*/ 204 h 791"/>
                      <a:gd name="T18" fmla="*/ 320 w 1769"/>
                      <a:gd name="T19" fmla="*/ 105 h 791"/>
                      <a:gd name="T20" fmla="*/ 0 w 1769"/>
                      <a:gd name="T21" fmla="*/ 52 h 791"/>
                      <a:gd name="T22" fmla="*/ 3 w 1769"/>
                      <a:gd name="T23" fmla="*/ 6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1069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138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>
                      <a:gd name="T0" fmla="*/ 0 w 2736"/>
                      <a:gd name="T1" fmla="*/ 304 h 504"/>
                      <a:gd name="T2" fmla="*/ 548 w 2736"/>
                      <a:gd name="T3" fmla="*/ 101 h 504"/>
                      <a:gd name="T4" fmla="*/ 1127 w 2736"/>
                      <a:gd name="T5" fmla="*/ 14 h 504"/>
                      <a:gd name="T6" fmla="*/ 1736 w 2736"/>
                      <a:gd name="T7" fmla="*/ 14 h 504"/>
                      <a:gd name="T8" fmla="*/ 1726 w 2736"/>
                      <a:gd name="T9" fmla="*/ 62 h 504"/>
                      <a:gd name="T10" fmla="*/ 1119 w 2736"/>
                      <a:gd name="T11" fmla="*/ 62 h 504"/>
                      <a:gd name="T12" fmla="*/ 415 w 2736"/>
                      <a:gd name="T13" fmla="*/ 176 h 504"/>
                      <a:gd name="T14" fmla="*/ 0 w 2736"/>
                      <a:gd name="T15" fmla="*/ 3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1139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6 w 1769"/>
                      <a:gd name="T3" fmla="*/ 34 h 791"/>
                      <a:gd name="T4" fmla="*/ 610 w 1769"/>
                      <a:gd name="T5" fmla="*/ 120 h 791"/>
                      <a:gd name="T6" fmla="*/ 849 w 1769"/>
                      <a:gd name="T7" fmla="*/ 260 h 791"/>
                      <a:gd name="T8" fmla="*/ 925 w 1769"/>
                      <a:gd name="T9" fmla="*/ 366 h 791"/>
                      <a:gd name="T10" fmla="*/ 890 w 1769"/>
                      <a:gd name="T11" fmla="*/ 474 h 791"/>
                      <a:gd name="T12" fmla="*/ 837 w 1769"/>
                      <a:gd name="T13" fmla="*/ 380 h 791"/>
                      <a:gd name="T14" fmla="*/ 732 w 1769"/>
                      <a:gd name="T15" fmla="*/ 273 h 791"/>
                      <a:gd name="T16" fmla="*/ 584 w 1769"/>
                      <a:gd name="T17" fmla="*/ 178 h 791"/>
                      <a:gd name="T18" fmla="*/ 306 w 1769"/>
                      <a:gd name="T19" fmla="*/ 91 h 791"/>
                      <a:gd name="T20" fmla="*/ 0 w 1769"/>
                      <a:gd name="T21" fmla="*/ 46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1070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136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>
                      <a:gd name="T0" fmla="*/ 0 w 2736"/>
                      <a:gd name="T1" fmla="*/ 335 h 504"/>
                      <a:gd name="T2" fmla="*/ 530 w 2736"/>
                      <a:gd name="T3" fmla="*/ 112 h 504"/>
                      <a:gd name="T4" fmla="*/ 1089 w 2736"/>
                      <a:gd name="T5" fmla="*/ 16 h 504"/>
                      <a:gd name="T6" fmla="*/ 1677 w 2736"/>
                      <a:gd name="T7" fmla="*/ 16 h 504"/>
                      <a:gd name="T8" fmla="*/ 1667 w 2736"/>
                      <a:gd name="T9" fmla="*/ 68 h 504"/>
                      <a:gd name="T10" fmla="*/ 1081 w 2736"/>
                      <a:gd name="T11" fmla="*/ 68 h 504"/>
                      <a:gd name="T12" fmla="*/ 401 w 2736"/>
                      <a:gd name="T13" fmla="*/ 194 h 504"/>
                      <a:gd name="T14" fmla="*/ 0 w 2736"/>
                      <a:gd name="T15" fmla="*/ 33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1137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47 w 1769"/>
                      <a:gd name="T3" fmla="*/ 37 h 791"/>
                      <a:gd name="T4" fmla="*/ 589 w 1769"/>
                      <a:gd name="T5" fmla="*/ 133 h 791"/>
                      <a:gd name="T6" fmla="*/ 821 w 1769"/>
                      <a:gd name="T7" fmla="*/ 287 h 791"/>
                      <a:gd name="T8" fmla="*/ 894 w 1769"/>
                      <a:gd name="T9" fmla="*/ 405 h 791"/>
                      <a:gd name="T10" fmla="*/ 860 w 1769"/>
                      <a:gd name="T11" fmla="*/ 523 h 791"/>
                      <a:gd name="T12" fmla="*/ 809 w 1769"/>
                      <a:gd name="T13" fmla="*/ 420 h 791"/>
                      <a:gd name="T14" fmla="*/ 707 w 1769"/>
                      <a:gd name="T15" fmla="*/ 302 h 791"/>
                      <a:gd name="T16" fmla="*/ 565 w 1769"/>
                      <a:gd name="T17" fmla="*/ 197 h 791"/>
                      <a:gd name="T18" fmla="*/ 296 w 1769"/>
                      <a:gd name="T19" fmla="*/ 101 h 791"/>
                      <a:gd name="T20" fmla="*/ 0 w 1769"/>
                      <a:gd name="T21" fmla="*/ 51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1071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134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488 w 2736"/>
                      <a:gd name="T3" fmla="*/ 104 h 504"/>
                      <a:gd name="T4" fmla="*/ 1003 w 2736"/>
                      <a:gd name="T5" fmla="*/ 15 h 504"/>
                      <a:gd name="T6" fmla="*/ 1545 w 2736"/>
                      <a:gd name="T7" fmla="*/ 15 h 504"/>
                      <a:gd name="T8" fmla="*/ 1536 w 2736"/>
                      <a:gd name="T9" fmla="*/ 64 h 504"/>
                      <a:gd name="T10" fmla="*/ 996 w 2736"/>
                      <a:gd name="T11" fmla="*/ 64 h 504"/>
                      <a:gd name="T12" fmla="*/ 369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1135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>
                      <a:gd name="T0" fmla="*/ 2 w 1769"/>
                      <a:gd name="T1" fmla="*/ 5 h 791"/>
                      <a:gd name="T2" fmla="*/ 228 w 1769"/>
                      <a:gd name="T3" fmla="*/ 35 h 791"/>
                      <a:gd name="T4" fmla="*/ 543 w 1769"/>
                      <a:gd name="T5" fmla="*/ 124 h 791"/>
                      <a:gd name="T6" fmla="*/ 756 w 1769"/>
                      <a:gd name="T7" fmla="*/ 267 h 791"/>
                      <a:gd name="T8" fmla="*/ 824 w 1769"/>
                      <a:gd name="T9" fmla="*/ 376 h 791"/>
                      <a:gd name="T10" fmla="*/ 792 w 1769"/>
                      <a:gd name="T11" fmla="*/ 487 h 791"/>
                      <a:gd name="T12" fmla="*/ 746 w 1769"/>
                      <a:gd name="T13" fmla="*/ 391 h 791"/>
                      <a:gd name="T14" fmla="*/ 652 w 1769"/>
                      <a:gd name="T15" fmla="*/ 281 h 791"/>
                      <a:gd name="T16" fmla="*/ 520 w 1769"/>
                      <a:gd name="T17" fmla="*/ 183 h 791"/>
                      <a:gd name="T18" fmla="*/ 273 w 1769"/>
                      <a:gd name="T19" fmla="*/ 94 h 791"/>
                      <a:gd name="T20" fmla="*/ 0 w 1769"/>
                      <a:gd name="T21" fmla="*/ 47 h 791"/>
                      <a:gd name="T22" fmla="*/ 2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1072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132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>
                      <a:gd name="T0" fmla="*/ 0 w 2736"/>
                      <a:gd name="T1" fmla="*/ 219 h 504"/>
                      <a:gd name="T2" fmla="*/ 443 w 2736"/>
                      <a:gd name="T3" fmla="*/ 73 h 504"/>
                      <a:gd name="T4" fmla="*/ 911 w 2736"/>
                      <a:gd name="T5" fmla="*/ 10 h 504"/>
                      <a:gd name="T6" fmla="*/ 1404 w 2736"/>
                      <a:gd name="T7" fmla="*/ 10 h 504"/>
                      <a:gd name="T8" fmla="*/ 1396 w 2736"/>
                      <a:gd name="T9" fmla="*/ 45 h 504"/>
                      <a:gd name="T10" fmla="*/ 905 w 2736"/>
                      <a:gd name="T11" fmla="*/ 45 h 504"/>
                      <a:gd name="T12" fmla="*/ 336 w 2736"/>
                      <a:gd name="T13" fmla="*/ 127 h 504"/>
                      <a:gd name="T14" fmla="*/ 0 w 2736"/>
                      <a:gd name="T15" fmla="*/ 2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1133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207 w 1769"/>
                      <a:gd name="T3" fmla="*/ 24 h 791"/>
                      <a:gd name="T4" fmla="*/ 493 w 1769"/>
                      <a:gd name="T5" fmla="*/ 87 h 791"/>
                      <a:gd name="T6" fmla="*/ 687 w 1769"/>
                      <a:gd name="T7" fmla="*/ 187 h 791"/>
                      <a:gd name="T8" fmla="*/ 748 w 1769"/>
                      <a:gd name="T9" fmla="*/ 264 h 791"/>
                      <a:gd name="T10" fmla="*/ 720 w 1769"/>
                      <a:gd name="T11" fmla="*/ 341 h 791"/>
                      <a:gd name="T12" fmla="*/ 677 w 1769"/>
                      <a:gd name="T13" fmla="*/ 274 h 791"/>
                      <a:gd name="T14" fmla="*/ 592 w 1769"/>
                      <a:gd name="T15" fmla="*/ 197 h 791"/>
                      <a:gd name="T16" fmla="*/ 473 w 1769"/>
                      <a:gd name="T17" fmla="*/ 128 h 791"/>
                      <a:gd name="T18" fmla="*/ 248 w 1769"/>
                      <a:gd name="T19" fmla="*/ 66 h 791"/>
                      <a:gd name="T20" fmla="*/ 0 w 1769"/>
                      <a:gd name="T21" fmla="*/ 33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1073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130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89 w 2736"/>
                      <a:gd name="T3" fmla="*/ 72 h 504"/>
                      <a:gd name="T4" fmla="*/ 800 w 2736"/>
                      <a:gd name="T5" fmla="*/ 10 h 504"/>
                      <a:gd name="T6" fmla="*/ 1233 w 2736"/>
                      <a:gd name="T7" fmla="*/ 10 h 504"/>
                      <a:gd name="T8" fmla="*/ 1226 w 2736"/>
                      <a:gd name="T9" fmla="*/ 44 h 504"/>
                      <a:gd name="T10" fmla="*/ 795 w 2736"/>
                      <a:gd name="T11" fmla="*/ 44 h 504"/>
                      <a:gd name="T12" fmla="*/ 295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1131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1 w 1769"/>
                      <a:gd name="T3" fmla="*/ 24 h 791"/>
                      <a:gd name="T4" fmla="*/ 433 w 1769"/>
                      <a:gd name="T5" fmla="*/ 85 h 791"/>
                      <a:gd name="T6" fmla="*/ 603 w 1769"/>
                      <a:gd name="T7" fmla="*/ 185 h 791"/>
                      <a:gd name="T8" fmla="*/ 657 w 1769"/>
                      <a:gd name="T9" fmla="*/ 260 h 791"/>
                      <a:gd name="T10" fmla="*/ 632 w 1769"/>
                      <a:gd name="T11" fmla="*/ 336 h 791"/>
                      <a:gd name="T12" fmla="*/ 595 w 1769"/>
                      <a:gd name="T13" fmla="*/ 270 h 791"/>
                      <a:gd name="T14" fmla="*/ 520 w 1769"/>
                      <a:gd name="T15" fmla="*/ 194 h 791"/>
                      <a:gd name="T16" fmla="*/ 415 w 1769"/>
                      <a:gd name="T17" fmla="*/ 126 h 791"/>
                      <a:gd name="T18" fmla="*/ 21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1074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128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89 w 2736"/>
                      <a:gd name="T3" fmla="*/ 72 h 504"/>
                      <a:gd name="T4" fmla="*/ 800 w 2736"/>
                      <a:gd name="T5" fmla="*/ 10 h 504"/>
                      <a:gd name="T6" fmla="*/ 1233 w 2736"/>
                      <a:gd name="T7" fmla="*/ 10 h 504"/>
                      <a:gd name="T8" fmla="*/ 1226 w 2736"/>
                      <a:gd name="T9" fmla="*/ 44 h 504"/>
                      <a:gd name="T10" fmla="*/ 795 w 2736"/>
                      <a:gd name="T11" fmla="*/ 44 h 504"/>
                      <a:gd name="T12" fmla="*/ 295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1129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1 w 1769"/>
                      <a:gd name="T3" fmla="*/ 24 h 791"/>
                      <a:gd name="T4" fmla="*/ 433 w 1769"/>
                      <a:gd name="T5" fmla="*/ 85 h 791"/>
                      <a:gd name="T6" fmla="*/ 603 w 1769"/>
                      <a:gd name="T7" fmla="*/ 185 h 791"/>
                      <a:gd name="T8" fmla="*/ 657 w 1769"/>
                      <a:gd name="T9" fmla="*/ 260 h 791"/>
                      <a:gd name="T10" fmla="*/ 632 w 1769"/>
                      <a:gd name="T11" fmla="*/ 336 h 791"/>
                      <a:gd name="T12" fmla="*/ 595 w 1769"/>
                      <a:gd name="T13" fmla="*/ 270 h 791"/>
                      <a:gd name="T14" fmla="*/ 520 w 1769"/>
                      <a:gd name="T15" fmla="*/ 194 h 791"/>
                      <a:gd name="T16" fmla="*/ 415 w 1769"/>
                      <a:gd name="T17" fmla="*/ 126 h 791"/>
                      <a:gd name="T18" fmla="*/ 21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1075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126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84 h 504"/>
                      <a:gd name="T2" fmla="*/ 153 w 2736"/>
                      <a:gd name="T3" fmla="*/ 28 h 504"/>
                      <a:gd name="T4" fmla="*/ 314 w 2736"/>
                      <a:gd name="T5" fmla="*/ 4 h 504"/>
                      <a:gd name="T6" fmla="*/ 484 w 2736"/>
                      <a:gd name="T7" fmla="*/ 4 h 504"/>
                      <a:gd name="T8" fmla="*/ 481 w 2736"/>
                      <a:gd name="T9" fmla="*/ 17 h 504"/>
                      <a:gd name="T10" fmla="*/ 312 w 2736"/>
                      <a:gd name="T11" fmla="*/ 17 h 504"/>
                      <a:gd name="T12" fmla="*/ 116 w 2736"/>
                      <a:gd name="T13" fmla="*/ 49 h 504"/>
                      <a:gd name="T14" fmla="*/ 0 w 2736"/>
                      <a:gd name="T15" fmla="*/ 8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1127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71 w 1769"/>
                      <a:gd name="T3" fmla="*/ 9 h 791"/>
                      <a:gd name="T4" fmla="*/ 170 w 1769"/>
                      <a:gd name="T5" fmla="*/ 33 h 791"/>
                      <a:gd name="T6" fmla="*/ 237 w 1769"/>
                      <a:gd name="T7" fmla="*/ 72 h 791"/>
                      <a:gd name="T8" fmla="*/ 258 w 1769"/>
                      <a:gd name="T9" fmla="*/ 102 h 791"/>
                      <a:gd name="T10" fmla="*/ 248 w 1769"/>
                      <a:gd name="T11" fmla="*/ 131 h 791"/>
                      <a:gd name="T12" fmla="*/ 234 w 1769"/>
                      <a:gd name="T13" fmla="*/ 105 h 791"/>
                      <a:gd name="T14" fmla="*/ 204 w 1769"/>
                      <a:gd name="T15" fmla="*/ 76 h 791"/>
                      <a:gd name="T16" fmla="*/ 163 w 1769"/>
                      <a:gd name="T17" fmla="*/ 49 h 791"/>
                      <a:gd name="T18" fmla="*/ 85 w 1769"/>
                      <a:gd name="T19" fmla="*/ 25 h 791"/>
                      <a:gd name="T20" fmla="*/ 0 w 1769"/>
                      <a:gd name="T21" fmla="*/ 1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1076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124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>
                      <a:gd name="T0" fmla="*/ 0 w 2736"/>
                      <a:gd name="T1" fmla="*/ 84 h 504"/>
                      <a:gd name="T2" fmla="*/ 155 w 2736"/>
                      <a:gd name="T3" fmla="*/ 28 h 504"/>
                      <a:gd name="T4" fmla="*/ 319 w 2736"/>
                      <a:gd name="T5" fmla="*/ 4 h 504"/>
                      <a:gd name="T6" fmla="*/ 491 w 2736"/>
                      <a:gd name="T7" fmla="*/ 4 h 504"/>
                      <a:gd name="T8" fmla="*/ 488 w 2736"/>
                      <a:gd name="T9" fmla="*/ 17 h 504"/>
                      <a:gd name="T10" fmla="*/ 317 w 2736"/>
                      <a:gd name="T11" fmla="*/ 17 h 504"/>
                      <a:gd name="T12" fmla="*/ 117 w 2736"/>
                      <a:gd name="T13" fmla="*/ 49 h 504"/>
                      <a:gd name="T14" fmla="*/ 0 w 2736"/>
                      <a:gd name="T15" fmla="*/ 8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1125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72 w 1769"/>
                      <a:gd name="T3" fmla="*/ 9 h 791"/>
                      <a:gd name="T4" fmla="*/ 173 w 1769"/>
                      <a:gd name="T5" fmla="*/ 33 h 791"/>
                      <a:gd name="T6" fmla="*/ 240 w 1769"/>
                      <a:gd name="T7" fmla="*/ 72 h 791"/>
                      <a:gd name="T8" fmla="*/ 262 w 1769"/>
                      <a:gd name="T9" fmla="*/ 102 h 791"/>
                      <a:gd name="T10" fmla="*/ 252 w 1769"/>
                      <a:gd name="T11" fmla="*/ 131 h 791"/>
                      <a:gd name="T12" fmla="*/ 237 w 1769"/>
                      <a:gd name="T13" fmla="*/ 105 h 791"/>
                      <a:gd name="T14" fmla="*/ 207 w 1769"/>
                      <a:gd name="T15" fmla="*/ 76 h 791"/>
                      <a:gd name="T16" fmla="*/ 166 w 1769"/>
                      <a:gd name="T17" fmla="*/ 49 h 791"/>
                      <a:gd name="T18" fmla="*/ 87 w 1769"/>
                      <a:gd name="T19" fmla="*/ 25 h 791"/>
                      <a:gd name="T20" fmla="*/ 0 w 1769"/>
                      <a:gd name="T21" fmla="*/ 1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1077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122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47 w 2736"/>
                      <a:gd name="T3" fmla="*/ 72 h 504"/>
                      <a:gd name="T4" fmla="*/ 714 w 2736"/>
                      <a:gd name="T5" fmla="*/ 10 h 504"/>
                      <a:gd name="T6" fmla="*/ 1100 w 2736"/>
                      <a:gd name="T7" fmla="*/ 10 h 504"/>
                      <a:gd name="T8" fmla="*/ 1094 w 2736"/>
                      <a:gd name="T9" fmla="*/ 44 h 504"/>
                      <a:gd name="T10" fmla="*/ 709 w 2736"/>
                      <a:gd name="T11" fmla="*/ 44 h 504"/>
                      <a:gd name="T12" fmla="*/ 263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1123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62 w 1769"/>
                      <a:gd name="T3" fmla="*/ 24 h 791"/>
                      <a:gd name="T4" fmla="*/ 387 w 1769"/>
                      <a:gd name="T5" fmla="*/ 85 h 791"/>
                      <a:gd name="T6" fmla="*/ 538 w 1769"/>
                      <a:gd name="T7" fmla="*/ 185 h 791"/>
                      <a:gd name="T8" fmla="*/ 587 w 1769"/>
                      <a:gd name="T9" fmla="*/ 260 h 791"/>
                      <a:gd name="T10" fmla="*/ 564 w 1769"/>
                      <a:gd name="T11" fmla="*/ 336 h 791"/>
                      <a:gd name="T12" fmla="*/ 531 w 1769"/>
                      <a:gd name="T13" fmla="*/ 270 h 791"/>
                      <a:gd name="T14" fmla="*/ 464 w 1769"/>
                      <a:gd name="T15" fmla="*/ 194 h 791"/>
                      <a:gd name="T16" fmla="*/ 371 w 1769"/>
                      <a:gd name="T17" fmla="*/ 126 h 791"/>
                      <a:gd name="T18" fmla="*/ 194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1078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120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35 w 2736"/>
                      <a:gd name="T3" fmla="*/ 72 h 504"/>
                      <a:gd name="T4" fmla="*/ 689 w 2736"/>
                      <a:gd name="T5" fmla="*/ 10 h 504"/>
                      <a:gd name="T6" fmla="*/ 1061 w 2736"/>
                      <a:gd name="T7" fmla="*/ 10 h 504"/>
                      <a:gd name="T8" fmla="*/ 1055 w 2736"/>
                      <a:gd name="T9" fmla="*/ 44 h 504"/>
                      <a:gd name="T10" fmla="*/ 684 w 2736"/>
                      <a:gd name="T11" fmla="*/ 44 h 504"/>
                      <a:gd name="T12" fmla="*/ 254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1121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56 w 1769"/>
                      <a:gd name="T3" fmla="*/ 24 h 791"/>
                      <a:gd name="T4" fmla="*/ 373 w 1769"/>
                      <a:gd name="T5" fmla="*/ 85 h 791"/>
                      <a:gd name="T6" fmla="*/ 519 w 1769"/>
                      <a:gd name="T7" fmla="*/ 185 h 791"/>
                      <a:gd name="T8" fmla="*/ 566 w 1769"/>
                      <a:gd name="T9" fmla="*/ 260 h 791"/>
                      <a:gd name="T10" fmla="*/ 544 w 1769"/>
                      <a:gd name="T11" fmla="*/ 336 h 791"/>
                      <a:gd name="T12" fmla="*/ 512 w 1769"/>
                      <a:gd name="T13" fmla="*/ 270 h 791"/>
                      <a:gd name="T14" fmla="*/ 448 w 1769"/>
                      <a:gd name="T15" fmla="*/ 194 h 791"/>
                      <a:gd name="T16" fmla="*/ 357 w 1769"/>
                      <a:gd name="T17" fmla="*/ 126 h 791"/>
                      <a:gd name="T18" fmla="*/ 18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1079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118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89 w 2736"/>
                      <a:gd name="T3" fmla="*/ 72 h 504"/>
                      <a:gd name="T4" fmla="*/ 800 w 2736"/>
                      <a:gd name="T5" fmla="*/ 10 h 504"/>
                      <a:gd name="T6" fmla="*/ 1233 w 2736"/>
                      <a:gd name="T7" fmla="*/ 10 h 504"/>
                      <a:gd name="T8" fmla="*/ 1226 w 2736"/>
                      <a:gd name="T9" fmla="*/ 44 h 504"/>
                      <a:gd name="T10" fmla="*/ 795 w 2736"/>
                      <a:gd name="T11" fmla="*/ 44 h 504"/>
                      <a:gd name="T12" fmla="*/ 295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1119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1 w 1769"/>
                      <a:gd name="T3" fmla="*/ 24 h 791"/>
                      <a:gd name="T4" fmla="*/ 433 w 1769"/>
                      <a:gd name="T5" fmla="*/ 85 h 791"/>
                      <a:gd name="T6" fmla="*/ 603 w 1769"/>
                      <a:gd name="T7" fmla="*/ 185 h 791"/>
                      <a:gd name="T8" fmla="*/ 657 w 1769"/>
                      <a:gd name="T9" fmla="*/ 260 h 791"/>
                      <a:gd name="T10" fmla="*/ 632 w 1769"/>
                      <a:gd name="T11" fmla="*/ 336 h 791"/>
                      <a:gd name="T12" fmla="*/ 595 w 1769"/>
                      <a:gd name="T13" fmla="*/ 270 h 791"/>
                      <a:gd name="T14" fmla="*/ 520 w 1769"/>
                      <a:gd name="T15" fmla="*/ 194 h 791"/>
                      <a:gd name="T16" fmla="*/ 415 w 1769"/>
                      <a:gd name="T17" fmla="*/ 126 h 791"/>
                      <a:gd name="T18" fmla="*/ 21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1080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116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89 w 2736"/>
                      <a:gd name="T3" fmla="*/ 72 h 504"/>
                      <a:gd name="T4" fmla="*/ 800 w 2736"/>
                      <a:gd name="T5" fmla="*/ 10 h 504"/>
                      <a:gd name="T6" fmla="*/ 1233 w 2736"/>
                      <a:gd name="T7" fmla="*/ 10 h 504"/>
                      <a:gd name="T8" fmla="*/ 1226 w 2736"/>
                      <a:gd name="T9" fmla="*/ 44 h 504"/>
                      <a:gd name="T10" fmla="*/ 795 w 2736"/>
                      <a:gd name="T11" fmla="*/ 44 h 504"/>
                      <a:gd name="T12" fmla="*/ 295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1117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1 w 1769"/>
                      <a:gd name="T3" fmla="*/ 24 h 791"/>
                      <a:gd name="T4" fmla="*/ 433 w 1769"/>
                      <a:gd name="T5" fmla="*/ 85 h 791"/>
                      <a:gd name="T6" fmla="*/ 603 w 1769"/>
                      <a:gd name="T7" fmla="*/ 185 h 791"/>
                      <a:gd name="T8" fmla="*/ 657 w 1769"/>
                      <a:gd name="T9" fmla="*/ 260 h 791"/>
                      <a:gd name="T10" fmla="*/ 632 w 1769"/>
                      <a:gd name="T11" fmla="*/ 336 h 791"/>
                      <a:gd name="T12" fmla="*/ 595 w 1769"/>
                      <a:gd name="T13" fmla="*/ 270 h 791"/>
                      <a:gd name="T14" fmla="*/ 520 w 1769"/>
                      <a:gd name="T15" fmla="*/ 194 h 791"/>
                      <a:gd name="T16" fmla="*/ 415 w 1769"/>
                      <a:gd name="T17" fmla="*/ 126 h 791"/>
                      <a:gd name="T18" fmla="*/ 21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sp>
              <p:nvSpPr>
                <p:cNvPr id="1081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57 h 504"/>
                    <a:gd name="T2" fmla="*/ 127 w 2736"/>
                    <a:gd name="T3" fmla="*/ 19 h 504"/>
                    <a:gd name="T4" fmla="*/ 262 w 2736"/>
                    <a:gd name="T5" fmla="*/ 3 h 504"/>
                    <a:gd name="T6" fmla="*/ 403 w 2736"/>
                    <a:gd name="T7" fmla="*/ 3 h 504"/>
                    <a:gd name="T8" fmla="*/ 401 w 2736"/>
                    <a:gd name="T9" fmla="*/ 12 h 504"/>
                    <a:gd name="T10" fmla="*/ 260 w 2736"/>
                    <a:gd name="T11" fmla="*/ 12 h 504"/>
                    <a:gd name="T12" fmla="*/ 96 w 2736"/>
                    <a:gd name="T13" fmla="*/ 33 h 504"/>
                    <a:gd name="T14" fmla="*/ 0 w 2736"/>
                    <a:gd name="T15" fmla="*/ 57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1082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>
                    <a:gd name="T0" fmla="*/ 1 w 1769"/>
                    <a:gd name="T1" fmla="*/ 1 h 791"/>
                    <a:gd name="T2" fmla="*/ 59 w 1769"/>
                    <a:gd name="T3" fmla="*/ 6 h 791"/>
                    <a:gd name="T4" fmla="*/ 141 w 1769"/>
                    <a:gd name="T5" fmla="*/ 23 h 791"/>
                    <a:gd name="T6" fmla="*/ 197 w 1769"/>
                    <a:gd name="T7" fmla="*/ 49 h 791"/>
                    <a:gd name="T8" fmla="*/ 214 w 1769"/>
                    <a:gd name="T9" fmla="*/ 69 h 791"/>
                    <a:gd name="T10" fmla="*/ 206 w 1769"/>
                    <a:gd name="T11" fmla="*/ 90 h 791"/>
                    <a:gd name="T12" fmla="*/ 194 w 1769"/>
                    <a:gd name="T13" fmla="*/ 72 h 791"/>
                    <a:gd name="T14" fmla="*/ 170 w 1769"/>
                    <a:gd name="T15" fmla="*/ 52 h 791"/>
                    <a:gd name="T16" fmla="*/ 135 w 1769"/>
                    <a:gd name="T17" fmla="*/ 34 h 791"/>
                    <a:gd name="T18" fmla="*/ 71 w 1769"/>
                    <a:gd name="T19" fmla="*/ 17 h 791"/>
                    <a:gd name="T20" fmla="*/ 0 w 1769"/>
                    <a:gd name="T21" fmla="*/ 9 h 791"/>
                    <a:gd name="T22" fmla="*/ 1 w 1769"/>
                    <a:gd name="T23" fmla="*/ 1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grpSp>
              <p:nvGrpSpPr>
                <p:cNvPr id="1083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114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>
                      <a:gd name="T0" fmla="*/ 0 w 2736"/>
                      <a:gd name="T1" fmla="*/ 184 h 504"/>
                      <a:gd name="T2" fmla="*/ 335 w 2736"/>
                      <a:gd name="T3" fmla="*/ 61 h 504"/>
                      <a:gd name="T4" fmla="*/ 689 w 2736"/>
                      <a:gd name="T5" fmla="*/ 9 h 504"/>
                      <a:gd name="T6" fmla="*/ 1062 w 2736"/>
                      <a:gd name="T7" fmla="*/ 9 h 504"/>
                      <a:gd name="T8" fmla="*/ 1056 w 2736"/>
                      <a:gd name="T9" fmla="*/ 38 h 504"/>
                      <a:gd name="T10" fmla="*/ 685 w 2736"/>
                      <a:gd name="T11" fmla="*/ 38 h 504"/>
                      <a:gd name="T12" fmla="*/ 254 w 2736"/>
                      <a:gd name="T13" fmla="*/ 107 h 504"/>
                      <a:gd name="T14" fmla="*/ 0 w 2736"/>
                      <a:gd name="T15" fmla="*/ 18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1115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56 w 1769"/>
                      <a:gd name="T3" fmla="*/ 20 h 791"/>
                      <a:gd name="T4" fmla="*/ 373 w 1769"/>
                      <a:gd name="T5" fmla="*/ 73 h 791"/>
                      <a:gd name="T6" fmla="*/ 519 w 1769"/>
                      <a:gd name="T7" fmla="*/ 158 h 791"/>
                      <a:gd name="T8" fmla="*/ 566 w 1769"/>
                      <a:gd name="T9" fmla="*/ 223 h 791"/>
                      <a:gd name="T10" fmla="*/ 544 w 1769"/>
                      <a:gd name="T11" fmla="*/ 288 h 791"/>
                      <a:gd name="T12" fmla="*/ 512 w 1769"/>
                      <a:gd name="T13" fmla="*/ 231 h 791"/>
                      <a:gd name="T14" fmla="*/ 448 w 1769"/>
                      <a:gd name="T15" fmla="*/ 166 h 791"/>
                      <a:gd name="T16" fmla="*/ 357 w 1769"/>
                      <a:gd name="T17" fmla="*/ 108 h 791"/>
                      <a:gd name="T18" fmla="*/ 187 w 1769"/>
                      <a:gd name="T19" fmla="*/ 56 h 791"/>
                      <a:gd name="T20" fmla="*/ 0 w 1769"/>
                      <a:gd name="T21" fmla="*/ 28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1084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112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>
                      <a:gd name="T0" fmla="*/ 0 w 2736"/>
                      <a:gd name="T1" fmla="*/ 270 h 504"/>
                      <a:gd name="T2" fmla="*/ 365 w 2736"/>
                      <a:gd name="T3" fmla="*/ 90 h 504"/>
                      <a:gd name="T4" fmla="*/ 750 w 2736"/>
                      <a:gd name="T5" fmla="*/ 13 h 504"/>
                      <a:gd name="T6" fmla="*/ 1155 w 2736"/>
                      <a:gd name="T7" fmla="*/ 13 h 504"/>
                      <a:gd name="T8" fmla="*/ 1148 w 2736"/>
                      <a:gd name="T9" fmla="*/ 55 h 504"/>
                      <a:gd name="T10" fmla="*/ 745 w 2736"/>
                      <a:gd name="T11" fmla="*/ 55 h 504"/>
                      <a:gd name="T12" fmla="*/ 276 w 2736"/>
                      <a:gd name="T13" fmla="*/ 156 h 504"/>
                      <a:gd name="T14" fmla="*/ 0 w 2736"/>
                      <a:gd name="T15" fmla="*/ 27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1113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170 w 1769"/>
                      <a:gd name="T3" fmla="*/ 30 h 791"/>
                      <a:gd name="T4" fmla="*/ 406 w 1769"/>
                      <a:gd name="T5" fmla="*/ 107 h 791"/>
                      <a:gd name="T6" fmla="*/ 565 w 1769"/>
                      <a:gd name="T7" fmla="*/ 231 h 791"/>
                      <a:gd name="T8" fmla="*/ 615 w 1769"/>
                      <a:gd name="T9" fmla="*/ 326 h 791"/>
                      <a:gd name="T10" fmla="*/ 592 w 1769"/>
                      <a:gd name="T11" fmla="*/ 421 h 791"/>
                      <a:gd name="T12" fmla="*/ 557 w 1769"/>
                      <a:gd name="T13" fmla="*/ 338 h 791"/>
                      <a:gd name="T14" fmla="*/ 487 w 1769"/>
                      <a:gd name="T15" fmla="*/ 243 h 791"/>
                      <a:gd name="T16" fmla="*/ 389 w 1769"/>
                      <a:gd name="T17" fmla="*/ 158 h 791"/>
                      <a:gd name="T18" fmla="*/ 204 w 1769"/>
                      <a:gd name="T19" fmla="*/ 81 h 791"/>
                      <a:gd name="T20" fmla="*/ 0 w 1769"/>
                      <a:gd name="T21" fmla="*/ 41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1085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110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>
                      <a:gd name="T0" fmla="*/ 0 w 2736"/>
                      <a:gd name="T1" fmla="*/ 86 h 504"/>
                      <a:gd name="T2" fmla="*/ 301 w 2736"/>
                      <a:gd name="T3" fmla="*/ 29 h 504"/>
                      <a:gd name="T4" fmla="*/ 619 w 2736"/>
                      <a:gd name="T5" fmla="*/ 4 h 504"/>
                      <a:gd name="T6" fmla="*/ 954 w 2736"/>
                      <a:gd name="T7" fmla="*/ 4 h 504"/>
                      <a:gd name="T8" fmla="*/ 948 w 2736"/>
                      <a:gd name="T9" fmla="*/ 18 h 504"/>
                      <a:gd name="T10" fmla="*/ 615 w 2736"/>
                      <a:gd name="T11" fmla="*/ 18 h 504"/>
                      <a:gd name="T12" fmla="*/ 228 w 2736"/>
                      <a:gd name="T13" fmla="*/ 50 h 504"/>
                      <a:gd name="T14" fmla="*/ 0 w 2736"/>
                      <a:gd name="T15" fmla="*/ 8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1111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40 w 1769"/>
                      <a:gd name="T3" fmla="*/ 10 h 791"/>
                      <a:gd name="T4" fmla="*/ 335 w 1769"/>
                      <a:gd name="T5" fmla="*/ 34 h 791"/>
                      <a:gd name="T6" fmla="*/ 466 w 1769"/>
                      <a:gd name="T7" fmla="*/ 74 h 791"/>
                      <a:gd name="T8" fmla="*/ 508 w 1769"/>
                      <a:gd name="T9" fmla="*/ 104 h 791"/>
                      <a:gd name="T10" fmla="*/ 489 w 1769"/>
                      <a:gd name="T11" fmla="*/ 134 h 791"/>
                      <a:gd name="T12" fmla="*/ 460 w 1769"/>
                      <a:gd name="T13" fmla="*/ 108 h 791"/>
                      <a:gd name="T14" fmla="*/ 402 w 1769"/>
                      <a:gd name="T15" fmla="*/ 77 h 791"/>
                      <a:gd name="T16" fmla="*/ 321 w 1769"/>
                      <a:gd name="T17" fmla="*/ 51 h 791"/>
                      <a:gd name="T18" fmla="*/ 168 w 1769"/>
                      <a:gd name="T19" fmla="*/ 26 h 791"/>
                      <a:gd name="T20" fmla="*/ 0 w 1769"/>
                      <a:gd name="T21" fmla="*/ 1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1086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108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544 w 2736"/>
                      <a:gd name="T3" fmla="*/ 104 h 504"/>
                      <a:gd name="T4" fmla="*/ 1119 w 2736"/>
                      <a:gd name="T5" fmla="*/ 15 h 504"/>
                      <a:gd name="T6" fmla="*/ 1724 w 2736"/>
                      <a:gd name="T7" fmla="*/ 15 h 504"/>
                      <a:gd name="T8" fmla="*/ 1714 w 2736"/>
                      <a:gd name="T9" fmla="*/ 64 h 504"/>
                      <a:gd name="T10" fmla="*/ 1112 w 2736"/>
                      <a:gd name="T11" fmla="*/ 64 h 504"/>
                      <a:gd name="T12" fmla="*/ 412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1109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4 w 1769"/>
                      <a:gd name="T3" fmla="*/ 35 h 791"/>
                      <a:gd name="T4" fmla="*/ 605 w 1769"/>
                      <a:gd name="T5" fmla="*/ 124 h 791"/>
                      <a:gd name="T6" fmla="*/ 842 w 1769"/>
                      <a:gd name="T7" fmla="*/ 268 h 791"/>
                      <a:gd name="T8" fmla="*/ 918 w 1769"/>
                      <a:gd name="T9" fmla="*/ 377 h 791"/>
                      <a:gd name="T10" fmla="*/ 883 w 1769"/>
                      <a:gd name="T11" fmla="*/ 488 h 791"/>
                      <a:gd name="T12" fmla="*/ 831 w 1769"/>
                      <a:gd name="T13" fmla="*/ 392 h 791"/>
                      <a:gd name="T14" fmla="*/ 726 w 1769"/>
                      <a:gd name="T15" fmla="*/ 281 h 791"/>
                      <a:gd name="T16" fmla="*/ 580 w 1769"/>
                      <a:gd name="T17" fmla="*/ 183 h 791"/>
                      <a:gd name="T18" fmla="*/ 304 w 1769"/>
                      <a:gd name="T19" fmla="*/ 94 h 791"/>
                      <a:gd name="T20" fmla="*/ 0 w 1769"/>
                      <a:gd name="T21" fmla="*/ 47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1087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106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504 w 2736"/>
                      <a:gd name="T3" fmla="*/ 104 h 504"/>
                      <a:gd name="T4" fmla="*/ 1035 w 2736"/>
                      <a:gd name="T5" fmla="*/ 15 h 504"/>
                      <a:gd name="T6" fmla="*/ 1595 w 2736"/>
                      <a:gd name="T7" fmla="*/ 15 h 504"/>
                      <a:gd name="T8" fmla="*/ 1586 w 2736"/>
                      <a:gd name="T9" fmla="*/ 64 h 504"/>
                      <a:gd name="T10" fmla="*/ 1028 w 2736"/>
                      <a:gd name="T11" fmla="*/ 64 h 504"/>
                      <a:gd name="T12" fmla="*/ 381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1107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>
                      <a:gd name="T0" fmla="*/ 2 w 1769"/>
                      <a:gd name="T1" fmla="*/ 5 h 791"/>
                      <a:gd name="T2" fmla="*/ 235 w 1769"/>
                      <a:gd name="T3" fmla="*/ 35 h 791"/>
                      <a:gd name="T4" fmla="*/ 560 w 1769"/>
                      <a:gd name="T5" fmla="*/ 124 h 791"/>
                      <a:gd name="T6" fmla="*/ 780 w 1769"/>
                      <a:gd name="T7" fmla="*/ 268 h 791"/>
                      <a:gd name="T8" fmla="*/ 850 w 1769"/>
                      <a:gd name="T9" fmla="*/ 377 h 791"/>
                      <a:gd name="T10" fmla="*/ 817 w 1769"/>
                      <a:gd name="T11" fmla="*/ 488 h 791"/>
                      <a:gd name="T12" fmla="*/ 769 w 1769"/>
                      <a:gd name="T13" fmla="*/ 392 h 791"/>
                      <a:gd name="T14" fmla="*/ 672 w 1769"/>
                      <a:gd name="T15" fmla="*/ 281 h 791"/>
                      <a:gd name="T16" fmla="*/ 537 w 1769"/>
                      <a:gd name="T17" fmla="*/ 183 h 791"/>
                      <a:gd name="T18" fmla="*/ 281 w 1769"/>
                      <a:gd name="T19" fmla="*/ 94 h 791"/>
                      <a:gd name="T20" fmla="*/ 0 w 1769"/>
                      <a:gd name="T21" fmla="*/ 47 h 791"/>
                      <a:gd name="T22" fmla="*/ 2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1088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104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>
                      <a:gd name="T0" fmla="*/ 0 w 2736"/>
                      <a:gd name="T1" fmla="*/ 301 h 504"/>
                      <a:gd name="T2" fmla="*/ 540 w 2736"/>
                      <a:gd name="T3" fmla="*/ 100 h 504"/>
                      <a:gd name="T4" fmla="*/ 1111 w 2736"/>
                      <a:gd name="T5" fmla="*/ 14 h 504"/>
                      <a:gd name="T6" fmla="*/ 1711 w 2736"/>
                      <a:gd name="T7" fmla="*/ 14 h 504"/>
                      <a:gd name="T8" fmla="*/ 1701 w 2736"/>
                      <a:gd name="T9" fmla="*/ 62 h 504"/>
                      <a:gd name="T10" fmla="*/ 1103 w 2736"/>
                      <a:gd name="T11" fmla="*/ 62 h 504"/>
                      <a:gd name="T12" fmla="*/ 409 w 2736"/>
                      <a:gd name="T13" fmla="*/ 174 h 504"/>
                      <a:gd name="T14" fmla="*/ 0 w 2736"/>
                      <a:gd name="T15" fmla="*/ 30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1105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2 w 1769"/>
                      <a:gd name="T3" fmla="*/ 33 h 791"/>
                      <a:gd name="T4" fmla="*/ 600 w 1769"/>
                      <a:gd name="T5" fmla="*/ 120 h 791"/>
                      <a:gd name="T6" fmla="*/ 836 w 1769"/>
                      <a:gd name="T7" fmla="*/ 258 h 791"/>
                      <a:gd name="T8" fmla="*/ 911 w 1769"/>
                      <a:gd name="T9" fmla="*/ 364 h 791"/>
                      <a:gd name="T10" fmla="*/ 876 w 1769"/>
                      <a:gd name="T11" fmla="*/ 471 h 791"/>
                      <a:gd name="T12" fmla="*/ 825 w 1769"/>
                      <a:gd name="T13" fmla="*/ 378 h 791"/>
                      <a:gd name="T14" fmla="*/ 721 w 1769"/>
                      <a:gd name="T15" fmla="*/ 271 h 791"/>
                      <a:gd name="T16" fmla="*/ 576 w 1769"/>
                      <a:gd name="T17" fmla="*/ 177 h 791"/>
                      <a:gd name="T18" fmla="*/ 302 w 1769"/>
                      <a:gd name="T19" fmla="*/ 91 h 791"/>
                      <a:gd name="T20" fmla="*/ 0 w 1769"/>
                      <a:gd name="T21" fmla="*/ 45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1089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102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544 w 2736"/>
                      <a:gd name="T3" fmla="*/ 104 h 504"/>
                      <a:gd name="T4" fmla="*/ 1119 w 2736"/>
                      <a:gd name="T5" fmla="*/ 15 h 504"/>
                      <a:gd name="T6" fmla="*/ 1724 w 2736"/>
                      <a:gd name="T7" fmla="*/ 15 h 504"/>
                      <a:gd name="T8" fmla="*/ 1714 w 2736"/>
                      <a:gd name="T9" fmla="*/ 64 h 504"/>
                      <a:gd name="T10" fmla="*/ 1112 w 2736"/>
                      <a:gd name="T11" fmla="*/ 64 h 504"/>
                      <a:gd name="T12" fmla="*/ 412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1103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4 w 1769"/>
                      <a:gd name="T3" fmla="*/ 35 h 791"/>
                      <a:gd name="T4" fmla="*/ 605 w 1769"/>
                      <a:gd name="T5" fmla="*/ 124 h 791"/>
                      <a:gd name="T6" fmla="*/ 842 w 1769"/>
                      <a:gd name="T7" fmla="*/ 268 h 791"/>
                      <a:gd name="T8" fmla="*/ 918 w 1769"/>
                      <a:gd name="T9" fmla="*/ 377 h 791"/>
                      <a:gd name="T10" fmla="*/ 883 w 1769"/>
                      <a:gd name="T11" fmla="*/ 488 h 791"/>
                      <a:gd name="T12" fmla="*/ 831 w 1769"/>
                      <a:gd name="T13" fmla="*/ 392 h 791"/>
                      <a:gd name="T14" fmla="*/ 726 w 1769"/>
                      <a:gd name="T15" fmla="*/ 281 h 791"/>
                      <a:gd name="T16" fmla="*/ 580 w 1769"/>
                      <a:gd name="T17" fmla="*/ 183 h 791"/>
                      <a:gd name="T18" fmla="*/ 304 w 1769"/>
                      <a:gd name="T19" fmla="*/ 94 h 791"/>
                      <a:gd name="T20" fmla="*/ 0 w 1769"/>
                      <a:gd name="T21" fmla="*/ 47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1090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100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>
                      <a:gd name="T0" fmla="*/ 0 w 2736"/>
                      <a:gd name="T1" fmla="*/ 299 h 504"/>
                      <a:gd name="T2" fmla="*/ 521 w 2736"/>
                      <a:gd name="T3" fmla="*/ 100 h 504"/>
                      <a:gd name="T4" fmla="*/ 1071 w 2736"/>
                      <a:gd name="T5" fmla="*/ 14 h 504"/>
                      <a:gd name="T6" fmla="*/ 1650 w 2736"/>
                      <a:gd name="T7" fmla="*/ 14 h 504"/>
                      <a:gd name="T8" fmla="*/ 1640 w 2736"/>
                      <a:gd name="T9" fmla="*/ 61 h 504"/>
                      <a:gd name="T10" fmla="*/ 1064 w 2736"/>
                      <a:gd name="T11" fmla="*/ 61 h 504"/>
                      <a:gd name="T12" fmla="*/ 394 w 2736"/>
                      <a:gd name="T13" fmla="*/ 173 h 504"/>
                      <a:gd name="T14" fmla="*/ 0 w 2736"/>
                      <a:gd name="T15" fmla="*/ 29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1101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43 w 1769"/>
                      <a:gd name="T3" fmla="*/ 33 h 791"/>
                      <a:gd name="T4" fmla="*/ 579 w 1769"/>
                      <a:gd name="T5" fmla="*/ 119 h 791"/>
                      <a:gd name="T6" fmla="*/ 806 w 1769"/>
                      <a:gd name="T7" fmla="*/ 256 h 791"/>
                      <a:gd name="T8" fmla="*/ 878 w 1769"/>
                      <a:gd name="T9" fmla="*/ 361 h 791"/>
                      <a:gd name="T10" fmla="*/ 845 w 1769"/>
                      <a:gd name="T11" fmla="*/ 467 h 791"/>
                      <a:gd name="T12" fmla="*/ 795 w 1769"/>
                      <a:gd name="T13" fmla="*/ 375 h 791"/>
                      <a:gd name="T14" fmla="*/ 695 w 1769"/>
                      <a:gd name="T15" fmla="*/ 269 h 791"/>
                      <a:gd name="T16" fmla="*/ 555 w 1769"/>
                      <a:gd name="T17" fmla="*/ 176 h 791"/>
                      <a:gd name="T18" fmla="*/ 291 w 1769"/>
                      <a:gd name="T19" fmla="*/ 90 h 791"/>
                      <a:gd name="T20" fmla="*/ 0 w 1769"/>
                      <a:gd name="T21" fmla="*/ 45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1091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098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>
                      <a:gd name="T0" fmla="*/ 0 w 2736"/>
                      <a:gd name="T1" fmla="*/ 246 h 504"/>
                      <a:gd name="T2" fmla="*/ 506 w 2736"/>
                      <a:gd name="T3" fmla="*/ 82 h 504"/>
                      <a:gd name="T4" fmla="*/ 1039 w 2736"/>
                      <a:gd name="T5" fmla="*/ 12 h 504"/>
                      <a:gd name="T6" fmla="*/ 1601 w 2736"/>
                      <a:gd name="T7" fmla="*/ 12 h 504"/>
                      <a:gd name="T8" fmla="*/ 1592 w 2736"/>
                      <a:gd name="T9" fmla="*/ 50 h 504"/>
                      <a:gd name="T10" fmla="*/ 1032 w 2736"/>
                      <a:gd name="T11" fmla="*/ 50 h 504"/>
                      <a:gd name="T12" fmla="*/ 383 w 2736"/>
                      <a:gd name="T13" fmla="*/ 143 h 504"/>
                      <a:gd name="T14" fmla="*/ 0 w 2736"/>
                      <a:gd name="T15" fmla="*/ 2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1099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236 w 1769"/>
                      <a:gd name="T3" fmla="*/ 27 h 791"/>
                      <a:gd name="T4" fmla="*/ 562 w 1769"/>
                      <a:gd name="T5" fmla="*/ 98 h 791"/>
                      <a:gd name="T6" fmla="*/ 782 w 1769"/>
                      <a:gd name="T7" fmla="*/ 211 h 791"/>
                      <a:gd name="T8" fmla="*/ 853 w 1769"/>
                      <a:gd name="T9" fmla="*/ 297 h 791"/>
                      <a:gd name="T10" fmla="*/ 820 w 1769"/>
                      <a:gd name="T11" fmla="*/ 384 h 791"/>
                      <a:gd name="T12" fmla="*/ 772 w 1769"/>
                      <a:gd name="T13" fmla="*/ 308 h 791"/>
                      <a:gd name="T14" fmla="*/ 674 w 1769"/>
                      <a:gd name="T15" fmla="*/ 222 h 791"/>
                      <a:gd name="T16" fmla="*/ 539 w 1769"/>
                      <a:gd name="T17" fmla="*/ 144 h 791"/>
                      <a:gd name="T18" fmla="*/ 282 w 1769"/>
                      <a:gd name="T19" fmla="*/ 74 h 791"/>
                      <a:gd name="T20" fmla="*/ 0 w 1769"/>
                      <a:gd name="T21" fmla="*/ 37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1092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096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>
                      <a:gd name="T0" fmla="*/ 0 w 2736"/>
                      <a:gd name="T1" fmla="*/ 246 h 504"/>
                      <a:gd name="T2" fmla="*/ 465 w 2736"/>
                      <a:gd name="T3" fmla="*/ 82 h 504"/>
                      <a:gd name="T4" fmla="*/ 955 w 2736"/>
                      <a:gd name="T5" fmla="*/ 12 h 504"/>
                      <a:gd name="T6" fmla="*/ 1471 w 2736"/>
                      <a:gd name="T7" fmla="*/ 12 h 504"/>
                      <a:gd name="T8" fmla="*/ 1462 w 2736"/>
                      <a:gd name="T9" fmla="*/ 50 h 504"/>
                      <a:gd name="T10" fmla="*/ 948 w 2736"/>
                      <a:gd name="T11" fmla="*/ 50 h 504"/>
                      <a:gd name="T12" fmla="*/ 352 w 2736"/>
                      <a:gd name="T13" fmla="*/ 143 h 504"/>
                      <a:gd name="T14" fmla="*/ 0 w 2736"/>
                      <a:gd name="T15" fmla="*/ 2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1097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217 w 1769"/>
                      <a:gd name="T3" fmla="*/ 27 h 791"/>
                      <a:gd name="T4" fmla="*/ 517 w 1769"/>
                      <a:gd name="T5" fmla="*/ 98 h 791"/>
                      <a:gd name="T6" fmla="*/ 719 w 1769"/>
                      <a:gd name="T7" fmla="*/ 211 h 791"/>
                      <a:gd name="T8" fmla="*/ 784 w 1769"/>
                      <a:gd name="T9" fmla="*/ 297 h 791"/>
                      <a:gd name="T10" fmla="*/ 754 w 1769"/>
                      <a:gd name="T11" fmla="*/ 384 h 791"/>
                      <a:gd name="T12" fmla="*/ 710 w 1769"/>
                      <a:gd name="T13" fmla="*/ 308 h 791"/>
                      <a:gd name="T14" fmla="*/ 620 w 1769"/>
                      <a:gd name="T15" fmla="*/ 222 h 791"/>
                      <a:gd name="T16" fmla="*/ 495 w 1769"/>
                      <a:gd name="T17" fmla="*/ 144 h 791"/>
                      <a:gd name="T18" fmla="*/ 259 w 1769"/>
                      <a:gd name="T19" fmla="*/ 74 h 791"/>
                      <a:gd name="T20" fmla="*/ 0 w 1769"/>
                      <a:gd name="T21" fmla="*/ 37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1093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094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>
                      <a:gd name="T0" fmla="*/ 0 w 2736"/>
                      <a:gd name="T1" fmla="*/ 188 h 504"/>
                      <a:gd name="T2" fmla="*/ 454 w 2736"/>
                      <a:gd name="T3" fmla="*/ 63 h 504"/>
                      <a:gd name="T4" fmla="*/ 933 w 2736"/>
                      <a:gd name="T5" fmla="*/ 9 h 504"/>
                      <a:gd name="T6" fmla="*/ 1437 w 2736"/>
                      <a:gd name="T7" fmla="*/ 9 h 504"/>
                      <a:gd name="T8" fmla="*/ 1429 w 2736"/>
                      <a:gd name="T9" fmla="*/ 38 h 504"/>
                      <a:gd name="T10" fmla="*/ 926 w 2736"/>
                      <a:gd name="T11" fmla="*/ 38 h 504"/>
                      <a:gd name="T12" fmla="*/ 343 w 2736"/>
                      <a:gd name="T13" fmla="*/ 109 h 504"/>
                      <a:gd name="T14" fmla="*/ 0 w 2736"/>
                      <a:gd name="T15" fmla="*/ 18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1095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211 w 1769"/>
                      <a:gd name="T3" fmla="*/ 21 h 791"/>
                      <a:gd name="T4" fmla="*/ 504 w 1769"/>
                      <a:gd name="T5" fmla="*/ 75 h 791"/>
                      <a:gd name="T6" fmla="*/ 702 w 1769"/>
                      <a:gd name="T7" fmla="*/ 161 h 791"/>
                      <a:gd name="T8" fmla="*/ 765 w 1769"/>
                      <a:gd name="T9" fmla="*/ 227 h 791"/>
                      <a:gd name="T10" fmla="*/ 736 w 1769"/>
                      <a:gd name="T11" fmla="*/ 294 h 791"/>
                      <a:gd name="T12" fmla="*/ 693 w 1769"/>
                      <a:gd name="T13" fmla="*/ 236 h 791"/>
                      <a:gd name="T14" fmla="*/ 605 w 1769"/>
                      <a:gd name="T15" fmla="*/ 169 h 791"/>
                      <a:gd name="T16" fmla="*/ 483 w 1769"/>
                      <a:gd name="T17" fmla="*/ 110 h 791"/>
                      <a:gd name="T18" fmla="*/ 253 w 1769"/>
                      <a:gd name="T19" fmla="*/ 57 h 791"/>
                      <a:gd name="T20" fmla="*/ 0 w 1769"/>
                      <a:gd name="T21" fmla="*/ 28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</p:grpSp>
          <p:sp>
            <p:nvSpPr>
              <p:cNvPr id="1038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>
                  <a:gd name="T0" fmla="*/ 0 w 776"/>
                  <a:gd name="T1" fmla="*/ 16 h 2368"/>
                  <a:gd name="T2" fmla="*/ 59 w 776"/>
                  <a:gd name="T3" fmla="*/ 4 h 2368"/>
                  <a:gd name="T4" fmla="*/ 24 w 776"/>
                  <a:gd name="T5" fmla="*/ 39 h 2368"/>
                  <a:gd name="T6" fmla="*/ 83 w 776"/>
                  <a:gd name="T7" fmla="*/ 39 h 2368"/>
                  <a:gd name="T8" fmla="*/ 47 w 776"/>
                  <a:gd name="T9" fmla="*/ 74 h 2368"/>
                  <a:gd name="T10" fmla="*/ 95 w 776"/>
                  <a:gd name="T11" fmla="*/ 86 h 2368"/>
                  <a:gd name="T12" fmla="*/ 71 w 776"/>
                  <a:gd name="T13" fmla="*/ 110 h 2368"/>
                  <a:gd name="T14" fmla="*/ 118 w 776"/>
                  <a:gd name="T15" fmla="*/ 121 h 2368"/>
                  <a:gd name="T16" fmla="*/ 95 w 776"/>
                  <a:gd name="T17" fmla="*/ 145 h 2368"/>
                  <a:gd name="T18" fmla="*/ 130 w 776"/>
                  <a:gd name="T19" fmla="*/ 157 h 2368"/>
                  <a:gd name="T20" fmla="*/ 118 w 776"/>
                  <a:gd name="T21" fmla="*/ 180 h 2368"/>
                  <a:gd name="T22" fmla="*/ 142 w 776"/>
                  <a:gd name="T23" fmla="*/ 204 h 2368"/>
                  <a:gd name="T24" fmla="*/ 142 w 776"/>
                  <a:gd name="T25" fmla="*/ 227 h 2368"/>
                  <a:gd name="T26" fmla="*/ 165 w 776"/>
                  <a:gd name="T27" fmla="*/ 263 h 2368"/>
                  <a:gd name="T28" fmla="*/ 154 w 776"/>
                  <a:gd name="T29" fmla="*/ 298 h 2368"/>
                  <a:gd name="T30" fmla="*/ 177 w 776"/>
                  <a:gd name="T31" fmla="*/ 321 h 2368"/>
                  <a:gd name="T32" fmla="*/ 165 w 776"/>
                  <a:gd name="T33" fmla="*/ 357 h 2368"/>
                  <a:gd name="T34" fmla="*/ 177 w 776"/>
                  <a:gd name="T35" fmla="*/ 392 h 2368"/>
                  <a:gd name="T36" fmla="*/ 165 w 776"/>
                  <a:gd name="T37" fmla="*/ 415 h 2368"/>
                  <a:gd name="T38" fmla="*/ 189 w 776"/>
                  <a:gd name="T39" fmla="*/ 451 h 2368"/>
                  <a:gd name="T40" fmla="*/ 177 w 776"/>
                  <a:gd name="T41" fmla="*/ 486 h 2368"/>
                  <a:gd name="T42" fmla="*/ 189 w 776"/>
                  <a:gd name="T43" fmla="*/ 533 h 2368"/>
                  <a:gd name="T44" fmla="*/ 177 w 776"/>
                  <a:gd name="T45" fmla="*/ 545 h 2368"/>
                  <a:gd name="T46" fmla="*/ 189 w 776"/>
                  <a:gd name="T47" fmla="*/ 58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039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T0" fmla="*/ 211 w 21600"/>
                  <a:gd name="T1" fmla="*/ 0 h 21602"/>
                  <a:gd name="T2" fmla="*/ 833 w 21600"/>
                  <a:gd name="T3" fmla="*/ 903 h 21602"/>
                  <a:gd name="T4" fmla="*/ 0 w 21600"/>
                  <a:gd name="T5" fmla="*/ 874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040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1007 w 36729"/>
                  <a:gd name="T1" fmla="*/ 388 h 21600"/>
                  <a:gd name="T2" fmla="*/ 0 w 36729"/>
                  <a:gd name="T3" fmla="*/ 453 h 21600"/>
                  <a:gd name="T4" fmla="*/ 489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041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T0" fmla="*/ 0 w 28940"/>
                  <a:gd name="T1" fmla="*/ 54 h 22305"/>
                  <a:gd name="T2" fmla="*/ 487 w 28940"/>
                  <a:gd name="T3" fmla="*/ 933 h 22305"/>
                  <a:gd name="T4" fmla="*/ 124 w 28940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042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T0" fmla="*/ 0 w 30473"/>
                  <a:gd name="T1" fmla="*/ 80 h 22305"/>
                  <a:gd name="T2" fmla="*/ 791 w 30473"/>
                  <a:gd name="T3" fmla="*/ 932 h 22305"/>
                  <a:gd name="T4" fmla="*/ 230 w 30473"/>
                  <a:gd name="T5" fmla="*/ 903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043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177 h 22305"/>
                  <a:gd name="T2" fmla="*/ 932 w 34455"/>
                  <a:gd name="T3" fmla="*/ 933 h 22305"/>
                  <a:gd name="T4" fmla="*/ 348 w 34455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044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189 h 22305"/>
                  <a:gd name="T2" fmla="*/ 149 w 34812"/>
                  <a:gd name="T3" fmla="*/ 933 h 22305"/>
                  <a:gd name="T4" fmla="*/ 57 w 34812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045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T0" fmla="*/ 0 w 34812"/>
                  <a:gd name="T1" fmla="*/ 189 h 22305"/>
                  <a:gd name="T2" fmla="*/ 394 w 34812"/>
                  <a:gd name="T3" fmla="*/ 933 h 22305"/>
                  <a:gd name="T4" fmla="*/ 150 w 34812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046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T0" fmla="*/ 0 w 34812"/>
                  <a:gd name="T1" fmla="*/ 189 h 22305"/>
                  <a:gd name="T2" fmla="*/ 559 w 34812"/>
                  <a:gd name="T3" fmla="*/ 933 h 22305"/>
                  <a:gd name="T4" fmla="*/ 212 w 34812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047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>
                  <a:gd name="T0" fmla="*/ 0 w 776"/>
                  <a:gd name="T1" fmla="*/ 16 h 2368"/>
                  <a:gd name="T2" fmla="*/ 59 w 776"/>
                  <a:gd name="T3" fmla="*/ 4 h 2368"/>
                  <a:gd name="T4" fmla="*/ 24 w 776"/>
                  <a:gd name="T5" fmla="*/ 39 h 2368"/>
                  <a:gd name="T6" fmla="*/ 82 w 776"/>
                  <a:gd name="T7" fmla="*/ 39 h 2368"/>
                  <a:gd name="T8" fmla="*/ 47 w 776"/>
                  <a:gd name="T9" fmla="*/ 74 h 2368"/>
                  <a:gd name="T10" fmla="*/ 94 w 776"/>
                  <a:gd name="T11" fmla="*/ 86 h 2368"/>
                  <a:gd name="T12" fmla="*/ 71 w 776"/>
                  <a:gd name="T13" fmla="*/ 110 h 2368"/>
                  <a:gd name="T14" fmla="*/ 118 w 776"/>
                  <a:gd name="T15" fmla="*/ 121 h 2368"/>
                  <a:gd name="T16" fmla="*/ 94 w 776"/>
                  <a:gd name="T17" fmla="*/ 145 h 2368"/>
                  <a:gd name="T18" fmla="*/ 129 w 776"/>
                  <a:gd name="T19" fmla="*/ 157 h 2368"/>
                  <a:gd name="T20" fmla="*/ 118 w 776"/>
                  <a:gd name="T21" fmla="*/ 180 h 2368"/>
                  <a:gd name="T22" fmla="*/ 141 w 776"/>
                  <a:gd name="T23" fmla="*/ 204 h 2368"/>
                  <a:gd name="T24" fmla="*/ 141 w 776"/>
                  <a:gd name="T25" fmla="*/ 227 h 2368"/>
                  <a:gd name="T26" fmla="*/ 165 w 776"/>
                  <a:gd name="T27" fmla="*/ 263 h 2368"/>
                  <a:gd name="T28" fmla="*/ 153 w 776"/>
                  <a:gd name="T29" fmla="*/ 298 h 2368"/>
                  <a:gd name="T30" fmla="*/ 176 w 776"/>
                  <a:gd name="T31" fmla="*/ 321 h 2368"/>
                  <a:gd name="T32" fmla="*/ 165 w 776"/>
                  <a:gd name="T33" fmla="*/ 357 h 2368"/>
                  <a:gd name="T34" fmla="*/ 176 w 776"/>
                  <a:gd name="T35" fmla="*/ 392 h 2368"/>
                  <a:gd name="T36" fmla="*/ 165 w 776"/>
                  <a:gd name="T37" fmla="*/ 415 h 2368"/>
                  <a:gd name="T38" fmla="*/ 188 w 776"/>
                  <a:gd name="T39" fmla="*/ 451 h 2368"/>
                  <a:gd name="T40" fmla="*/ 176 w 776"/>
                  <a:gd name="T41" fmla="*/ 486 h 2368"/>
                  <a:gd name="T42" fmla="*/ 188 w 776"/>
                  <a:gd name="T43" fmla="*/ 533 h 2368"/>
                  <a:gd name="T44" fmla="*/ 176 w 776"/>
                  <a:gd name="T45" fmla="*/ 545 h 2368"/>
                  <a:gd name="T46" fmla="*/ 188 w 776"/>
                  <a:gd name="T47" fmla="*/ 58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048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>
                  <a:gd name="T0" fmla="*/ 0 w 776"/>
                  <a:gd name="T1" fmla="*/ 9 h 2368"/>
                  <a:gd name="T2" fmla="*/ 54 w 776"/>
                  <a:gd name="T3" fmla="*/ 2 h 2368"/>
                  <a:gd name="T4" fmla="*/ 21 w 776"/>
                  <a:gd name="T5" fmla="*/ 22 h 2368"/>
                  <a:gd name="T6" fmla="*/ 75 w 776"/>
                  <a:gd name="T7" fmla="*/ 22 h 2368"/>
                  <a:gd name="T8" fmla="*/ 43 w 776"/>
                  <a:gd name="T9" fmla="*/ 42 h 2368"/>
                  <a:gd name="T10" fmla="*/ 86 w 776"/>
                  <a:gd name="T11" fmla="*/ 49 h 2368"/>
                  <a:gd name="T12" fmla="*/ 64 w 776"/>
                  <a:gd name="T13" fmla="*/ 62 h 2368"/>
                  <a:gd name="T14" fmla="*/ 107 w 776"/>
                  <a:gd name="T15" fmla="*/ 69 h 2368"/>
                  <a:gd name="T16" fmla="*/ 86 w 776"/>
                  <a:gd name="T17" fmla="*/ 82 h 2368"/>
                  <a:gd name="T18" fmla="*/ 118 w 776"/>
                  <a:gd name="T19" fmla="*/ 89 h 2368"/>
                  <a:gd name="T20" fmla="*/ 107 w 776"/>
                  <a:gd name="T21" fmla="*/ 102 h 2368"/>
                  <a:gd name="T22" fmla="*/ 128 w 776"/>
                  <a:gd name="T23" fmla="*/ 115 h 2368"/>
                  <a:gd name="T24" fmla="*/ 128 w 776"/>
                  <a:gd name="T25" fmla="*/ 129 h 2368"/>
                  <a:gd name="T26" fmla="*/ 150 w 776"/>
                  <a:gd name="T27" fmla="*/ 148 h 2368"/>
                  <a:gd name="T28" fmla="*/ 139 w 776"/>
                  <a:gd name="T29" fmla="*/ 168 h 2368"/>
                  <a:gd name="T30" fmla="*/ 161 w 776"/>
                  <a:gd name="T31" fmla="*/ 182 h 2368"/>
                  <a:gd name="T32" fmla="*/ 150 w 776"/>
                  <a:gd name="T33" fmla="*/ 202 h 2368"/>
                  <a:gd name="T34" fmla="*/ 161 w 776"/>
                  <a:gd name="T35" fmla="*/ 222 h 2368"/>
                  <a:gd name="T36" fmla="*/ 150 w 776"/>
                  <a:gd name="T37" fmla="*/ 235 h 2368"/>
                  <a:gd name="T38" fmla="*/ 171 w 776"/>
                  <a:gd name="T39" fmla="*/ 255 h 2368"/>
                  <a:gd name="T40" fmla="*/ 161 w 776"/>
                  <a:gd name="T41" fmla="*/ 275 h 2368"/>
                  <a:gd name="T42" fmla="*/ 171 w 776"/>
                  <a:gd name="T43" fmla="*/ 301 h 2368"/>
                  <a:gd name="T44" fmla="*/ 161 w 776"/>
                  <a:gd name="T45" fmla="*/ 308 h 2368"/>
                  <a:gd name="T46" fmla="*/ 171 w 776"/>
                  <a:gd name="T47" fmla="*/ 32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049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263 h 22305"/>
                  <a:gd name="T2" fmla="*/ 996 w 36830"/>
                  <a:gd name="T3" fmla="*/ 933 h 22305"/>
                  <a:gd name="T4" fmla="*/ 412 w 36830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050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T0" fmla="*/ 0 w 31881"/>
                  <a:gd name="T1" fmla="*/ 419 h 21600"/>
                  <a:gd name="T2" fmla="*/ 725 w 31881"/>
                  <a:gd name="T3" fmla="*/ 203 h 21600"/>
                  <a:gd name="T4" fmla="*/ 415 w 31881"/>
                  <a:gd name="T5" fmla="*/ 903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051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T0" fmla="*/ 0 w 31146"/>
                  <a:gd name="T1" fmla="*/ 189 h 21600"/>
                  <a:gd name="T2" fmla="*/ 299 w 31146"/>
                  <a:gd name="T3" fmla="*/ 400 h 21600"/>
                  <a:gd name="T4" fmla="*/ 127 w 31146"/>
                  <a:gd name="T5" fmla="*/ 904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052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>
                  <a:gd name="T0" fmla="*/ 0 w 776"/>
                  <a:gd name="T1" fmla="*/ 16 h 2368"/>
                  <a:gd name="T2" fmla="*/ 131 w 776"/>
                  <a:gd name="T3" fmla="*/ 4 h 2368"/>
                  <a:gd name="T4" fmla="*/ 53 w 776"/>
                  <a:gd name="T5" fmla="*/ 40 h 2368"/>
                  <a:gd name="T6" fmla="*/ 184 w 776"/>
                  <a:gd name="T7" fmla="*/ 40 h 2368"/>
                  <a:gd name="T8" fmla="*/ 105 w 776"/>
                  <a:gd name="T9" fmla="*/ 77 h 2368"/>
                  <a:gd name="T10" fmla="*/ 210 w 776"/>
                  <a:gd name="T11" fmla="*/ 89 h 2368"/>
                  <a:gd name="T12" fmla="*/ 158 w 776"/>
                  <a:gd name="T13" fmla="*/ 113 h 2368"/>
                  <a:gd name="T14" fmla="*/ 263 w 776"/>
                  <a:gd name="T15" fmla="*/ 125 h 2368"/>
                  <a:gd name="T16" fmla="*/ 210 w 776"/>
                  <a:gd name="T17" fmla="*/ 149 h 2368"/>
                  <a:gd name="T18" fmla="*/ 289 w 776"/>
                  <a:gd name="T19" fmla="*/ 161 h 2368"/>
                  <a:gd name="T20" fmla="*/ 263 w 776"/>
                  <a:gd name="T21" fmla="*/ 186 h 2368"/>
                  <a:gd name="T22" fmla="*/ 315 w 776"/>
                  <a:gd name="T23" fmla="*/ 210 h 2368"/>
                  <a:gd name="T24" fmla="*/ 315 w 776"/>
                  <a:gd name="T25" fmla="*/ 234 h 2368"/>
                  <a:gd name="T26" fmla="*/ 368 w 776"/>
                  <a:gd name="T27" fmla="*/ 270 h 2368"/>
                  <a:gd name="T28" fmla="*/ 342 w 776"/>
                  <a:gd name="T29" fmla="*/ 307 h 2368"/>
                  <a:gd name="T30" fmla="*/ 394 w 776"/>
                  <a:gd name="T31" fmla="*/ 331 h 2368"/>
                  <a:gd name="T32" fmla="*/ 368 w 776"/>
                  <a:gd name="T33" fmla="*/ 367 h 2368"/>
                  <a:gd name="T34" fmla="*/ 394 w 776"/>
                  <a:gd name="T35" fmla="*/ 403 h 2368"/>
                  <a:gd name="T36" fmla="*/ 368 w 776"/>
                  <a:gd name="T37" fmla="*/ 428 h 2368"/>
                  <a:gd name="T38" fmla="*/ 421 w 776"/>
                  <a:gd name="T39" fmla="*/ 464 h 2368"/>
                  <a:gd name="T40" fmla="*/ 394 w 776"/>
                  <a:gd name="T41" fmla="*/ 500 h 2368"/>
                  <a:gd name="T42" fmla="*/ 421 w 776"/>
                  <a:gd name="T43" fmla="*/ 549 h 2368"/>
                  <a:gd name="T44" fmla="*/ 394 w 776"/>
                  <a:gd name="T45" fmla="*/ 561 h 2368"/>
                  <a:gd name="T46" fmla="*/ 421 w 776"/>
                  <a:gd name="T47" fmla="*/ 59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053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>
                  <a:gd name="T0" fmla="*/ 0 w 776"/>
                  <a:gd name="T1" fmla="*/ 16 h 2368"/>
                  <a:gd name="T2" fmla="*/ 84 w 776"/>
                  <a:gd name="T3" fmla="*/ 4 h 2368"/>
                  <a:gd name="T4" fmla="*/ 34 w 776"/>
                  <a:gd name="T5" fmla="*/ 40 h 2368"/>
                  <a:gd name="T6" fmla="*/ 118 w 776"/>
                  <a:gd name="T7" fmla="*/ 40 h 2368"/>
                  <a:gd name="T8" fmla="*/ 68 w 776"/>
                  <a:gd name="T9" fmla="*/ 77 h 2368"/>
                  <a:gd name="T10" fmla="*/ 135 w 776"/>
                  <a:gd name="T11" fmla="*/ 89 h 2368"/>
                  <a:gd name="T12" fmla="*/ 101 w 776"/>
                  <a:gd name="T13" fmla="*/ 113 h 2368"/>
                  <a:gd name="T14" fmla="*/ 169 w 776"/>
                  <a:gd name="T15" fmla="*/ 125 h 2368"/>
                  <a:gd name="T16" fmla="*/ 135 w 776"/>
                  <a:gd name="T17" fmla="*/ 150 h 2368"/>
                  <a:gd name="T18" fmla="*/ 186 w 776"/>
                  <a:gd name="T19" fmla="*/ 162 h 2368"/>
                  <a:gd name="T20" fmla="*/ 169 w 776"/>
                  <a:gd name="T21" fmla="*/ 186 h 2368"/>
                  <a:gd name="T22" fmla="*/ 203 w 776"/>
                  <a:gd name="T23" fmla="*/ 210 h 2368"/>
                  <a:gd name="T24" fmla="*/ 203 w 776"/>
                  <a:gd name="T25" fmla="*/ 234 h 2368"/>
                  <a:gd name="T26" fmla="*/ 236 w 776"/>
                  <a:gd name="T27" fmla="*/ 271 h 2368"/>
                  <a:gd name="T28" fmla="*/ 220 w 776"/>
                  <a:gd name="T29" fmla="*/ 307 h 2368"/>
                  <a:gd name="T30" fmla="*/ 253 w 776"/>
                  <a:gd name="T31" fmla="*/ 331 h 2368"/>
                  <a:gd name="T32" fmla="*/ 236 w 776"/>
                  <a:gd name="T33" fmla="*/ 368 h 2368"/>
                  <a:gd name="T34" fmla="*/ 253 w 776"/>
                  <a:gd name="T35" fmla="*/ 404 h 2368"/>
                  <a:gd name="T36" fmla="*/ 236 w 776"/>
                  <a:gd name="T37" fmla="*/ 428 h 2368"/>
                  <a:gd name="T38" fmla="*/ 270 w 776"/>
                  <a:gd name="T39" fmla="*/ 465 h 2368"/>
                  <a:gd name="T40" fmla="*/ 253 w 776"/>
                  <a:gd name="T41" fmla="*/ 501 h 2368"/>
                  <a:gd name="T42" fmla="*/ 270 w 776"/>
                  <a:gd name="T43" fmla="*/ 550 h 2368"/>
                  <a:gd name="T44" fmla="*/ 253 w 776"/>
                  <a:gd name="T45" fmla="*/ 562 h 2368"/>
                  <a:gd name="T46" fmla="*/ 270 w 776"/>
                  <a:gd name="T47" fmla="*/ 59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054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16 h 2368"/>
                  <a:gd name="T2" fmla="*/ 51 w 776"/>
                  <a:gd name="T3" fmla="*/ 4 h 2368"/>
                  <a:gd name="T4" fmla="*/ 20 w 776"/>
                  <a:gd name="T5" fmla="*/ 40 h 2368"/>
                  <a:gd name="T6" fmla="*/ 71 w 776"/>
                  <a:gd name="T7" fmla="*/ 40 h 2368"/>
                  <a:gd name="T8" fmla="*/ 41 w 776"/>
                  <a:gd name="T9" fmla="*/ 77 h 2368"/>
                  <a:gd name="T10" fmla="*/ 81 w 776"/>
                  <a:gd name="T11" fmla="*/ 89 h 2368"/>
                  <a:gd name="T12" fmla="*/ 61 w 776"/>
                  <a:gd name="T13" fmla="*/ 113 h 2368"/>
                  <a:gd name="T14" fmla="*/ 101 w 776"/>
                  <a:gd name="T15" fmla="*/ 125 h 2368"/>
                  <a:gd name="T16" fmla="*/ 81 w 776"/>
                  <a:gd name="T17" fmla="*/ 149 h 2368"/>
                  <a:gd name="T18" fmla="*/ 112 w 776"/>
                  <a:gd name="T19" fmla="*/ 161 h 2368"/>
                  <a:gd name="T20" fmla="*/ 101 w 776"/>
                  <a:gd name="T21" fmla="*/ 186 h 2368"/>
                  <a:gd name="T22" fmla="*/ 122 w 776"/>
                  <a:gd name="T23" fmla="*/ 210 h 2368"/>
                  <a:gd name="T24" fmla="*/ 122 w 776"/>
                  <a:gd name="T25" fmla="*/ 234 h 2368"/>
                  <a:gd name="T26" fmla="*/ 142 w 776"/>
                  <a:gd name="T27" fmla="*/ 270 h 2368"/>
                  <a:gd name="T28" fmla="*/ 132 w 776"/>
                  <a:gd name="T29" fmla="*/ 307 h 2368"/>
                  <a:gd name="T30" fmla="*/ 152 w 776"/>
                  <a:gd name="T31" fmla="*/ 331 h 2368"/>
                  <a:gd name="T32" fmla="*/ 142 w 776"/>
                  <a:gd name="T33" fmla="*/ 367 h 2368"/>
                  <a:gd name="T34" fmla="*/ 152 w 776"/>
                  <a:gd name="T35" fmla="*/ 403 h 2368"/>
                  <a:gd name="T36" fmla="*/ 142 w 776"/>
                  <a:gd name="T37" fmla="*/ 428 h 2368"/>
                  <a:gd name="T38" fmla="*/ 162 w 776"/>
                  <a:gd name="T39" fmla="*/ 464 h 2368"/>
                  <a:gd name="T40" fmla="*/ 152 w 776"/>
                  <a:gd name="T41" fmla="*/ 500 h 2368"/>
                  <a:gd name="T42" fmla="*/ 162 w 776"/>
                  <a:gd name="T43" fmla="*/ 549 h 2368"/>
                  <a:gd name="T44" fmla="*/ 152 w 776"/>
                  <a:gd name="T45" fmla="*/ 561 h 2368"/>
                  <a:gd name="T46" fmla="*/ 162 w 776"/>
                  <a:gd name="T47" fmla="*/ 59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055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17 h 2368"/>
                  <a:gd name="T2" fmla="*/ 122 w 776"/>
                  <a:gd name="T3" fmla="*/ 4 h 2368"/>
                  <a:gd name="T4" fmla="*/ 49 w 776"/>
                  <a:gd name="T5" fmla="*/ 42 h 2368"/>
                  <a:gd name="T6" fmla="*/ 171 w 776"/>
                  <a:gd name="T7" fmla="*/ 42 h 2368"/>
                  <a:gd name="T8" fmla="*/ 98 w 776"/>
                  <a:gd name="T9" fmla="*/ 81 h 2368"/>
                  <a:gd name="T10" fmla="*/ 195 w 776"/>
                  <a:gd name="T11" fmla="*/ 93 h 2368"/>
                  <a:gd name="T12" fmla="*/ 147 w 776"/>
                  <a:gd name="T13" fmla="*/ 119 h 2368"/>
                  <a:gd name="T14" fmla="*/ 244 w 776"/>
                  <a:gd name="T15" fmla="*/ 132 h 2368"/>
                  <a:gd name="T16" fmla="*/ 195 w 776"/>
                  <a:gd name="T17" fmla="*/ 157 h 2368"/>
                  <a:gd name="T18" fmla="*/ 269 w 776"/>
                  <a:gd name="T19" fmla="*/ 170 h 2368"/>
                  <a:gd name="T20" fmla="*/ 244 w 776"/>
                  <a:gd name="T21" fmla="*/ 195 h 2368"/>
                  <a:gd name="T22" fmla="*/ 293 w 776"/>
                  <a:gd name="T23" fmla="*/ 221 h 2368"/>
                  <a:gd name="T24" fmla="*/ 293 w 776"/>
                  <a:gd name="T25" fmla="*/ 246 h 2368"/>
                  <a:gd name="T26" fmla="*/ 342 w 776"/>
                  <a:gd name="T27" fmla="*/ 284 h 2368"/>
                  <a:gd name="T28" fmla="*/ 318 w 776"/>
                  <a:gd name="T29" fmla="*/ 322 h 2368"/>
                  <a:gd name="T30" fmla="*/ 366 w 776"/>
                  <a:gd name="T31" fmla="*/ 348 h 2368"/>
                  <a:gd name="T32" fmla="*/ 342 w 776"/>
                  <a:gd name="T33" fmla="*/ 386 h 2368"/>
                  <a:gd name="T34" fmla="*/ 366 w 776"/>
                  <a:gd name="T35" fmla="*/ 424 h 2368"/>
                  <a:gd name="T36" fmla="*/ 342 w 776"/>
                  <a:gd name="T37" fmla="*/ 450 h 2368"/>
                  <a:gd name="T38" fmla="*/ 391 w 776"/>
                  <a:gd name="T39" fmla="*/ 488 h 2368"/>
                  <a:gd name="T40" fmla="*/ 366 w 776"/>
                  <a:gd name="T41" fmla="*/ 526 h 2368"/>
                  <a:gd name="T42" fmla="*/ 391 w 776"/>
                  <a:gd name="T43" fmla="*/ 577 h 2368"/>
                  <a:gd name="T44" fmla="*/ 366 w 776"/>
                  <a:gd name="T45" fmla="*/ 590 h 2368"/>
                  <a:gd name="T46" fmla="*/ 391 w 776"/>
                  <a:gd name="T47" fmla="*/ 62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056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>
                  <a:gd name="T0" fmla="*/ 0 w 776"/>
                  <a:gd name="T1" fmla="*/ 11 h 2368"/>
                  <a:gd name="T2" fmla="*/ 184 w 776"/>
                  <a:gd name="T3" fmla="*/ 3 h 2368"/>
                  <a:gd name="T4" fmla="*/ 74 w 776"/>
                  <a:gd name="T5" fmla="*/ 28 h 2368"/>
                  <a:gd name="T6" fmla="*/ 258 w 776"/>
                  <a:gd name="T7" fmla="*/ 28 h 2368"/>
                  <a:gd name="T8" fmla="*/ 147 w 776"/>
                  <a:gd name="T9" fmla="*/ 54 h 2368"/>
                  <a:gd name="T10" fmla="*/ 294 w 776"/>
                  <a:gd name="T11" fmla="*/ 62 h 2368"/>
                  <a:gd name="T12" fmla="*/ 221 w 776"/>
                  <a:gd name="T13" fmla="*/ 79 h 2368"/>
                  <a:gd name="T14" fmla="*/ 368 w 776"/>
                  <a:gd name="T15" fmla="*/ 88 h 2368"/>
                  <a:gd name="T16" fmla="*/ 294 w 776"/>
                  <a:gd name="T17" fmla="*/ 105 h 2368"/>
                  <a:gd name="T18" fmla="*/ 405 w 776"/>
                  <a:gd name="T19" fmla="*/ 113 h 2368"/>
                  <a:gd name="T20" fmla="*/ 368 w 776"/>
                  <a:gd name="T21" fmla="*/ 130 h 2368"/>
                  <a:gd name="T22" fmla="*/ 442 w 776"/>
                  <a:gd name="T23" fmla="*/ 147 h 2368"/>
                  <a:gd name="T24" fmla="*/ 442 w 776"/>
                  <a:gd name="T25" fmla="*/ 164 h 2368"/>
                  <a:gd name="T26" fmla="*/ 515 w 776"/>
                  <a:gd name="T27" fmla="*/ 190 h 2368"/>
                  <a:gd name="T28" fmla="*/ 478 w 776"/>
                  <a:gd name="T29" fmla="*/ 215 h 2368"/>
                  <a:gd name="T30" fmla="*/ 552 w 776"/>
                  <a:gd name="T31" fmla="*/ 232 h 2368"/>
                  <a:gd name="T32" fmla="*/ 515 w 776"/>
                  <a:gd name="T33" fmla="*/ 258 h 2368"/>
                  <a:gd name="T34" fmla="*/ 552 w 776"/>
                  <a:gd name="T35" fmla="*/ 283 h 2368"/>
                  <a:gd name="T36" fmla="*/ 515 w 776"/>
                  <a:gd name="T37" fmla="*/ 300 h 2368"/>
                  <a:gd name="T38" fmla="*/ 589 w 776"/>
                  <a:gd name="T39" fmla="*/ 326 h 2368"/>
                  <a:gd name="T40" fmla="*/ 552 w 776"/>
                  <a:gd name="T41" fmla="*/ 351 h 2368"/>
                  <a:gd name="T42" fmla="*/ 589 w 776"/>
                  <a:gd name="T43" fmla="*/ 385 h 2368"/>
                  <a:gd name="T44" fmla="*/ 552 w 776"/>
                  <a:gd name="T45" fmla="*/ 394 h 2368"/>
                  <a:gd name="T46" fmla="*/ 589 w 776"/>
                  <a:gd name="T47" fmla="*/ 41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057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>
                  <a:gd name="T0" fmla="*/ 0 w 776"/>
                  <a:gd name="T1" fmla="*/ 15 h 2368"/>
                  <a:gd name="T2" fmla="*/ 80 w 776"/>
                  <a:gd name="T3" fmla="*/ 4 h 2368"/>
                  <a:gd name="T4" fmla="*/ 32 w 776"/>
                  <a:gd name="T5" fmla="*/ 38 h 2368"/>
                  <a:gd name="T6" fmla="*/ 113 w 776"/>
                  <a:gd name="T7" fmla="*/ 38 h 2368"/>
                  <a:gd name="T8" fmla="*/ 64 w 776"/>
                  <a:gd name="T9" fmla="*/ 72 h 2368"/>
                  <a:gd name="T10" fmla="*/ 129 w 776"/>
                  <a:gd name="T11" fmla="*/ 84 h 2368"/>
                  <a:gd name="T12" fmla="*/ 96 w 776"/>
                  <a:gd name="T13" fmla="*/ 106 h 2368"/>
                  <a:gd name="T14" fmla="*/ 161 w 776"/>
                  <a:gd name="T15" fmla="*/ 118 h 2368"/>
                  <a:gd name="T16" fmla="*/ 129 w 776"/>
                  <a:gd name="T17" fmla="*/ 141 h 2368"/>
                  <a:gd name="T18" fmla="*/ 177 w 776"/>
                  <a:gd name="T19" fmla="*/ 152 h 2368"/>
                  <a:gd name="T20" fmla="*/ 161 w 776"/>
                  <a:gd name="T21" fmla="*/ 175 h 2368"/>
                  <a:gd name="T22" fmla="*/ 193 w 776"/>
                  <a:gd name="T23" fmla="*/ 197 h 2368"/>
                  <a:gd name="T24" fmla="*/ 193 w 776"/>
                  <a:gd name="T25" fmla="*/ 220 h 2368"/>
                  <a:gd name="T26" fmla="*/ 225 w 776"/>
                  <a:gd name="T27" fmla="*/ 254 h 2368"/>
                  <a:gd name="T28" fmla="*/ 209 w 776"/>
                  <a:gd name="T29" fmla="*/ 289 h 2368"/>
                  <a:gd name="T30" fmla="*/ 241 w 776"/>
                  <a:gd name="T31" fmla="*/ 311 h 2368"/>
                  <a:gd name="T32" fmla="*/ 225 w 776"/>
                  <a:gd name="T33" fmla="*/ 346 h 2368"/>
                  <a:gd name="T34" fmla="*/ 241 w 776"/>
                  <a:gd name="T35" fmla="*/ 380 h 2368"/>
                  <a:gd name="T36" fmla="*/ 225 w 776"/>
                  <a:gd name="T37" fmla="*/ 403 h 2368"/>
                  <a:gd name="T38" fmla="*/ 257 w 776"/>
                  <a:gd name="T39" fmla="*/ 437 h 2368"/>
                  <a:gd name="T40" fmla="*/ 241 w 776"/>
                  <a:gd name="T41" fmla="*/ 471 h 2368"/>
                  <a:gd name="T42" fmla="*/ 257 w 776"/>
                  <a:gd name="T43" fmla="*/ 516 h 2368"/>
                  <a:gd name="T44" fmla="*/ 241 w 776"/>
                  <a:gd name="T45" fmla="*/ 528 h 2368"/>
                  <a:gd name="T46" fmla="*/ 257 w 776"/>
                  <a:gd name="T47" fmla="*/ 56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058" name="Freeform 135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4" cy="329"/>
              </a:xfrm>
              <a:custGeom>
                <a:avLst/>
                <a:gdLst>
                  <a:gd name="T0" fmla="*/ 0 w 776"/>
                  <a:gd name="T1" fmla="*/ 9 h 2368"/>
                  <a:gd name="T2" fmla="*/ 54 w 776"/>
                  <a:gd name="T3" fmla="*/ 2 h 2368"/>
                  <a:gd name="T4" fmla="*/ 22 w 776"/>
                  <a:gd name="T5" fmla="*/ 22 h 2368"/>
                  <a:gd name="T6" fmla="*/ 75 w 776"/>
                  <a:gd name="T7" fmla="*/ 22 h 2368"/>
                  <a:gd name="T8" fmla="*/ 43 w 776"/>
                  <a:gd name="T9" fmla="*/ 42 h 2368"/>
                  <a:gd name="T10" fmla="*/ 86 w 776"/>
                  <a:gd name="T11" fmla="*/ 49 h 2368"/>
                  <a:gd name="T12" fmla="*/ 65 w 776"/>
                  <a:gd name="T13" fmla="*/ 62 h 2368"/>
                  <a:gd name="T14" fmla="*/ 108 w 776"/>
                  <a:gd name="T15" fmla="*/ 69 h 2368"/>
                  <a:gd name="T16" fmla="*/ 86 w 776"/>
                  <a:gd name="T17" fmla="*/ 82 h 2368"/>
                  <a:gd name="T18" fmla="*/ 118 w 776"/>
                  <a:gd name="T19" fmla="*/ 89 h 2368"/>
                  <a:gd name="T20" fmla="*/ 108 w 776"/>
                  <a:gd name="T21" fmla="*/ 102 h 2368"/>
                  <a:gd name="T22" fmla="*/ 129 w 776"/>
                  <a:gd name="T23" fmla="*/ 116 h 2368"/>
                  <a:gd name="T24" fmla="*/ 129 w 776"/>
                  <a:gd name="T25" fmla="*/ 129 h 2368"/>
                  <a:gd name="T26" fmla="*/ 151 w 776"/>
                  <a:gd name="T27" fmla="*/ 149 h 2368"/>
                  <a:gd name="T28" fmla="*/ 140 w 776"/>
                  <a:gd name="T29" fmla="*/ 169 h 2368"/>
                  <a:gd name="T30" fmla="*/ 161 w 776"/>
                  <a:gd name="T31" fmla="*/ 182 h 2368"/>
                  <a:gd name="T32" fmla="*/ 151 w 776"/>
                  <a:gd name="T33" fmla="*/ 202 h 2368"/>
                  <a:gd name="T34" fmla="*/ 161 w 776"/>
                  <a:gd name="T35" fmla="*/ 222 h 2368"/>
                  <a:gd name="T36" fmla="*/ 151 w 776"/>
                  <a:gd name="T37" fmla="*/ 236 h 2368"/>
                  <a:gd name="T38" fmla="*/ 172 w 776"/>
                  <a:gd name="T39" fmla="*/ 256 h 2368"/>
                  <a:gd name="T40" fmla="*/ 161 w 776"/>
                  <a:gd name="T41" fmla="*/ 276 h 2368"/>
                  <a:gd name="T42" fmla="*/ 172 w 776"/>
                  <a:gd name="T43" fmla="*/ 302 h 2368"/>
                  <a:gd name="T44" fmla="*/ 161 w 776"/>
                  <a:gd name="T45" fmla="*/ 309 h 2368"/>
                  <a:gd name="T46" fmla="*/ 172 w 776"/>
                  <a:gd name="T47" fmla="*/ 32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059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>
                  <a:gd name="T0" fmla="*/ 0 w 776"/>
                  <a:gd name="T1" fmla="*/ 9 h 2368"/>
                  <a:gd name="T2" fmla="*/ 54 w 776"/>
                  <a:gd name="T3" fmla="*/ 2 h 2368"/>
                  <a:gd name="T4" fmla="*/ 21 w 776"/>
                  <a:gd name="T5" fmla="*/ 22 h 2368"/>
                  <a:gd name="T6" fmla="*/ 75 w 776"/>
                  <a:gd name="T7" fmla="*/ 22 h 2368"/>
                  <a:gd name="T8" fmla="*/ 43 w 776"/>
                  <a:gd name="T9" fmla="*/ 42 h 2368"/>
                  <a:gd name="T10" fmla="*/ 86 w 776"/>
                  <a:gd name="T11" fmla="*/ 49 h 2368"/>
                  <a:gd name="T12" fmla="*/ 64 w 776"/>
                  <a:gd name="T13" fmla="*/ 62 h 2368"/>
                  <a:gd name="T14" fmla="*/ 107 w 776"/>
                  <a:gd name="T15" fmla="*/ 69 h 2368"/>
                  <a:gd name="T16" fmla="*/ 86 w 776"/>
                  <a:gd name="T17" fmla="*/ 82 h 2368"/>
                  <a:gd name="T18" fmla="*/ 118 w 776"/>
                  <a:gd name="T19" fmla="*/ 89 h 2368"/>
                  <a:gd name="T20" fmla="*/ 107 w 776"/>
                  <a:gd name="T21" fmla="*/ 102 h 2368"/>
                  <a:gd name="T22" fmla="*/ 128 w 776"/>
                  <a:gd name="T23" fmla="*/ 116 h 2368"/>
                  <a:gd name="T24" fmla="*/ 128 w 776"/>
                  <a:gd name="T25" fmla="*/ 129 h 2368"/>
                  <a:gd name="T26" fmla="*/ 150 w 776"/>
                  <a:gd name="T27" fmla="*/ 149 h 2368"/>
                  <a:gd name="T28" fmla="*/ 139 w 776"/>
                  <a:gd name="T29" fmla="*/ 169 h 2368"/>
                  <a:gd name="T30" fmla="*/ 161 w 776"/>
                  <a:gd name="T31" fmla="*/ 182 h 2368"/>
                  <a:gd name="T32" fmla="*/ 150 w 776"/>
                  <a:gd name="T33" fmla="*/ 202 h 2368"/>
                  <a:gd name="T34" fmla="*/ 161 w 776"/>
                  <a:gd name="T35" fmla="*/ 222 h 2368"/>
                  <a:gd name="T36" fmla="*/ 150 w 776"/>
                  <a:gd name="T37" fmla="*/ 236 h 2368"/>
                  <a:gd name="T38" fmla="*/ 171 w 776"/>
                  <a:gd name="T39" fmla="*/ 256 h 2368"/>
                  <a:gd name="T40" fmla="*/ 161 w 776"/>
                  <a:gd name="T41" fmla="*/ 276 h 2368"/>
                  <a:gd name="T42" fmla="*/ 171 w 776"/>
                  <a:gd name="T43" fmla="*/ 302 h 2368"/>
                  <a:gd name="T44" fmla="*/ 161 w 776"/>
                  <a:gd name="T45" fmla="*/ 309 h 2368"/>
                  <a:gd name="T46" fmla="*/ 171 w 776"/>
                  <a:gd name="T47" fmla="*/ 32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</p:grpSp>
      <p:sp>
        <p:nvSpPr>
          <p:cNvPr id="12425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426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427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28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29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BFB8A0A-A0B1-4A64-8903-3F7C0155E7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4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4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25" grpId="0"/>
      <p:bldP spid="12426" grpId="0" build="p">
        <p:tmplLst>
          <p:tmpl lvl="1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242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242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242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242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242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242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242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242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242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242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5.xml"/><Relationship Id="rId4" Type="http://schemas.openxmlformats.org/officeDocument/2006/relationships/slide" Target="slide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5B5A2E-E415-4EF3-8AC2-233C93D8FE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838200"/>
            <a:ext cx="67056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chemeClr val="tx2"/>
                </a:solidFill>
                <a:latin typeface="Albertus Extra Bold" pitchFamily="34" charset="0"/>
              </a:rPr>
              <a:t>TEKNOLOGI</a:t>
            </a:r>
            <a:br>
              <a:rPr lang="en-US" sz="4400" b="1" dirty="0" smtClean="0">
                <a:solidFill>
                  <a:schemeClr val="tx2"/>
                </a:solidFill>
                <a:latin typeface="Albertus Extra Bold" pitchFamily="34" charset="0"/>
              </a:rPr>
            </a:br>
            <a:r>
              <a:rPr lang="en-US" sz="4400" b="1" dirty="0" smtClean="0">
                <a:solidFill>
                  <a:schemeClr val="tx2"/>
                </a:solidFill>
                <a:latin typeface="Albertus Extra Bold" pitchFamily="34" charset="0"/>
              </a:rPr>
              <a:t>PEMBELAJARAN PRAKTIK KEJURUAN</a:t>
            </a:r>
            <a:endParaRPr lang="en-US" sz="4400" dirty="0">
              <a:solidFill>
                <a:schemeClr val="tx2"/>
              </a:solidFill>
              <a:latin typeface="Albertus Extra Bold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7391400" y="533400"/>
            <a:ext cx="762000" cy="685800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NDVD_051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4648200"/>
            <a:ext cx="1371600" cy="2057400"/>
          </a:xfrm>
          <a:prstGeom prst="rect">
            <a:avLst/>
          </a:prstGeom>
        </p:spPr>
      </p:pic>
      <p:pic>
        <p:nvPicPr>
          <p:cNvPr id="8" name="Picture 7" descr="NDVD_052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43400" y="4876800"/>
            <a:ext cx="1066800" cy="1828800"/>
          </a:xfrm>
          <a:prstGeom prst="rect">
            <a:avLst/>
          </a:prstGeom>
        </p:spPr>
      </p:pic>
      <p:pic>
        <p:nvPicPr>
          <p:cNvPr id="9" name="Picture 8" descr="NDVD_034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86400" y="5144037"/>
            <a:ext cx="1295400" cy="1558636"/>
          </a:xfrm>
          <a:prstGeom prst="rect">
            <a:avLst/>
          </a:prstGeom>
        </p:spPr>
      </p:pic>
      <p:pic>
        <p:nvPicPr>
          <p:cNvPr id="10" name="Picture 9" descr="NDVD_048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82684" y="5550795"/>
            <a:ext cx="1219200" cy="1143000"/>
          </a:xfrm>
          <a:prstGeom prst="rect">
            <a:avLst/>
          </a:prstGeom>
        </p:spPr>
      </p:pic>
      <p:sp>
        <p:nvSpPr>
          <p:cNvPr id="11" name="Subtitle 2"/>
          <p:cNvSpPr txBox="1">
            <a:spLocks/>
          </p:cNvSpPr>
          <p:nvPr/>
        </p:nvSpPr>
        <p:spPr bwMode="auto">
          <a:xfrm>
            <a:off x="2819400" y="3886200"/>
            <a:ext cx="2819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lbertus" pitchFamily="34" charset="0"/>
                <a:cs typeface="+mn-cs"/>
              </a:rPr>
              <a:t>Dr.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lbertus" pitchFamily="34" charset="0"/>
                <a:cs typeface="+mn-cs"/>
              </a:rPr>
              <a:t>Putu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lbertus" pitchFamily="34" charset="0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lbertus" pitchFamily="34" charset="0"/>
                <a:cs typeface="+mn-cs"/>
              </a:rPr>
              <a:t>Sudira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lbertus" pitchFamily="34" charset="0"/>
                <a:cs typeface="+mn-cs"/>
              </a:rPr>
              <a:t>, MP.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tabLst/>
              <a:defRPr/>
            </a:pPr>
            <a:r>
              <a:rPr lang="en-US" sz="1400" b="1" kern="0" dirty="0" smtClean="0">
                <a:solidFill>
                  <a:srgbClr val="FFFF00"/>
                </a:solidFill>
                <a:latin typeface="Albertus" pitchFamily="34" charset="0"/>
                <a:cs typeface="+mn-cs"/>
              </a:rPr>
              <a:t>putupanji@uny.ac.id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lbertus" pitchFamily="34" charset="0"/>
              <a:cs typeface="+mn-cs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5867400" y="4572000"/>
            <a:ext cx="2286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lbertus" pitchFamily="34" charset="0"/>
                <a:cs typeface="+mn-cs"/>
              </a:rPr>
              <a:t>Fakultas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lbertus" pitchFamily="34" charset="0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lbertus" pitchFamily="34" charset="0"/>
                <a:cs typeface="+mn-cs"/>
              </a:rPr>
              <a:t>Teknik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lbertus" pitchFamily="34" charset="0"/>
                <a:cs typeface="+mn-cs"/>
              </a:rPr>
              <a:t>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lbertus" pitchFamily="34" charset="0"/>
              <a:cs typeface="+mn-cs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 bwMode="auto">
          <a:xfrm>
            <a:off x="7010400" y="51816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lbertus" pitchFamily="34" charset="0"/>
                <a:cs typeface="+mn-cs"/>
              </a:rPr>
              <a:t>UNY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lbertus" pitchFamily="34" charset="0"/>
              <a:cs typeface="+mn-cs"/>
            </a:endParaRPr>
          </a:p>
        </p:txBody>
      </p:sp>
      <p:pic>
        <p:nvPicPr>
          <p:cNvPr id="14" name="Picture 12" descr="6360_1208910262180_1211423706_30609934_2640745_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1000" y="3048000"/>
            <a:ext cx="1295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 descr="BCBG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52601" y="3657600"/>
            <a:ext cx="1066799" cy="30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Oval 15"/>
          <p:cNvSpPr/>
          <p:nvPr/>
        </p:nvSpPr>
        <p:spPr>
          <a:xfrm>
            <a:off x="8153400" y="5791200"/>
            <a:ext cx="838200" cy="914400"/>
          </a:xfrm>
          <a:prstGeom prst="ellipse">
            <a:avLst/>
          </a:prstGeom>
          <a:blipFill>
            <a:blip r:embed="rId9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37C36A5-741C-4E75-9ED4-DF58C8E51464}" type="slidenum">
              <a:rPr lang="en-US"/>
              <a:pPr/>
              <a:t>10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85800"/>
          </a:xfrm>
          <a:ln w="38100" cmpd="dbl">
            <a:solidFill>
              <a:schemeClr val="tx1"/>
            </a:solidFill>
          </a:ln>
        </p:spPr>
        <p:txBody>
          <a:bodyPr/>
          <a:lstStyle/>
          <a:p>
            <a:pPr algn="ctr" eaLnBrk="1" hangingPunct="1"/>
            <a:r>
              <a:rPr lang="en-US" sz="3200" smtClean="0"/>
              <a:t>Langkah-Langkah Demonstrasi (2)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8229600" cy="4983162"/>
          </a:xfrm>
          <a:solidFill>
            <a:srgbClr val="FFFF00">
              <a:alpha val="52000"/>
            </a:srgbClr>
          </a:solidFill>
          <a:ln w="38100" cmpd="dbl">
            <a:solidFill>
              <a:schemeClr val="tx1"/>
            </a:solidFill>
          </a:ln>
        </p:spPr>
        <p:txBody>
          <a:bodyPr/>
          <a:lstStyle/>
          <a:p>
            <a:pPr marL="609600" indent="-609600" eaLnBrk="1" hangingPunct="1">
              <a:buFontTx/>
              <a:buAutoNum type="arabicPeriod" startAt="6"/>
            </a:pPr>
            <a:r>
              <a:rPr lang="en-US" sz="3100" dirty="0" err="1" smtClean="0">
                <a:solidFill>
                  <a:schemeClr val="bg1"/>
                </a:solidFill>
              </a:rPr>
              <a:t>Mulai</a:t>
            </a:r>
            <a:r>
              <a:rPr lang="en-US" sz="3100" dirty="0" smtClean="0">
                <a:solidFill>
                  <a:schemeClr val="bg1"/>
                </a:solidFill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</a:rPr>
              <a:t>dengan</a:t>
            </a:r>
            <a:r>
              <a:rPr lang="en-US" sz="3100" dirty="0" smtClean="0">
                <a:solidFill>
                  <a:schemeClr val="bg1"/>
                </a:solidFill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</a:rPr>
              <a:t>penjelasan</a:t>
            </a:r>
            <a:r>
              <a:rPr lang="en-US" sz="3100" dirty="0" smtClean="0">
                <a:solidFill>
                  <a:schemeClr val="bg1"/>
                </a:solidFill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</a:rPr>
              <a:t>apa</a:t>
            </a:r>
            <a:r>
              <a:rPr lang="en-US" sz="3100" dirty="0" smtClean="0">
                <a:solidFill>
                  <a:schemeClr val="bg1"/>
                </a:solidFill>
              </a:rPr>
              <a:t> yang </a:t>
            </a:r>
            <a:r>
              <a:rPr lang="en-US" sz="3100" dirty="0" err="1" smtClean="0">
                <a:solidFill>
                  <a:schemeClr val="bg1"/>
                </a:solidFill>
              </a:rPr>
              <a:t>akan</a:t>
            </a:r>
            <a:r>
              <a:rPr lang="en-US" sz="3100" dirty="0" smtClean="0">
                <a:solidFill>
                  <a:schemeClr val="bg1"/>
                </a:solidFill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</a:rPr>
              <a:t>dilakukan</a:t>
            </a:r>
            <a:endParaRPr lang="en-US" sz="3100" dirty="0" smtClean="0">
              <a:solidFill>
                <a:schemeClr val="bg1"/>
              </a:solidFill>
            </a:endParaRPr>
          </a:p>
          <a:p>
            <a:pPr marL="609600" indent="-609600" eaLnBrk="1" hangingPunct="1">
              <a:buFontTx/>
              <a:buAutoNum type="arabicPeriod" startAt="6"/>
            </a:pPr>
            <a:r>
              <a:rPr lang="en-US" sz="3100" dirty="0" err="1" smtClean="0">
                <a:solidFill>
                  <a:schemeClr val="bg1"/>
                </a:solidFill>
              </a:rPr>
              <a:t>Demonstrasi</a:t>
            </a:r>
            <a:r>
              <a:rPr lang="en-US" sz="3100" dirty="0" smtClean="0">
                <a:solidFill>
                  <a:schemeClr val="bg1"/>
                </a:solidFill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</a:rPr>
              <a:t>dilaksanakan</a:t>
            </a:r>
            <a:r>
              <a:rPr lang="en-US" sz="3100" dirty="0" smtClean="0">
                <a:solidFill>
                  <a:schemeClr val="bg1"/>
                </a:solidFill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</a:rPr>
              <a:t>pada</a:t>
            </a:r>
            <a:r>
              <a:rPr lang="en-US" sz="3100" dirty="0" smtClean="0">
                <a:solidFill>
                  <a:schemeClr val="bg1"/>
                </a:solidFill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</a:rPr>
              <a:t>posisi</a:t>
            </a:r>
            <a:r>
              <a:rPr lang="en-US" sz="3100" dirty="0" smtClean="0">
                <a:solidFill>
                  <a:schemeClr val="bg1"/>
                </a:solidFill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</a:rPr>
              <a:t>sama</a:t>
            </a:r>
            <a:r>
              <a:rPr lang="en-US" sz="3100" dirty="0" smtClean="0">
                <a:solidFill>
                  <a:schemeClr val="bg1"/>
                </a:solidFill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</a:rPr>
              <a:t>dengan</a:t>
            </a:r>
            <a:r>
              <a:rPr lang="en-US" sz="3100" dirty="0" smtClean="0">
                <a:solidFill>
                  <a:schemeClr val="bg1"/>
                </a:solidFill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</a:rPr>
              <a:t>peserta</a:t>
            </a:r>
            <a:r>
              <a:rPr lang="en-US" sz="3100" dirty="0" smtClean="0">
                <a:solidFill>
                  <a:schemeClr val="bg1"/>
                </a:solidFill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</a:rPr>
              <a:t>didik</a:t>
            </a:r>
            <a:r>
              <a:rPr lang="en-US" sz="3100" dirty="0" smtClean="0">
                <a:solidFill>
                  <a:schemeClr val="bg1"/>
                </a:solidFill>
              </a:rPr>
              <a:t> (</a:t>
            </a:r>
            <a:r>
              <a:rPr lang="en-US" sz="3100" dirty="0" err="1" smtClean="0">
                <a:solidFill>
                  <a:schemeClr val="bg1"/>
                </a:solidFill>
              </a:rPr>
              <a:t>memandang</a:t>
            </a:r>
            <a:r>
              <a:rPr lang="en-US" sz="3100" dirty="0" smtClean="0">
                <a:solidFill>
                  <a:schemeClr val="bg1"/>
                </a:solidFill>
              </a:rPr>
              <a:t>, </a:t>
            </a:r>
            <a:r>
              <a:rPr lang="en-US" sz="3100" dirty="0" err="1" smtClean="0">
                <a:solidFill>
                  <a:schemeClr val="bg1"/>
                </a:solidFill>
              </a:rPr>
              <a:t>memegang</a:t>
            </a:r>
            <a:r>
              <a:rPr lang="en-US" sz="3100" dirty="0" smtClean="0">
                <a:solidFill>
                  <a:schemeClr val="bg1"/>
                </a:solidFill>
              </a:rPr>
              <a:t>, </a:t>
            </a:r>
            <a:r>
              <a:rPr lang="en-US" sz="3100" dirty="0" err="1" smtClean="0">
                <a:solidFill>
                  <a:schemeClr val="bg1"/>
                </a:solidFill>
              </a:rPr>
              <a:t>dsb</a:t>
            </a:r>
            <a:r>
              <a:rPr lang="en-US" sz="3100" dirty="0" smtClean="0">
                <a:solidFill>
                  <a:schemeClr val="bg1"/>
                </a:solidFill>
              </a:rPr>
              <a:t>)</a:t>
            </a:r>
          </a:p>
          <a:p>
            <a:pPr marL="609600" indent="-609600" eaLnBrk="1" hangingPunct="1">
              <a:buFontTx/>
              <a:buAutoNum type="arabicPeriod" startAt="6"/>
            </a:pPr>
            <a:r>
              <a:rPr lang="en-US" sz="3100" dirty="0" err="1" smtClean="0">
                <a:solidFill>
                  <a:schemeClr val="bg1"/>
                </a:solidFill>
              </a:rPr>
              <a:t>Lakukan</a:t>
            </a:r>
            <a:r>
              <a:rPr lang="en-US" sz="3100" dirty="0" smtClean="0">
                <a:solidFill>
                  <a:schemeClr val="bg1"/>
                </a:solidFill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</a:rPr>
              <a:t>dengan</a:t>
            </a:r>
            <a:r>
              <a:rPr lang="en-US" sz="3100" dirty="0" smtClean="0">
                <a:solidFill>
                  <a:schemeClr val="bg1"/>
                </a:solidFill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</a:rPr>
              <a:t>pelan-pelan</a:t>
            </a:r>
            <a:endParaRPr lang="en-US" sz="3100" dirty="0" smtClean="0">
              <a:solidFill>
                <a:schemeClr val="bg1"/>
              </a:solidFill>
            </a:endParaRPr>
          </a:p>
          <a:p>
            <a:pPr marL="609600" indent="-609600" eaLnBrk="1" hangingPunct="1">
              <a:buFontTx/>
              <a:buAutoNum type="arabicPeriod" startAt="6"/>
            </a:pPr>
            <a:r>
              <a:rPr lang="en-US" sz="3100" dirty="0" err="1" smtClean="0">
                <a:solidFill>
                  <a:schemeClr val="bg1"/>
                </a:solidFill>
              </a:rPr>
              <a:t>Berhenti</a:t>
            </a:r>
            <a:r>
              <a:rPr lang="en-US" sz="3100" dirty="0" smtClean="0">
                <a:solidFill>
                  <a:schemeClr val="bg1"/>
                </a:solidFill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</a:rPr>
              <a:t>sejenak</a:t>
            </a:r>
            <a:r>
              <a:rPr lang="en-US" sz="3100" dirty="0" smtClean="0">
                <a:solidFill>
                  <a:schemeClr val="bg1"/>
                </a:solidFill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</a:rPr>
              <a:t>dan</a:t>
            </a:r>
            <a:r>
              <a:rPr lang="en-US" sz="3100" dirty="0" smtClean="0">
                <a:solidFill>
                  <a:schemeClr val="bg1"/>
                </a:solidFill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</a:rPr>
              <a:t>tanyakan</a:t>
            </a:r>
            <a:r>
              <a:rPr lang="en-US" sz="3100" dirty="0" smtClean="0">
                <a:solidFill>
                  <a:schemeClr val="bg1"/>
                </a:solidFill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</a:rPr>
              <a:t>bila</a:t>
            </a:r>
            <a:r>
              <a:rPr lang="en-US" sz="3100" dirty="0" smtClean="0">
                <a:solidFill>
                  <a:schemeClr val="bg1"/>
                </a:solidFill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</a:rPr>
              <a:t>kurang</a:t>
            </a:r>
            <a:r>
              <a:rPr lang="en-US" sz="3100" dirty="0" smtClean="0">
                <a:solidFill>
                  <a:schemeClr val="bg1"/>
                </a:solidFill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</a:rPr>
              <a:t>jelas</a:t>
            </a:r>
            <a:endParaRPr lang="en-US" sz="3100" dirty="0" smtClean="0">
              <a:solidFill>
                <a:schemeClr val="bg1"/>
              </a:solidFill>
            </a:endParaRPr>
          </a:p>
          <a:p>
            <a:pPr marL="609600" indent="-609600" eaLnBrk="1" hangingPunct="1">
              <a:buFontTx/>
              <a:buAutoNum type="arabicPeriod" startAt="6"/>
            </a:pPr>
            <a:r>
              <a:rPr lang="en-US" sz="3100" dirty="0" err="1" smtClean="0">
                <a:solidFill>
                  <a:schemeClr val="bg1"/>
                </a:solidFill>
              </a:rPr>
              <a:t>Ikuti</a:t>
            </a:r>
            <a:r>
              <a:rPr lang="en-US" sz="3100" dirty="0" smtClean="0">
                <a:solidFill>
                  <a:schemeClr val="bg1"/>
                </a:solidFill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</a:rPr>
              <a:t>dengan</a:t>
            </a:r>
            <a:r>
              <a:rPr lang="en-US" sz="3100" dirty="0" smtClean="0">
                <a:solidFill>
                  <a:schemeClr val="bg1"/>
                </a:solidFill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</a:rPr>
              <a:t>menyebut</a:t>
            </a:r>
            <a:r>
              <a:rPr lang="en-US" sz="3100" dirty="0" smtClean="0">
                <a:solidFill>
                  <a:schemeClr val="bg1"/>
                </a:solidFill>
              </a:rPr>
              <a:t> key points</a:t>
            </a:r>
          </a:p>
        </p:txBody>
      </p:sp>
      <p:sp>
        <p:nvSpPr>
          <p:cNvPr id="5" name="Teardrop 4">
            <a:hlinkClick r:id="rId3" action="ppaction://hlinksldjump"/>
          </p:cNvPr>
          <p:cNvSpPr/>
          <p:nvPr/>
        </p:nvSpPr>
        <p:spPr>
          <a:xfrm>
            <a:off x="8382000" y="6324600"/>
            <a:ext cx="457200" cy="38100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1EF0C0C-42AF-4274-8CE7-C8B4BE00C943}" type="slidenum">
              <a:rPr lang="en-US"/>
              <a:pPr/>
              <a:t>11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1625"/>
            <a:ext cx="8229600" cy="688975"/>
          </a:xfrm>
          <a:ln w="38100" cmpd="dbl">
            <a:solidFill>
              <a:schemeClr val="tx1"/>
            </a:solidFill>
          </a:ln>
        </p:spPr>
        <p:txBody>
          <a:bodyPr/>
          <a:lstStyle/>
          <a:p>
            <a:pPr algn="ctr" eaLnBrk="1" hangingPunct="1"/>
            <a:r>
              <a:rPr lang="en-US" sz="4000" dirty="0" err="1" smtClean="0"/>
              <a:t>Ekplanasi</a:t>
            </a:r>
            <a:r>
              <a:rPr lang="en-US" sz="4000" dirty="0" smtClean="0"/>
              <a:t>/</a:t>
            </a:r>
            <a:r>
              <a:rPr lang="en-US" sz="4000" dirty="0" err="1" smtClean="0"/>
              <a:t>Penjelasan</a:t>
            </a:r>
            <a:endParaRPr lang="en-US" sz="4000" dirty="0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54562"/>
          </a:xfrm>
          <a:ln w="38100" cmpd="dbl">
            <a:solidFill>
              <a:schemeClr val="tx1"/>
            </a:solidFill>
          </a:ln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800" dirty="0" err="1" smtClean="0"/>
              <a:t>Usahakan</a:t>
            </a:r>
            <a:r>
              <a:rPr lang="en-US" sz="2800" dirty="0" smtClean="0"/>
              <a:t> </a:t>
            </a:r>
            <a:r>
              <a:rPr lang="en-US" sz="2800" dirty="0" err="1" smtClean="0"/>
              <a:t>sesimpel</a:t>
            </a:r>
            <a:r>
              <a:rPr lang="en-US" sz="2800" dirty="0" smtClean="0"/>
              <a:t> </a:t>
            </a:r>
            <a:r>
              <a:rPr lang="en-US" sz="2800" dirty="0" err="1" smtClean="0"/>
              <a:t>mungkin</a:t>
            </a:r>
            <a:endParaRPr lang="en-US" sz="2800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sz="2800" dirty="0" err="1" smtClean="0"/>
              <a:t>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 err="1" smtClean="0"/>
              <a:t>sederhana</a:t>
            </a:r>
            <a:endParaRPr lang="en-US" sz="2800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sz="2800" dirty="0" err="1" smtClean="0"/>
              <a:t>Jangan</a:t>
            </a:r>
            <a:r>
              <a:rPr lang="en-US" sz="2800" dirty="0" smtClean="0"/>
              <a:t> </a:t>
            </a:r>
            <a:r>
              <a:rPr lang="en-US" sz="2800" dirty="0" err="1" smtClean="0"/>
              <a:t>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istilah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familiar </a:t>
            </a:r>
            <a:r>
              <a:rPr lang="en-US" sz="2800" dirty="0" err="1" smtClean="0"/>
              <a:t>tanpa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penjelasan</a:t>
            </a:r>
            <a:r>
              <a:rPr lang="en-US" sz="2800" dirty="0" smtClean="0"/>
              <a:t> </a:t>
            </a:r>
            <a:r>
              <a:rPr lang="en-US" sz="2800" dirty="0" err="1" smtClean="0"/>
              <a:t>tambahan</a:t>
            </a:r>
            <a:endParaRPr lang="en-US" sz="2800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sz="2800" dirty="0" err="1" smtClean="0"/>
              <a:t>Bila</a:t>
            </a:r>
            <a:r>
              <a:rPr lang="en-US" sz="2800" dirty="0" smtClean="0"/>
              <a:t> </a:t>
            </a:r>
            <a:r>
              <a:rPr lang="en-US" sz="2800" dirty="0" err="1" smtClean="0"/>
              <a:t>perlu</a:t>
            </a:r>
            <a:r>
              <a:rPr lang="en-US" sz="2800" dirty="0" smtClean="0"/>
              <a:t> </a:t>
            </a:r>
            <a:r>
              <a:rPr lang="en-US" sz="2800" dirty="0" err="1" smtClean="0"/>
              <a:t>ulangi</a:t>
            </a:r>
            <a:r>
              <a:rPr lang="en-US" sz="2800" dirty="0" smtClean="0"/>
              <a:t> </a:t>
            </a:r>
            <a:r>
              <a:rPr lang="en-US" sz="2800" dirty="0" err="1" smtClean="0"/>
              <a:t>penjelasannya</a:t>
            </a:r>
            <a:endParaRPr lang="en-US" sz="2800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sz="2800" dirty="0" err="1" smtClean="0"/>
              <a:t>Kaitkan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diketahui</a:t>
            </a:r>
            <a:r>
              <a:rPr lang="en-US" sz="2800" dirty="0" smtClean="0"/>
              <a:t> </a:t>
            </a:r>
            <a:r>
              <a:rPr lang="en-US" sz="2800" dirty="0" err="1" smtClean="0"/>
              <a:t>peserta</a:t>
            </a:r>
            <a:r>
              <a:rPr lang="en-US" sz="2800" dirty="0" smtClean="0"/>
              <a:t> </a:t>
            </a:r>
            <a:r>
              <a:rPr lang="en-US" sz="2800" dirty="0" err="1" smtClean="0"/>
              <a:t>didik</a:t>
            </a:r>
            <a:endParaRPr lang="en-US" sz="2800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sz="2800" dirty="0" smtClean="0"/>
              <a:t>Speak clearly, distinctly, and not too fast</a:t>
            </a:r>
          </a:p>
        </p:txBody>
      </p:sp>
      <p:sp>
        <p:nvSpPr>
          <p:cNvPr id="5" name="Smiley Face 4">
            <a:hlinkClick r:id="rId3" action="ppaction://hlinksldjump"/>
          </p:cNvPr>
          <p:cNvSpPr/>
          <p:nvPr/>
        </p:nvSpPr>
        <p:spPr>
          <a:xfrm>
            <a:off x="7924800" y="5943600"/>
            <a:ext cx="685800" cy="6096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58826C5-5451-4AFA-B27A-A604C1C886E6}" type="slidenum">
              <a:rPr lang="en-US"/>
              <a:pPr/>
              <a:t>12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1625"/>
            <a:ext cx="8229600" cy="993775"/>
          </a:xfrm>
          <a:ln w="38100" cmpd="dbl">
            <a:solidFill>
              <a:schemeClr val="tx1"/>
            </a:solidFill>
          </a:ln>
        </p:spPr>
        <p:txBody>
          <a:bodyPr/>
          <a:lstStyle/>
          <a:p>
            <a:pPr algn="ctr" eaLnBrk="1" hangingPunct="1"/>
            <a:r>
              <a:rPr lang="en-US" smtClean="0"/>
              <a:t>Questioning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22438"/>
            <a:ext cx="8229600" cy="4754562"/>
          </a:xfrm>
          <a:ln w="38100" cmpd="dbl"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Memantapkan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pes-dik</a:t>
            </a:r>
            <a:r>
              <a:rPr lang="en-US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Merangsang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Memory or Recall questions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To test or develop understanding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Thought questions or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B6E5AFF-710A-462D-9D66-35A3531083AB}" type="slidenum">
              <a:rPr lang="en-US"/>
              <a:pPr/>
              <a:t>13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001000" cy="536575"/>
          </a:xfrm>
          <a:ln w="38100" cmpd="dbl">
            <a:solidFill>
              <a:schemeClr val="tx1"/>
            </a:solidFill>
          </a:ln>
        </p:spPr>
        <p:txBody>
          <a:bodyPr/>
          <a:lstStyle/>
          <a:p>
            <a:pPr algn="ctr" eaLnBrk="1" hangingPunct="1"/>
            <a:r>
              <a:rPr lang="en-US" sz="3600" dirty="0" smtClean="0"/>
              <a:t>Hal </a:t>
            </a:r>
            <a:r>
              <a:rPr lang="en-US" sz="3600" dirty="0" err="1" smtClean="0"/>
              <a:t>penting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bertanya</a:t>
            </a:r>
            <a:endParaRPr lang="en-US" sz="3600" dirty="0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334000"/>
          </a:xfrm>
          <a:ln w="38100" cmpd="dbl">
            <a:solidFill>
              <a:schemeClr val="tx1"/>
            </a:solidFill>
          </a:ln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Siapkan pertanyaan shg mendapat perhatian semua peserta didik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Singkat dan jelas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Hindari pertanyaan yang banyak tafsirannya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Merangsang jawaban yang komplet dan jelas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Hindarkan “yes/no” questions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Jangan ulangi pertanyaan dengan format beda (kalau sudah dijawab)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Tidak perlu mengulang jawaban peserta didik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4CE98C0-FAD3-4B6A-8A36-45E271EF25BE}" type="slidenum">
              <a:rPr lang="en-US"/>
              <a:pPr/>
              <a:t>14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5425"/>
            <a:ext cx="8229600" cy="612775"/>
          </a:xfrm>
          <a:ln w="38100" cmpd="dbl">
            <a:solidFill>
              <a:schemeClr val="tx1"/>
            </a:solidFill>
          </a:ln>
        </p:spPr>
        <p:txBody>
          <a:bodyPr/>
          <a:lstStyle/>
          <a:p>
            <a:pPr algn="ctr" eaLnBrk="1" hangingPunct="1"/>
            <a:r>
              <a:rPr lang="en-US" sz="3600" smtClean="0"/>
              <a:t>Hal penting dalam bertanya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562600"/>
          </a:xfrm>
          <a:ln w="38100" cmpd="dbl">
            <a:solidFill>
              <a:schemeClr val="tx1"/>
            </a:solidFill>
          </a:ln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 startAt="8"/>
            </a:pP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mengijinkan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sz="2800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8"/>
            </a:pPr>
            <a:r>
              <a:rPr lang="en-US" dirty="0" err="1" smtClean="0"/>
              <a:t>Hindarkan</a:t>
            </a:r>
            <a:r>
              <a:rPr lang="en-US" dirty="0" smtClean="0"/>
              <a:t> </a:t>
            </a:r>
            <a:r>
              <a:rPr lang="en-US" dirty="0" err="1" smtClean="0"/>
              <a:t>mengurutkan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rutin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endParaRPr lang="en-US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8"/>
            </a:pP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endParaRPr lang="en-US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8"/>
            </a:pP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mempermalukan</a:t>
            </a:r>
            <a:r>
              <a:rPr lang="en-US" dirty="0" smtClean="0"/>
              <a:t> </a:t>
            </a:r>
            <a:r>
              <a:rPr lang="en-US" dirty="0" err="1" smtClean="0"/>
              <a:t>pes-dik</a:t>
            </a:r>
            <a:endParaRPr lang="en-US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8"/>
            </a:pPr>
            <a:r>
              <a:rPr lang="en-US" dirty="0" err="1" smtClean="0"/>
              <a:t>Pertimbangkan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yang </a:t>
            </a:r>
            <a:r>
              <a:rPr lang="en-US" dirty="0" err="1" smtClean="0"/>
              <a:t>ditanya</a:t>
            </a:r>
            <a:endParaRPr lang="en-US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8"/>
            </a:pPr>
            <a:r>
              <a:rPr lang="en-US" dirty="0" err="1" smtClean="0"/>
              <a:t>Urutkan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logis</a:t>
            </a:r>
            <a:endParaRPr lang="en-US" sz="2800" dirty="0" smtClean="0"/>
          </a:p>
        </p:txBody>
      </p:sp>
      <p:sp>
        <p:nvSpPr>
          <p:cNvPr id="5" name="Smiley Face 4">
            <a:hlinkClick r:id="rId2" action="ppaction://hlinksldjump"/>
          </p:cNvPr>
          <p:cNvSpPr/>
          <p:nvPr/>
        </p:nvSpPr>
        <p:spPr>
          <a:xfrm>
            <a:off x="8305800" y="6324600"/>
            <a:ext cx="533400" cy="381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228600" y="381000"/>
            <a:ext cx="82296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nb-NO" sz="2400" dirty="0">
                <a:solidFill>
                  <a:srgbClr val="FFFF00"/>
                </a:solidFill>
              </a:rPr>
              <a:t>ORANG BERLATIH UMUMNYA MENEMUKAN KESUKARAN</a:t>
            </a:r>
          </a:p>
          <a:p>
            <a:pPr algn="ctr"/>
            <a:endParaRPr lang="en-US" sz="2400" dirty="0">
              <a:solidFill>
                <a:srgbClr val="990033"/>
              </a:solidFill>
            </a:endParaRPr>
          </a:p>
          <a:p>
            <a:pPr algn="r"/>
            <a:r>
              <a:rPr lang="nb-NO" sz="2400" dirty="0"/>
              <a:t>Bagaimana Memberi Umpan Balik atau Melakukan Repleksi atas Diri Sendiri / SELF_REFLECTION/Berkaca pada Diri Sendiri</a:t>
            </a:r>
            <a:endParaRPr lang="en-US" sz="2400" dirty="0"/>
          </a:p>
          <a:p>
            <a:pPr algn="r"/>
            <a:r>
              <a:rPr lang="nb-NO" sz="2400" dirty="0">
                <a:solidFill>
                  <a:schemeClr val="tx2"/>
                </a:solidFill>
              </a:rPr>
              <a:t>TEKNIK SELF_REFLECTION :</a:t>
            </a:r>
            <a:endParaRPr lang="en-US" sz="2400" dirty="0">
              <a:solidFill>
                <a:schemeClr val="tx2"/>
              </a:solidFill>
            </a:endParaRPr>
          </a:p>
          <a:p>
            <a:pPr algn="r"/>
            <a:r>
              <a:rPr lang="nb-NO" sz="2400" dirty="0">
                <a:solidFill>
                  <a:schemeClr val="tx2"/>
                </a:solidFill>
              </a:rPr>
              <a:t>1. Melakukan Review sedini mungkin saat terjadi kesalahan </a:t>
            </a:r>
            <a:r>
              <a:rPr lang="nb-NO" sz="2400" dirty="0" smtClean="0">
                <a:solidFill>
                  <a:schemeClr val="tx2"/>
                </a:solidFill>
              </a:rPr>
              <a:t>(tidak </a:t>
            </a:r>
            <a:r>
              <a:rPr lang="nb-NO" sz="2400" dirty="0">
                <a:solidFill>
                  <a:schemeClr val="tx2"/>
                </a:solidFill>
              </a:rPr>
              <a:t>menunggu adanya kesalahan </a:t>
            </a:r>
            <a:r>
              <a:rPr lang="nb-NO" sz="2400" dirty="0" smtClean="0">
                <a:solidFill>
                  <a:schemeClr val="tx2"/>
                </a:solidFill>
              </a:rPr>
              <a:t>berikutnya). </a:t>
            </a:r>
            <a:endParaRPr lang="en-US" sz="2400" dirty="0">
              <a:solidFill>
                <a:schemeClr val="tx2"/>
              </a:solidFill>
            </a:endParaRPr>
          </a:p>
          <a:p>
            <a:pPr algn="r"/>
            <a:r>
              <a:rPr lang="nb-NO" sz="2400" dirty="0">
                <a:solidFill>
                  <a:schemeClr val="tx2"/>
                </a:solidFill>
              </a:rPr>
              <a:t>2. Batasi komentar partisipan untuk dua/tiga aspek dari kebaikan atau keburukan pekerjaan</a:t>
            </a:r>
            <a:endParaRPr lang="en-US" sz="2400" dirty="0">
              <a:solidFill>
                <a:schemeClr val="tx2"/>
              </a:solidFill>
            </a:endParaRPr>
          </a:p>
          <a:p>
            <a:pPr algn="r"/>
            <a:r>
              <a:rPr lang="nb-NO" sz="2400" dirty="0">
                <a:solidFill>
                  <a:schemeClr val="tx2"/>
                </a:solidFill>
              </a:rPr>
              <a:t>3. Jangan Buru-Buru melakukan perbaikan kesalahan yang muncul pada </a:t>
            </a:r>
            <a:r>
              <a:rPr lang="nb-NO" sz="2400" dirty="0" smtClean="0">
                <a:solidFill>
                  <a:schemeClr val="tx2"/>
                </a:solidFill>
              </a:rPr>
              <a:t>partisipan</a:t>
            </a:r>
            <a:r>
              <a:rPr lang="nb-NO" sz="2400" dirty="0">
                <a:solidFill>
                  <a:schemeClr val="tx2"/>
                </a:solidFill>
              </a:rPr>
              <a:t>. </a:t>
            </a:r>
            <a:endParaRPr lang="nb-NO" sz="2400" dirty="0" smtClean="0">
              <a:solidFill>
                <a:schemeClr val="tx2"/>
              </a:solidFill>
            </a:endParaRPr>
          </a:p>
          <a:p>
            <a:pPr algn="r"/>
            <a:r>
              <a:rPr lang="nb-NO" sz="2400" dirty="0" smtClean="0">
                <a:solidFill>
                  <a:schemeClr val="tx2"/>
                </a:solidFill>
              </a:rPr>
              <a:t>Jangan </a:t>
            </a:r>
            <a:r>
              <a:rPr lang="nb-NO" sz="2400" dirty="0">
                <a:solidFill>
                  <a:schemeClr val="tx2"/>
                </a:solidFill>
              </a:rPr>
              <a:t>terlalu bernafsu sebelum Partsipan sadar dan siap</a:t>
            </a:r>
            <a:endParaRPr lang="en-US" sz="2400" dirty="0">
              <a:solidFill>
                <a:schemeClr val="tx2"/>
              </a:solidFill>
            </a:endParaRPr>
          </a:p>
          <a:p>
            <a:pPr algn="ctr"/>
            <a:endParaRPr lang="es-A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28600" y="660400"/>
            <a:ext cx="82296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/>
                </a:solidFill>
              </a:rPr>
              <a:t>Lanjutan</a:t>
            </a:r>
            <a:endParaRPr lang="nb-NO" sz="2400" dirty="0">
              <a:solidFill>
                <a:schemeClr val="tx2"/>
              </a:solidFill>
            </a:endParaRPr>
          </a:p>
          <a:p>
            <a:pPr algn="ctr"/>
            <a:endParaRPr lang="en-US" sz="2400" dirty="0">
              <a:solidFill>
                <a:srgbClr val="990033"/>
              </a:solidFill>
            </a:endParaRPr>
          </a:p>
          <a:p>
            <a:pPr algn="r"/>
            <a:r>
              <a:rPr lang="nb-NO" sz="2400" dirty="0"/>
              <a:t>4. </a:t>
            </a:r>
            <a:r>
              <a:rPr lang="nb-NO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Jika akan memberi kritik gunakan Teknik Memuji apa  yang baik </a:t>
            </a:r>
            <a:r>
              <a:rPr lang="nb-NO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dari </a:t>
            </a:r>
            <a:r>
              <a:rPr lang="nb-NO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mereka terlebih dahulu. Sejelek apapun pasti ada yang layak untuk Dipuji. Cari yang Baik. </a:t>
            </a:r>
            <a:r>
              <a:rPr lang="nb-NO" sz="2400" u="sng" dirty="0">
                <a:solidFill>
                  <a:schemeClr val="tx2"/>
                </a:solidFill>
              </a:rPr>
              <a:t>Jangan lupa anda akan melakukan perubahan pada Partisipan</a:t>
            </a:r>
            <a:r>
              <a:rPr lang="nb-NO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  <a:endParaRPr lang="en-US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nb-NO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5. Setiap kali melakukan proses Evaluasi, kritik hasil kerjanya atau hasil belajarnya jangan pribadinya. Gunakan kalimat yang mendorong mereka bekerja lebih keras dan menghasilkan sesuatu yang lebih baik.</a:t>
            </a:r>
            <a:endParaRPr lang="en-US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es-AR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6. </a:t>
            </a:r>
            <a:r>
              <a:rPr lang="es-AR" sz="24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Gunakan</a:t>
            </a:r>
            <a:r>
              <a:rPr lang="es-AR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media </a:t>
            </a:r>
            <a:r>
              <a:rPr lang="es-AR" sz="24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tulis</a:t>
            </a:r>
            <a:r>
              <a:rPr lang="es-AR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s-AR" sz="24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jika</a:t>
            </a:r>
            <a:r>
              <a:rPr lang="es-AR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s-AR" sz="24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ada</a:t>
            </a:r>
            <a:r>
              <a:rPr lang="es-AR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s-AR" sz="24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banyak</a:t>
            </a:r>
            <a:r>
              <a:rPr lang="es-AR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s-AR" sz="24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masalah</a:t>
            </a:r>
            <a:r>
              <a:rPr lang="es-AR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yang </a:t>
            </a:r>
            <a:r>
              <a:rPr lang="es-AR" sz="24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muncul</a:t>
            </a:r>
            <a:r>
              <a:rPr lang="es-AR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pada </a:t>
            </a:r>
            <a:r>
              <a:rPr lang="es-AR" sz="24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partsisipan</a:t>
            </a:r>
            <a:r>
              <a:rPr lang="es-AR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 </a:t>
            </a:r>
            <a:r>
              <a:rPr lang="es-AR" sz="24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Dalam</a:t>
            </a:r>
            <a:r>
              <a:rPr lang="es-AR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s-AR" sz="24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keadaan</a:t>
            </a:r>
            <a:r>
              <a:rPr lang="es-AR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s-AR" sz="24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capek</a:t>
            </a:r>
            <a:r>
              <a:rPr lang="es-AR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s-AR" sz="24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banyak</a:t>
            </a:r>
            <a:r>
              <a:rPr lang="es-AR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s-AR" sz="24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kritik</a:t>
            </a:r>
            <a:r>
              <a:rPr lang="es-AR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bisa </a:t>
            </a:r>
            <a:r>
              <a:rPr lang="es-AR" sz="24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memancing</a:t>
            </a:r>
            <a:r>
              <a:rPr lang="es-AR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s-AR" sz="24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keputusasaan</a:t>
            </a:r>
            <a:endParaRPr lang="es-AR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304800"/>
            <a:ext cx="5759450" cy="782638"/>
          </a:xfrm>
        </p:spPr>
        <p:txBody>
          <a:bodyPr/>
          <a:lstStyle/>
          <a:p>
            <a:pPr eaLnBrk="1" hangingPunct="1">
              <a:defRPr/>
            </a:pPr>
            <a:r>
              <a:rPr lang="en-US" sz="3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PENILAIAN PRAKTIKUM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80010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Keterampilan</a:t>
            </a:r>
            <a:r>
              <a:rPr lang="en-US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: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dinilai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melalui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pengamatan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aktifitas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dan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hasil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kerja</a:t>
            </a:r>
            <a:r>
              <a:rPr lang="en-US" sz="2600" dirty="0" smtClean="0">
                <a:solidFill>
                  <a:srgbClr val="FFFF00"/>
                </a:solidFill>
              </a:rPr>
              <a:t> yang </a:t>
            </a:r>
            <a:r>
              <a:rPr lang="en-US" sz="2600" dirty="0" err="1" smtClean="0">
                <a:solidFill>
                  <a:srgbClr val="FFFF00"/>
                </a:solidFill>
              </a:rPr>
              <a:t>sesuai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dengan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kriteria</a:t>
            </a:r>
            <a:r>
              <a:rPr lang="en-US" sz="2600" dirty="0" smtClean="0">
                <a:solidFill>
                  <a:srgbClr val="FFFF00"/>
                </a:solidFill>
              </a:rPr>
              <a:t> (</a:t>
            </a:r>
            <a:r>
              <a:rPr lang="en-US" sz="2600" dirty="0" err="1" smtClean="0">
                <a:solidFill>
                  <a:srgbClr val="FFFF00"/>
                </a:solidFill>
              </a:rPr>
              <a:t>Asesmen</a:t>
            </a:r>
            <a:r>
              <a:rPr lang="en-US" sz="2600" dirty="0" smtClean="0">
                <a:solidFill>
                  <a:srgbClr val="FFFF00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Kognitif</a:t>
            </a:r>
            <a:r>
              <a:rPr lang="en-US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: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dinilai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berdasarkan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penguasaan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pengetahuan</a:t>
            </a:r>
            <a:r>
              <a:rPr lang="en-US" sz="2600" dirty="0" smtClean="0">
                <a:solidFill>
                  <a:srgbClr val="FFFF00"/>
                </a:solidFill>
              </a:rPr>
              <a:t> yang </a:t>
            </a:r>
            <a:r>
              <a:rPr lang="en-US" sz="2600" dirty="0" err="1" smtClean="0">
                <a:solidFill>
                  <a:srgbClr val="FFFF00"/>
                </a:solidFill>
              </a:rPr>
              <a:t>diperlukan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untuk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praktikum</a:t>
            </a:r>
            <a:r>
              <a:rPr lang="en-US" sz="2600" dirty="0" smtClean="0">
                <a:solidFill>
                  <a:srgbClr val="FFFF00"/>
                </a:solidFill>
              </a:rPr>
              <a:t> (</a:t>
            </a:r>
            <a:r>
              <a:rPr lang="en-US" sz="2600" dirty="0" err="1" smtClean="0">
                <a:solidFill>
                  <a:srgbClr val="FFFF00"/>
                </a:solidFill>
              </a:rPr>
              <a:t>Tes</a:t>
            </a:r>
            <a:r>
              <a:rPr lang="en-US" sz="2600" dirty="0" smtClean="0">
                <a:solidFill>
                  <a:srgbClr val="FFFF00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600" b="1" dirty="0" err="1" smtClean="0">
                <a:solidFill>
                  <a:srgbClr val="FFFF00"/>
                </a:solidFill>
              </a:rPr>
              <a:t>Afektif</a:t>
            </a:r>
            <a:r>
              <a:rPr lang="en-US" sz="2600" b="1" dirty="0" smtClean="0">
                <a:solidFill>
                  <a:srgbClr val="FFFF00"/>
                </a:solidFill>
              </a:rPr>
              <a:t> :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dinilai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berdasarkan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kemampuan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m</a:t>
            </a:r>
            <a:r>
              <a:rPr lang="en-US" sz="2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erencanakan</a:t>
            </a: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kegiatan</a:t>
            </a: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mandiri</a:t>
            </a: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, </a:t>
            </a:r>
            <a:r>
              <a:rPr lang="en-US" sz="2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bekerja</a:t>
            </a: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sama</a:t>
            </a: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dalam</a:t>
            </a: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kelompok</a:t>
            </a: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kerja</a:t>
            </a: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, </a:t>
            </a:r>
            <a:r>
              <a:rPr lang="en-US" sz="2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disiplin</a:t>
            </a: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, </a:t>
            </a:r>
            <a:r>
              <a:rPr lang="en-US" sz="2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jujur</a:t>
            </a: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dan</a:t>
            </a: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terbuka</a:t>
            </a: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, </a:t>
            </a:r>
            <a:r>
              <a:rPr lang="en-US" sz="2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menghargai</a:t>
            </a: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ilmu</a:t>
            </a: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(</a:t>
            </a:r>
            <a:r>
              <a:rPr lang="en-US" sz="2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Asesmen</a:t>
            </a: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)</a:t>
            </a:r>
            <a:endParaRPr lang="en-US" sz="2600" dirty="0" smtClean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326660" name="Line 4"/>
          <p:cNvSpPr>
            <a:spLocks noChangeShapeType="1"/>
          </p:cNvSpPr>
          <p:nvPr/>
        </p:nvSpPr>
        <p:spPr bwMode="auto">
          <a:xfrm>
            <a:off x="1219200" y="1219200"/>
            <a:ext cx="6019800" cy="0"/>
          </a:xfrm>
          <a:prstGeom prst="line">
            <a:avLst/>
          </a:prstGeom>
          <a:noFill/>
          <a:ln w="127000" cmpd="tri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id-ID"/>
          </a:p>
        </p:txBody>
      </p:sp>
      <p:sp>
        <p:nvSpPr>
          <p:cNvPr id="326661" name="Text Box 5"/>
          <p:cNvSpPr txBox="1">
            <a:spLocks noChangeArrowheads="1"/>
          </p:cNvSpPr>
          <p:nvPr/>
        </p:nvSpPr>
        <p:spPr bwMode="auto">
          <a:xfrm>
            <a:off x="838200" y="6035675"/>
            <a:ext cx="7848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Jangan</a:t>
            </a:r>
            <a:r>
              <a:rPr lang="en-US" sz="24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 i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menilai</a:t>
            </a:r>
            <a:r>
              <a:rPr lang="en-US" sz="24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 i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praktikum</a:t>
            </a:r>
            <a:r>
              <a:rPr lang="en-US" sz="24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 i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hanya</a:t>
            </a:r>
            <a:r>
              <a:rPr lang="en-US" sz="24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 i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berdasarkan</a:t>
            </a:r>
            <a:r>
              <a:rPr lang="en-US" sz="2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laporan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praktikum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siswa</a:t>
            </a:r>
            <a:endParaRPr lang="en-US" sz="2400" dirty="0"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6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6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6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26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6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6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66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6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6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58" grpId="0"/>
      <p:bldP spid="326659" grpId="0" build="p"/>
      <p:bldP spid="32666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7"/>
            <a:ext cx="8229600" cy="487363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latin typeface="AvantGarde Bk BT" pitchFamily="34" charset="0"/>
              </a:rPr>
              <a:t>CONTOH RUBRIC HOLISTIC MENILAI KETERAMPILAN</a:t>
            </a:r>
            <a:endParaRPr lang="en-US" sz="4000" dirty="0" smtClean="0">
              <a:latin typeface="AvantGarde Bk BT" pitchFamily="34" charset="0"/>
            </a:endParaRPr>
          </a:p>
        </p:txBody>
      </p:sp>
      <p:graphicFrame>
        <p:nvGraphicFramePr>
          <p:cNvPr id="328707" name="Group 3"/>
          <p:cNvGraphicFramePr>
            <a:graphicFrameLocks noGrp="1"/>
          </p:cNvGraphicFramePr>
          <p:nvPr>
            <p:ph idx="1"/>
          </p:nvPr>
        </p:nvGraphicFramePr>
        <p:xfrm>
          <a:off x="457200" y="807720"/>
          <a:ext cx="8534400" cy="5669280"/>
        </p:xfrm>
        <a:graphic>
          <a:graphicData uri="http://schemas.openxmlformats.org/drawingml/2006/table">
            <a:tbl>
              <a:tblPr/>
              <a:tblGrid>
                <a:gridCol w="990600"/>
                <a:gridCol w="7543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SEKOR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DESKRIPSI ASPEK YG DINILAI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2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Prosedur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tidak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digunakan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Langkah-langkah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yg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ditunjukkan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kurang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dipahami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Penggunaan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uji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coba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banyak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menyalahi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prosedur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Prosedur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digunakan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dengan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benar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tetapi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lambat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canggung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Langkah-langkah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yg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ditunjukkan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terbatas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Modifikasi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prosedur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tetapi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setelah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diberi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contoh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instruktur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Prosedur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digunakan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tetapi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ada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keragu-raguan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Menunjukkan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langkah-langkah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prosedur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secara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umum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Modifikasi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prosedur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tetapi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atas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bantuan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instruktur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Penggunaan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prosedur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tepat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terampil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Menunjukkan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fungsi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dr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masing-masing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langkah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dalam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prosedur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Memodifikasi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prosedur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pd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kondisi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yg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menantang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87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87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87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87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87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87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87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87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8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8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2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0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057400"/>
            <a:ext cx="5791200" cy="2895600"/>
          </a:xfrm>
        </p:spPr>
        <p:txBody>
          <a:bodyPr/>
          <a:lstStyle/>
          <a:p>
            <a:r>
              <a:rPr lang="en-US" sz="6000" dirty="0" err="1" smtClean="0"/>
              <a:t>Matur</a:t>
            </a:r>
            <a:r>
              <a:rPr lang="en-US" sz="6000" dirty="0" smtClean="0"/>
              <a:t> </a:t>
            </a:r>
            <a:r>
              <a:rPr lang="en-US" sz="6000" dirty="0" err="1" smtClean="0"/>
              <a:t>Agunging</a:t>
            </a:r>
            <a:r>
              <a:rPr lang="en-US" sz="6000" dirty="0" smtClean="0"/>
              <a:t> </a:t>
            </a:r>
            <a:r>
              <a:rPr lang="en-US" sz="6000" dirty="0" err="1" smtClean="0"/>
              <a:t>Panuwun</a:t>
            </a:r>
            <a:endParaRPr lang="en-US" sz="60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85720" y="285728"/>
            <a:ext cx="838200" cy="838200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228600"/>
            <a:ext cx="69851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Teacher and Student Roles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2" y="1285860"/>
          <a:ext cx="8696354" cy="4962540"/>
        </p:xfrm>
        <a:graphic>
          <a:graphicData uri="http://schemas.openxmlformats.org/drawingml/2006/table">
            <a:tbl>
              <a:tblPr/>
              <a:tblGrid>
                <a:gridCol w="1853532"/>
                <a:gridCol w="2809159"/>
                <a:gridCol w="1754038"/>
                <a:gridCol w="2279625"/>
              </a:tblGrid>
              <a:tr h="888895"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Peran</a:t>
                      </a:r>
                      <a:r>
                        <a:rPr lang="en-US" sz="2000" b="1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GURU</a:t>
                      </a:r>
                      <a:endParaRPr lang="en-US" sz="20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Proses</a:t>
                      </a:r>
                      <a:r>
                        <a:rPr lang="en-US" sz="2000" b="1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PBM</a:t>
                      </a:r>
                      <a:endParaRPr lang="en-US" sz="20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Peran</a:t>
                      </a:r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SISWA</a:t>
                      </a:r>
                      <a:endParaRPr lang="en-US" sz="1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DAMPAK pd SISWA</a:t>
                      </a:r>
                      <a:endParaRPr lang="en-US" sz="1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3645"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b="1" dirty="0" err="1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Apresiator</a:t>
                      </a:r>
                      <a:endParaRPr lang="en-US" sz="20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Partner</a:t>
                      </a:r>
                      <a:endParaRPr lang="en-US" sz="20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b="1" dirty="0" err="1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Pendukung</a:t>
                      </a:r>
                      <a:endParaRPr lang="en-US" sz="20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b="1" dirty="0" err="1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Pemandu</a:t>
                      </a:r>
                      <a:endParaRPr lang="en-US" sz="20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b="1" dirty="0" err="1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Penanya</a:t>
                      </a:r>
                      <a:endParaRPr lang="en-US" sz="20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Tutor</a:t>
                      </a:r>
                      <a:endParaRPr lang="en-US" sz="20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b="1" dirty="0" err="1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Konselor</a:t>
                      </a:r>
                      <a:endParaRPr lang="en-US" sz="20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b="1" dirty="0" err="1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Moulder</a:t>
                      </a:r>
                      <a:endParaRPr lang="en-US" sz="20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Instructor</a:t>
                      </a:r>
                      <a:endParaRPr lang="en-US" sz="20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b="1" dirty="0" err="1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Contoh</a:t>
                      </a:r>
                      <a:endParaRPr lang="en-US" sz="20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0" marR="0" indent="-182880" algn="l"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Courier New" pitchFamily="49" charset="0"/>
                        <a:buChar char="o"/>
                      </a:pPr>
                      <a:r>
                        <a:rPr lang="en-US" sz="1800" b="1" dirty="0" err="1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Ditentukan</a:t>
                      </a:r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oleh</a:t>
                      </a:r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SISWA</a:t>
                      </a:r>
                      <a:endParaRPr lang="en-US" sz="18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2880" marR="0" indent="-182880" algn="l"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Courier New" pitchFamily="49" charset="0"/>
                        <a:buChar char="o"/>
                      </a:pPr>
                      <a:r>
                        <a:rPr lang="en-US" sz="1800" b="1" dirty="0" err="1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Partisipasi</a:t>
                      </a:r>
                      <a:endParaRPr lang="en-US" sz="18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2880" marR="0" indent="-182880" algn="l"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Courier New" pitchFamily="49" charset="0"/>
                        <a:buChar char="o"/>
                      </a:pPr>
                      <a:r>
                        <a:rPr lang="en-US" sz="1800" b="1" dirty="0" err="1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Membuat</a:t>
                      </a:r>
                      <a:endParaRPr lang="en-US" sz="18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2880" marR="0" indent="-182880" algn="l"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Courier New" pitchFamily="49" charset="0"/>
                        <a:buChar char="o"/>
                      </a:pPr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PENCARIAN</a:t>
                      </a:r>
                      <a:endParaRPr lang="en-US" sz="18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2880" marR="0" indent="-182880" algn="l"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Courier New" pitchFamily="49" charset="0"/>
                        <a:buChar char="o"/>
                      </a:pPr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EKSPERIMENTASI</a:t>
                      </a:r>
                      <a:endParaRPr lang="en-US" sz="18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2880" marR="0" indent="-182880" algn="l"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Courier New" pitchFamily="49" charset="0"/>
                        <a:buChar char="o"/>
                      </a:pPr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REFLEKSI</a:t>
                      </a:r>
                      <a:endParaRPr lang="en-US" sz="18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2880" marR="0" indent="-182880" algn="l"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Courier New" pitchFamily="49" charset="0"/>
                        <a:buChar char="o"/>
                      </a:pPr>
                      <a:r>
                        <a:rPr lang="en-US" sz="1800" b="1" dirty="0" err="1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Mengekspresi</a:t>
                      </a:r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Perasaan</a:t>
                      </a:r>
                      <a:endParaRPr lang="en-US" sz="18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2880" marR="0" indent="-182880" algn="l"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Courier New" pitchFamily="49" charset="0"/>
                        <a:buChar char="o"/>
                      </a:pPr>
                      <a:r>
                        <a:rPr lang="en-US" sz="1800" b="1" dirty="0" err="1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Pengkondisian</a:t>
                      </a:r>
                      <a:endParaRPr lang="en-US" sz="18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2880" marR="0" indent="-182880" algn="l"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Courier New" pitchFamily="49" charset="0"/>
                        <a:buChar char="o"/>
                      </a:pPr>
                      <a:r>
                        <a:rPr lang="en-US" sz="18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Transfer of information</a:t>
                      </a:r>
                      <a:endParaRPr lang="en-US" sz="18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2880" marR="0" indent="-182880" algn="l"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Courier New" pitchFamily="49" charset="0"/>
                        <a:buChar char="o"/>
                      </a:pPr>
                      <a:r>
                        <a:rPr lang="en-US" sz="1800" b="1" dirty="0" err="1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Menirukan</a:t>
                      </a:r>
                      <a:endParaRPr lang="en-US" sz="18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ahoma"/>
                        <a:buAutoNum type="arabicPeriod"/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Searcher</a:t>
                      </a:r>
                      <a:endParaRPr lang="en-US" sz="20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ahoma"/>
                        <a:buAutoNum type="arabicPeriod"/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Partner</a:t>
                      </a:r>
                      <a:endParaRPr lang="en-US" sz="20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ahoma"/>
                        <a:buAutoNum type="arabicPeriod"/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Designer</a:t>
                      </a:r>
                      <a:endParaRPr lang="en-US" sz="20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ahoma"/>
                        <a:buAutoNum type="arabicPeriod"/>
                      </a:pPr>
                      <a:r>
                        <a:rPr lang="en-US" sz="2000" b="1" dirty="0" err="1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Penjelajah</a:t>
                      </a:r>
                      <a:endParaRPr lang="en-US" sz="20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ahoma"/>
                        <a:buAutoNum type="arabicPeriod"/>
                      </a:pPr>
                      <a:r>
                        <a:rPr lang="en-US" sz="2000" b="1" dirty="0" err="1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Penelidik</a:t>
                      </a:r>
                      <a:endParaRPr lang="en-US" sz="20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ahoma"/>
                        <a:buAutoNum type="arabicPeriod"/>
                      </a:pPr>
                      <a:r>
                        <a:rPr lang="en-US" sz="2000" b="1" dirty="0" err="1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Pemikir</a:t>
                      </a:r>
                      <a:endParaRPr lang="en-US" sz="20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ahoma"/>
                        <a:buAutoNum type="arabicPeriod"/>
                      </a:pPr>
                      <a:r>
                        <a:rPr lang="en-US" sz="2000" b="1" dirty="0" err="1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Klien</a:t>
                      </a:r>
                      <a:endParaRPr lang="en-US" sz="20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ahoma"/>
                        <a:buAutoNum type="arabicPeriod"/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Subject</a:t>
                      </a:r>
                      <a:endParaRPr lang="en-US" sz="20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ahoma"/>
                        <a:buAutoNum type="arabicPeriod"/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Memorizer</a:t>
                      </a:r>
                      <a:endParaRPr lang="en-US" sz="20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ahoma"/>
                        <a:buAutoNum type="arabicPeriod"/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Trainee</a:t>
                      </a:r>
                      <a:endParaRPr lang="en-US" sz="20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0" marR="0" indent="-182880" algn="l"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Courier New" pitchFamily="49" charset="0"/>
                        <a:buChar char="o"/>
                      </a:pPr>
                      <a:r>
                        <a:rPr lang="en-US" sz="1800" dirty="0" err="1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Tekad</a:t>
                      </a:r>
                      <a:r>
                        <a:rPr lang="en-US" sz="1800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kuat</a:t>
                      </a:r>
                      <a:r>
                        <a:rPr lang="en-US" sz="1800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maju</a:t>
                      </a:r>
                      <a:endParaRPr lang="en-US" sz="1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2880" marR="0" indent="-182880" algn="l"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Courier New" pitchFamily="49" charset="0"/>
                        <a:buChar char="o"/>
                      </a:pPr>
                      <a:r>
                        <a:rPr lang="en-US" sz="1800" dirty="0" err="1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Tanggung</a:t>
                      </a:r>
                      <a:r>
                        <a:rPr lang="en-US" sz="1800" baseline="0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jawab</a:t>
                      </a:r>
                      <a:endParaRPr lang="en-US" sz="1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2880" marR="0" indent="-182880" algn="l"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Courier New" pitchFamily="49" charset="0"/>
                        <a:buChar char="o"/>
                      </a:pPr>
                      <a:r>
                        <a:rPr lang="en-US" sz="1800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KREATIVITAS</a:t>
                      </a:r>
                      <a:endParaRPr lang="en-US" sz="1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2880" marR="0" indent="-182880" algn="l"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Courier New" pitchFamily="49" charset="0"/>
                        <a:buChar char="o"/>
                      </a:pPr>
                      <a:r>
                        <a:rPr lang="en-US" sz="1800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PETUALANG</a:t>
                      </a:r>
                      <a:endParaRPr lang="en-US" sz="1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2880" marR="0" indent="-182880" algn="l"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Courier New" pitchFamily="49" charset="0"/>
                        <a:buChar char="o"/>
                      </a:pPr>
                      <a:r>
                        <a:rPr lang="en-US" sz="1800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PENELITI</a:t>
                      </a:r>
                      <a:endParaRPr lang="en-US" sz="1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2880" marR="0" indent="-182880" algn="l"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Courier New" pitchFamily="49" charset="0"/>
                        <a:buChar char="o"/>
                      </a:pPr>
                      <a:r>
                        <a:rPr lang="en-US" sz="1800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PEMAHAMAN</a:t>
                      </a:r>
                      <a:endParaRPr lang="en-US" sz="1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2880" marR="0" indent="-182880" algn="l"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Courier New" pitchFamily="49" charset="0"/>
                        <a:buChar char="o"/>
                      </a:pPr>
                      <a:r>
                        <a:rPr lang="en-US" sz="1800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PENGERTIAN</a:t>
                      </a:r>
                      <a:endParaRPr lang="en-US" sz="1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2880" marR="0" indent="-182880" algn="l"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Courier New" pitchFamily="49" charset="0"/>
                        <a:buChar char="o"/>
                      </a:pPr>
                      <a:r>
                        <a:rPr lang="en-US" sz="18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Habits</a:t>
                      </a:r>
                      <a:endParaRPr lang="en-US" sz="1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2880" marR="0" indent="-182880" algn="l"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Courier New" pitchFamily="49" charset="0"/>
                        <a:buChar char="o"/>
                      </a:pPr>
                      <a:r>
                        <a:rPr lang="en-US" sz="18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Possession of information</a:t>
                      </a:r>
                      <a:endParaRPr lang="en-US" sz="1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2880" marR="0" indent="-182880" algn="l"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Courier New" pitchFamily="49" charset="0"/>
                        <a:buChar char="o"/>
                      </a:pPr>
                      <a:r>
                        <a:rPr lang="en-US" sz="18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Skills</a:t>
                      </a:r>
                      <a:endParaRPr lang="en-US" sz="1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85720" y="161908"/>
            <a:ext cx="838200" cy="838200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24000" y="304800"/>
            <a:ext cx="62151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Ecological Relationship </a:t>
            </a:r>
          </a:p>
          <a:p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student and teacher roles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14348" y="1295400"/>
            <a:ext cx="7681720" cy="4846639"/>
            <a:chOff x="2319" y="9736"/>
            <a:chExt cx="7145" cy="4146"/>
          </a:xfrm>
        </p:grpSpPr>
        <p:sp>
          <p:nvSpPr>
            <p:cNvPr id="24579" name="Rectangle 3"/>
            <p:cNvSpPr>
              <a:spLocks noChangeArrowheads="1"/>
            </p:cNvSpPr>
            <p:nvPr/>
          </p:nvSpPr>
          <p:spPr bwMode="auto">
            <a:xfrm>
              <a:off x="2993" y="10431"/>
              <a:ext cx="5885" cy="2586"/>
            </a:xfrm>
            <a:prstGeom prst="rect">
              <a:avLst/>
            </a:prstGeom>
            <a:gradFill rotWithShape="1"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24580" name="Rectangle 4"/>
            <p:cNvSpPr>
              <a:spLocks noChangeArrowheads="1"/>
            </p:cNvSpPr>
            <p:nvPr/>
          </p:nvSpPr>
          <p:spPr bwMode="auto">
            <a:xfrm>
              <a:off x="2993" y="10004"/>
              <a:ext cx="5953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20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alibri" pitchFamily="34" charset="0"/>
                </a:rPr>
                <a:t>1         2         </a:t>
              </a: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alibri" pitchFamily="34" charset="0"/>
                </a:rPr>
                <a:t> </a:t>
              </a:r>
              <a:r>
                <a:rPr kumimoji="0" lang="id-ID" sz="20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alibri" pitchFamily="34" charset="0"/>
                </a:rPr>
                <a:t>3      </a:t>
              </a: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alibri" pitchFamily="34" charset="0"/>
                </a:rPr>
                <a:t> </a:t>
              </a:r>
              <a:r>
                <a:rPr kumimoji="0" lang="id-ID" sz="20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alibri" pitchFamily="34" charset="0"/>
                </a:rPr>
                <a:t>  4         </a:t>
              </a: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alibri" pitchFamily="34" charset="0"/>
                </a:rPr>
                <a:t> </a:t>
              </a:r>
              <a:r>
                <a:rPr kumimoji="0" lang="id-ID" sz="20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alibri" pitchFamily="34" charset="0"/>
                </a:rPr>
                <a:t>5         6   </a:t>
              </a: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alibri" pitchFamily="34" charset="0"/>
                </a:rPr>
                <a:t> </a:t>
              </a:r>
              <a:r>
                <a:rPr kumimoji="0" lang="id-ID" sz="20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alibri" pitchFamily="34" charset="0"/>
                </a:rPr>
                <a:t>     7     </a:t>
              </a: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alibri" pitchFamily="34" charset="0"/>
                </a:rPr>
                <a:t> </a:t>
              </a:r>
              <a:r>
                <a:rPr kumimoji="0" lang="id-ID" sz="20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alibri" pitchFamily="34" charset="0"/>
                </a:rPr>
                <a:t>  8    </a:t>
              </a: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alibri" pitchFamily="34" charset="0"/>
                </a:rPr>
                <a:t> </a:t>
              </a:r>
              <a:r>
                <a:rPr kumimoji="0" lang="id-ID" sz="20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alibri" pitchFamily="34" charset="0"/>
                </a:rPr>
                <a:t>     9   </a:t>
              </a: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alibri" pitchFamily="34" charset="0"/>
                </a:rPr>
                <a:t>  </a:t>
              </a:r>
              <a:r>
                <a:rPr kumimoji="0" lang="id-ID" sz="20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alibri" pitchFamily="34" charset="0"/>
                </a:rPr>
                <a:t>  10</a:t>
              </a: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581" name="Rectangle 5"/>
            <p:cNvSpPr>
              <a:spLocks noChangeArrowheads="1"/>
            </p:cNvSpPr>
            <p:nvPr/>
          </p:nvSpPr>
          <p:spPr bwMode="auto">
            <a:xfrm>
              <a:off x="2991" y="13060"/>
              <a:ext cx="6318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20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alibri" pitchFamily="34" charset="0"/>
                </a:rPr>
                <a:t>1     </a:t>
              </a: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alibri" pitchFamily="34" charset="0"/>
                </a:rPr>
                <a:t> </a:t>
              </a:r>
              <a:r>
                <a:rPr kumimoji="0" lang="id-ID" sz="20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alibri" pitchFamily="34" charset="0"/>
                </a:rPr>
                <a:t> </a:t>
              </a: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alibri" pitchFamily="34" charset="0"/>
                </a:rPr>
                <a:t> </a:t>
              </a:r>
              <a:r>
                <a:rPr kumimoji="0" lang="id-ID" sz="20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alibri" pitchFamily="34" charset="0"/>
                </a:rPr>
                <a:t> 2   </a:t>
              </a: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alibri" pitchFamily="34" charset="0"/>
                </a:rPr>
                <a:t> </a:t>
              </a:r>
              <a:r>
                <a:rPr kumimoji="0" lang="id-ID" sz="20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alibri" pitchFamily="34" charset="0"/>
                </a:rPr>
                <a:t>     3    </a:t>
              </a: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alibri" pitchFamily="34" charset="0"/>
                </a:rPr>
                <a:t> </a:t>
              </a:r>
              <a:r>
                <a:rPr kumimoji="0" lang="id-ID" sz="20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alibri" pitchFamily="34" charset="0"/>
                </a:rPr>
                <a:t>    4     </a:t>
              </a: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alibri" pitchFamily="34" charset="0"/>
                </a:rPr>
                <a:t> </a:t>
              </a:r>
              <a:r>
                <a:rPr kumimoji="0" lang="id-ID" sz="20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alibri" pitchFamily="34" charset="0"/>
                </a:rPr>
                <a:t>   5      </a:t>
              </a: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alibri" pitchFamily="34" charset="0"/>
                </a:rPr>
                <a:t> </a:t>
              </a:r>
              <a:r>
                <a:rPr kumimoji="0" lang="id-ID" sz="20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alibri" pitchFamily="34" charset="0"/>
                </a:rPr>
                <a:t>  6       </a:t>
              </a: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alibri" pitchFamily="34" charset="0"/>
                </a:rPr>
                <a:t> </a:t>
              </a:r>
              <a:r>
                <a:rPr kumimoji="0" lang="id-ID" sz="20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alibri" pitchFamily="34" charset="0"/>
                </a:rPr>
                <a:t>7     </a:t>
              </a: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alibri" pitchFamily="34" charset="0"/>
                </a:rPr>
                <a:t> </a:t>
              </a:r>
              <a:r>
                <a:rPr kumimoji="0" lang="id-ID" sz="20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alibri" pitchFamily="34" charset="0"/>
                </a:rPr>
                <a:t>  8      </a:t>
              </a: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alibri" pitchFamily="34" charset="0"/>
                </a:rPr>
                <a:t> </a:t>
              </a:r>
              <a:r>
                <a:rPr kumimoji="0" lang="id-ID" sz="20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alibri" pitchFamily="34" charset="0"/>
                </a:rPr>
                <a:t>  </a:t>
              </a: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alibri" pitchFamily="34" charset="0"/>
                </a:rPr>
                <a:t> </a:t>
              </a:r>
              <a:r>
                <a:rPr kumimoji="0" lang="id-ID" sz="20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alibri" pitchFamily="34" charset="0"/>
                </a:rPr>
                <a:t>9         10</a:t>
              </a: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582" name="Rectangle 6"/>
            <p:cNvSpPr>
              <a:spLocks noChangeArrowheads="1"/>
            </p:cNvSpPr>
            <p:nvPr/>
          </p:nvSpPr>
          <p:spPr bwMode="auto">
            <a:xfrm>
              <a:off x="3418" y="10675"/>
              <a:ext cx="4908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20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alibri" pitchFamily="34" charset="0"/>
                </a:rPr>
                <a:t>Student self-initiative (Self-learning)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583" name="Rectangle 7"/>
            <p:cNvSpPr>
              <a:spLocks noChangeArrowheads="1"/>
            </p:cNvSpPr>
            <p:nvPr/>
          </p:nvSpPr>
          <p:spPr bwMode="auto">
            <a:xfrm>
              <a:off x="4683" y="12386"/>
              <a:ext cx="4156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20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alibri" pitchFamily="34" charset="0"/>
                </a:rPr>
                <a:t>Teacher Direct Instruction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584" name="Rectangle 8"/>
            <p:cNvSpPr>
              <a:spLocks noChangeArrowheads="1"/>
            </p:cNvSpPr>
            <p:nvPr/>
          </p:nvSpPr>
          <p:spPr bwMode="auto">
            <a:xfrm>
              <a:off x="4925" y="9736"/>
              <a:ext cx="1728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6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ahoma" pitchFamily="34" charset="0"/>
                </a:rPr>
                <a:t>Student Role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585" name="Rectangle 9"/>
            <p:cNvSpPr>
              <a:spLocks noChangeArrowheads="1"/>
            </p:cNvSpPr>
            <p:nvPr/>
          </p:nvSpPr>
          <p:spPr bwMode="auto">
            <a:xfrm>
              <a:off x="4890" y="13485"/>
              <a:ext cx="1728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6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ahoma" pitchFamily="34" charset="0"/>
                </a:rPr>
                <a:t>Teacher Role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24586" name="AutoShape 10"/>
            <p:cNvCxnSpPr>
              <a:cxnSpLocks noChangeShapeType="1"/>
            </p:cNvCxnSpPr>
            <p:nvPr/>
          </p:nvCxnSpPr>
          <p:spPr bwMode="auto">
            <a:xfrm flipV="1">
              <a:off x="3163" y="12835"/>
              <a:ext cx="5556" cy="12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prstDash val="sysDot"/>
              <a:round/>
              <a:headEnd/>
              <a:tailEnd type="triangle" w="med" len="med"/>
            </a:ln>
          </p:spPr>
        </p:cxnSp>
        <p:cxnSp>
          <p:nvCxnSpPr>
            <p:cNvPr id="24587" name="AutoShape 11"/>
            <p:cNvCxnSpPr>
              <a:cxnSpLocks noChangeShapeType="1"/>
            </p:cNvCxnSpPr>
            <p:nvPr/>
          </p:nvCxnSpPr>
          <p:spPr bwMode="auto">
            <a:xfrm flipV="1">
              <a:off x="3147" y="10600"/>
              <a:ext cx="5556" cy="12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prstDash val="sysDot"/>
              <a:round/>
              <a:headEnd type="triangle" w="med" len="med"/>
              <a:tailEnd/>
            </a:ln>
          </p:spPr>
        </p:cxnSp>
        <p:cxnSp>
          <p:nvCxnSpPr>
            <p:cNvPr id="24588" name="AutoShape 12"/>
            <p:cNvCxnSpPr>
              <a:cxnSpLocks noChangeShapeType="1"/>
            </p:cNvCxnSpPr>
            <p:nvPr/>
          </p:nvCxnSpPr>
          <p:spPr bwMode="auto">
            <a:xfrm flipV="1">
              <a:off x="3147" y="10600"/>
              <a:ext cx="5556" cy="2235"/>
            </a:xfrm>
            <a:prstGeom prst="straightConnector1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</p:cxnSp>
        <p:sp>
          <p:nvSpPr>
            <p:cNvPr id="24589" name="Rectangle 13"/>
            <p:cNvSpPr>
              <a:spLocks noChangeArrowheads="1"/>
            </p:cNvSpPr>
            <p:nvPr/>
          </p:nvSpPr>
          <p:spPr bwMode="auto">
            <a:xfrm>
              <a:off x="2319" y="10461"/>
              <a:ext cx="632" cy="2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Student Centered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590" name="Rectangle 14"/>
            <p:cNvSpPr>
              <a:spLocks noChangeArrowheads="1"/>
            </p:cNvSpPr>
            <p:nvPr/>
          </p:nvSpPr>
          <p:spPr bwMode="auto">
            <a:xfrm>
              <a:off x="8546" y="10461"/>
              <a:ext cx="918" cy="2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Teacher Centered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val 40"/>
          <p:cNvSpPr/>
          <p:nvPr/>
        </p:nvSpPr>
        <p:spPr>
          <a:xfrm>
            <a:off x="2133600" y="1219200"/>
            <a:ext cx="3124200" cy="5181600"/>
          </a:xfrm>
          <a:prstGeom prst="ellipse">
            <a:avLst/>
          </a:prstGeom>
          <a:noFill/>
          <a:ln w="34925" cmpd="sng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5334000" cy="10207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Albertus Extra Bold" pitchFamily="34" charset="0"/>
              </a:rPr>
              <a:t>Pembelajaran</a:t>
            </a:r>
            <a:r>
              <a:rPr lang="en-US" dirty="0" smtClean="0">
                <a:solidFill>
                  <a:schemeClr val="bg1"/>
                </a:solidFill>
                <a:latin typeface="Albertus Extra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lbertus Extra Bold" pitchFamily="34" charset="0"/>
              </a:rPr>
              <a:t>di</a:t>
            </a:r>
            <a:r>
              <a:rPr lang="en-US" dirty="0" smtClean="0">
                <a:solidFill>
                  <a:schemeClr val="bg1"/>
                </a:solidFill>
                <a:latin typeface="Albertus Extra Bold" pitchFamily="34" charset="0"/>
              </a:rPr>
              <a:t> SMK</a:t>
            </a:r>
            <a:endParaRPr lang="en-US" dirty="0">
              <a:solidFill>
                <a:schemeClr val="bg1"/>
              </a:solidFill>
              <a:latin typeface="Albertus Extra Bold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752600" y="1447800"/>
            <a:ext cx="304800" cy="4572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triped Right Arrow 6"/>
          <p:cNvSpPr/>
          <p:nvPr/>
        </p:nvSpPr>
        <p:spPr>
          <a:xfrm>
            <a:off x="1752600" y="1676400"/>
            <a:ext cx="685800" cy="762000"/>
          </a:xfrm>
          <a:prstGeom prst="stripedRightArrow">
            <a:avLst>
              <a:gd name="adj1" fmla="val 50000"/>
              <a:gd name="adj2" fmla="val 38732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477037" y="1574442"/>
            <a:ext cx="23622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477037" y="1613079"/>
            <a:ext cx="23622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Penimbaan</a:t>
            </a:r>
            <a:endParaRPr lang="en-US" dirty="0" smtClean="0"/>
          </a:p>
          <a:p>
            <a:pPr algn="ctr"/>
            <a:r>
              <a:rPr lang="en-US" dirty="0" err="1" smtClean="0"/>
              <a:t>Ilmu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5334000" y="1563711"/>
            <a:ext cx="19050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10200" y="1600200"/>
            <a:ext cx="16002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Teori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Chevron 16"/>
          <p:cNvSpPr/>
          <p:nvPr/>
        </p:nvSpPr>
        <p:spPr>
          <a:xfrm>
            <a:off x="4876800" y="1639911"/>
            <a:ext cx="381000" cy="762000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Striped Right Arrow 17"/>
          <p:cNvSpPr/>
          <p:nvPr/>
        </p:nvSpPr>
        <p:spPr>
          <a:xfrm>
            <a:off x="1752600" y="2743200"/>
            <a:ext cx="685800" cy="762000"/>
          </a:xfrm>
          <a:prstGeom prst="stripedRightArrow">
            <a:avLst>
              <a:gd name="adj1" fmla="val 50000"/>
              <a:gd name="adj2" fmla="val 38732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2477037" y="2743200"/>
            <a:ext cx="23622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477037" y="2767884"/>
            <a:ext cx="23622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</a:rPr>
              <a:t>Pencernaan</a:t>
            </a:r>
            <a:endParaRPr lang="en-US" sz="2000" dirty="0" smtClean="0">
              <a:solidFill>
                <a:schemeClr val="bg1"/>
              </a:solidFill>
            </a:endParaRPr>
          </a:p>
          <a:p>
            <a:pPr algn="ctr"/>
            <a:r>
              <a:rPr lang="en-US" sz="2000" dirty="0" err="1" smtClean="0">
                <a:solidFill>
                  <a:schemeClr val="bg1"/>
                </a:solidFill>
              </a:rPr>
              <a:t>Ilmu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334000" y="2732469"/>
            <a:ext cx="19050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334000" y="2768958"/>
            <a:ext cx="18288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Tugas</a:t>
            </a:r>
            <a:r>
              <a:rPr lang="en-US" b="1" dirty="0" smtClean="0">
                <a:solidFill>
                  <a:srgbClr val="FF0000"/>
                </a:solidFill>
              </a:rPr>
              <a:t>, PR,    Tutorial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3" name="Chevron 22"/>
          <p:cNvSpPr/>
          <p:nvPr/>
        </p:nvSpPr>
        <p:spPr>
          <a:xfrm>
            <a:off x="4876800" y="2808669"/>
            <a:ext cx="381000" cy="762000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477037" y="3886200"/>
            <a:ext cx="23622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477037" y="3910884"/>
            <a:ext cx="23622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Pembuktian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Ilmu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308242" y="3875469"/>
            <a:ext cx="19050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410200" y="3911958"/>
            <a:ext cx="16002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/>
                </a:solidFill>
              </a:rPr>
              <a:t>Lab.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28" name="Chevron 27"/>
          <p:cNvSpPr/>
          <p:nvPr/>
        </p:nvSpPr>
        <p:spPr>
          <a:xfrm>
            <a:off x="4876800" y="3951669"/>
            <a:ext cx="381000" cy="762000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477037" y="5042079"/>
            <a:ext cx="23622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438400" y="5064615"/>
            <a:ext cx="24384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FFFF00"/>
                </a:solidFill>
              </a:rPr>
              <a:t>Pengembangan</a:t>
            </a:r>
            <a:endParaRPr lang="en-US" sz="2000" dirty="0" smtClean="0">
              <a:solidFill>
                <a:srgbClr val="FFFF00"/>
              </a:solidFill>
            </a:endParaRPr>
          </a:p>
          <a:p>
            <a:pPr algn="ctr"/>
            <a:r>
              <a:rPr lang="en-US" sz="2000" dirty="0" err="1" smtClean="0">
                <a:solidFill>
                  <a:srgbClr val="FFFF00"/>
                </a:solidFill>
              </a:rPr>
              <a:t>Keterampilan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5308242" y="5029200"/>
            <a:ext cx="1905000" cy="1219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257800" y="5029201"/>
            <a:ext cx="1981200" cy="12953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Studio, </a:t>
            </a:r>
            <a:r>
              <a:rPr lang="en-US" sz="1600" dirty="0" err="1" smtClean="0">
                <a:solidFill>
                  <a:schemeClr val="tx2"/>
                </a:solidFill>
              </a:rPr>
              <a:t>Dapur</a:t>
            </a:r>
            <a:r>
              <a:rPr lang="en-US" sz="1600" dirty="0" smtClean="0">
                <a:solidFill>
                  <a:schemeClr val="tx2"/>
                </a:solidFill>
              </a:rPr>
              <a:t>,    </a:t>
            </a:r>
            <a:r>
              <a:rPr lang="en-US" sz="1600" dirty="0" err="1" smtClean="0">
                <a:solidFill>
                  <a:schemeClr val="tx2"/>
                </a:solidFill>
              </a:rPr>
              <a:t>Bengkel</a:t>
            </a:r>
            <a:r>
              <a:rPr lang="en-US" sz="1600" dirty="0" smtClean="0">
                <a:solidFill>
                  <a:schemeClr val="tx2"/>
                </a:solidFill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</a:rPr>
              <a:t>Pasar</a:t>
            </a:r>
            <a:r>
              <a:rPr lang="en-US" sz="1600" dirty="0" smtClean="0">
                <a:solidFill>
                  <a:schemeClr val="tx2"/>
                </a:solidFill>
              </a:rPr>
              <a:t>,    </a:t>
            </a:r>
            <a:r>
              <a:rPr lang="en-US" sz="1600" dirty="0" err="1" smtClean="0">
                <a:solidFill>
                  <a:schemeClr val="tx2"/>
                </a:solidFill>
              </a:rPr>
              <a:t>Kandang</a:t>
            </a:r>
            <a:r>
              <a:rPr lang="en-US" sz="1600" dirty="0" smtClean="0">
                <a:solidFill>
                  <a:schemeClr val="tx2"/>
                </a:solidFill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</a:rPr>
              <a:t>Ladang</a:t>
            </a:r>
            <a:r>
              <a:rPr lang="en-US" sz="1600" dirty="0" smtClean="0">
                <a:solidFill>
                  <a:schemeClr val="tx2"/>
                </a:solidFill>
              </a:rPr>
              <a:t> Du-Di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33" name="Chevron 32"/>
          <p:cNvSpPr/>
          <p:nvPr/>
        </p:nvSpPr>
        <p:spPr>
          <a:xfrm>
            <a:off x="4876800" y="5105400"/>
            <a:ext cx="381000" cy="762000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Striped Right Arrow 33"/>
          <p:cNvSpPr/>
          <p:nvPr/>
        </p:nvSpPr>
        <p:spPr>
          <a:xfrm>
            <a:off x="1752600" y="3962400"/>
            <a:ext cx="685800" cy="762000"/>
          </a:xfrm>
          <a:prstGeom prst="stripedRightArrow">
            <a:avLst>
              <a:gd name="adj1" fmla="val 50000"/>
              <a:gd name="adj2" fmla="val 38732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triped Right Arrow 34"/>
          <p:cNvSpPr/>
          <p:nvPr/>
        </p:nvSpPr>
        <p:spPr>
          <a:xfrm>
            <a:off x="1752600" y="5029200"/>
            <a:ext cx="685800" cy="762000"/>
          </a:xfrm>
          <a:prstGeom prst="stripedRightArrow">
            <a:avLst>
              <a:gd name="adj1" fmla="val 50000"/>
              <a:gd name="adj2" fmla="val 38732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lowchart: Multidocument 38"/>
          <p:cNvSpPr/>
          <p:nvPr/>
        </p:nvSpPr>
        <p:spPr>
          <a:xfrm>
            <a:off x="7391400" y="1981200"/>
            <a:ext cx="1676400" cy="3505200"/>
          </a:xfrm>
          <a:prstGeom prst="flowChartMultidocumen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391400" y="2286000"/>
            <a:ext cx="1600200" cy="2895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err="1" smtClean="0">
                <a:solidFill>
                  <a:schemeClr val="bg1"/>
                </a:solidFill>
              </a:rPr>
              <a:t>Kompetensi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</a:p>
          <a:p>
            <a:endParaRPr lang="en-US" sz="1600" b="1" dirty="0" smtClean="0">
              <a:solidFill>
                <a:schemeClr val="bg1"/>
              </a:solidFill>
            </a:endParaRPr>
          </a:p>
          <a:p>
            <a:r>
              <a:rPr lang="en-US" sz="1600" b="1" dirty="0" err="1" smtClean="0">
                <a:solidFill>
                  <a:schemeClr val="bg1"/>
                </a:solidFill>
              </a:rPr>
              <a:t>Apresiasi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terhadap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Pekerjaan</a:t>
            </a:r>
            <a:endParaRPr lang="en-US" sz="1600" b="1" dirty="0" smtClean="0">
              <a:solidFill>
                <a:schemeClr val="bg1"/>
              </a:solidFill>
            </a:endParaRPr>
          </a:p>
          <a:p>
            <a:endParaRPr lang="en-US" sz="1600" b="1" dirty="0" smtClean="0">
              <a:solidFill>
                <a:schemeClr val="bg1"/>
              </a:solidFill>
            </a:endParaRPr>
          </a:p>
          <a:p>
            <a:r>
              <a:rPr lang="en-US" sz="1600" b="1" dirty="0" err="1" smtClean="0">
                <a:solidFill>
                  <a:schemeClr val="bg1"/>
                </a:solidFill>
              </a:rPr>
              <a:t>Karakter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Kejuruan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038600" y="914400"/>
            <a:ext cx="19812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2060"/>
                </a:solidFill>
              </a:rPr>
              <a:t>SIKAP-MENTAL-MORAL</a:t>
            </a:r>
            <a:endParaRPr lang="en-US" sz="1600" b="1" dirty="0">
              <a:solidFill>
                <a:srgbClr val="002060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7391400" y="533400"/>
            <a:ext cx="762000" cy="68580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2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838200"/>
            <a:ext cx="1600200" cy="601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050D6B3-3D60-4866-A47D-BFD72B9E7A87}" type="slidenum">
              <a:rPr lang="en-US"/>
              <a:pPr/>
              <a:t>5</a:t>
            </a:fld>
            <a:endParaRPr lang="en-US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82000" cy="612775"/>
          </a:xfrm>
          <a:ln w="38100" cmpd="dbl">
            <a:solidFill>
              <a:schemeClr val="tx1"/>
            </a:solidFill>
          </a:ln>
        </p:spPr>
        <p:txBody>
          <a:bodyPr/>
          <a:lstStyle/>
          <a:p>
            <a:pPr algn="ctr" eaLnBrk="1" hangingPunct="1"/>
            <a:r>
              <a:rPr lang="en-US" sz="4000" dirty="0" smtClean="0"/>
              <a:t>SKILL/KETERAMPILAN</a:t>
            </a:r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382000" cy="5867400"/>
          </a:xfrm>
          <a:ln w="38100" cmpd="dbl">
            <a:solidFill>
              <a:schemeClr val="tx1"/>
            </a:solidFill>
          </a:ln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800" dirty="0" err="1" smtClean="0"/>
              <a:t>Intelectual</a:t>
            </a:r>
            <a:r>
              <a:rPr lang="en-US" sz="2800" dirty="0" smtClean="0"/>
              <a:t>/Mental Skill </a:t>
            </a:r>
          </a:p>
          <a:p>
            <a:pPr marL="990600" lvl="1" indent="-533400" eaLnBrk="1" hangingPunct="1">
              <a:buClr>
                <a:schemeClr val="tx1"/>
              </a:buClr>
            </a:pPr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pikir</a:t>
            </a:r>
            <a:r>
              <a:rPr lang="en-US" sz="2400" dirty="0" smtClean="0"/>
              <a:t> (</a:t>
            </a:r>
            <a:r>
              <a:rPr lang="en-US" sz="2400" dirty="0" err="1" smtClean="0"/>
              <a:t>intelektual</a:t>
            </a:r>
            <a:r>
              <a:rPr lang="en-US" sz="2400" dirty="0" smtClean="0"/>
              <a:t>/mental)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menghitung</a:t>
            </a:r>
            <a:r>
              <a:rPr lang="en-US" sz="2400" dirty="0" smtClean="0"/>
              <a:t>,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program, </a:t>
            </a:r>
            <a:r>
              <a:rPr lang="en-US" sz="2400" dirty="0" err="1" smtClean="0"/>
              <a:t>merencana</a:t>
            </a:r>
            <a:r>
              <a:rPr lang="en-US" sz="2400" dirty="0" smtClean="0"/>
              <a:t>, </a:t>
            </a:r>
            <a:r>
              <a:rPr lang="en-US" sz="2400" dirty="0" err="1" smtClean="0"/>
              <a:t>dsb</a:t>
            </a:r>
            <a:r>
              <a:rPr lang="en-US" sz="2400" dirty="0" smtClean="0"/>
              <a:t>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800" dirty="0" err="1" smtClean="0"/>
              <a:t>Psychomotoric</a:t>
            </a:r>
            <a:r>
              <a:rPr lang="en-US" sz="2800" dirty="0" smtClean="0"/>
              <a:t> Skill/Manual Skill</a:t>
            </a:r>
          </a:p>
          <a:p>
            <a:pPr marL="990600" lvl="1" indent="-533400" eaLnBrk="1" hangingPunct="1"/>
            <a:r>
              <a:rPr lang="en-US" sz="2400" dirty="0" err="1" smtClean="0"/>
              <a:t>Ketrampilan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melibatkan</a:t>
            </a:r>
            <a:r>
              <a:rPr lang="en-US" sz="2400" dirty="0" smtClean="0"/>
              <a:t> </a:t>
            </a:r>
            <a:r>
              <a:rPr lang="en-US" sz="2400" dirty="0" err="1" smtClean="0"/>
              <a:t>otot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pengendaliannya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menulis</a:t>
            </a:r>
            <a:r>
              <a:rPr lang="en-US" sz="2400" dirty="0" smtClean="0"/>
              <a:t>,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keyboard, </a:t>
            </a:r>
            <a:r>
              <a:rPr lang="en-US" sz="2400" dirty="0" err="1" smtClean="0"/>
              <a:t>menjahit</a:t>
            </a:r>
            <a:r>
              <a:rPr lang="en-US" sz="2400" dirty="0" smtClean="0"/>
              <a:t>, </a:t>
            </a:r>
            <a:r>
              <a:rPr lang="en-US" sz="2400" dirty="0" err="1" smtClean="0"/>
              <a:t>memasang</a:t>
            </a:r>
            <a:r>
              <a:rPr lang="en-US" sz="2400" dirty="0" smtClean="0"/>
              <a:t> </a:t>
            </a:r>
            <a:r>
              <a:rPr lang="en-US" sz="2400" dirty="0" err="1" smtClean="0"/>
              <a:t>manik-manik</a:t>
            </a:r>
            <a:r>
              <a:rPr lang="en-US" sz="2400" dirty="0" smtClean="0"/>
              <a:t>, </a:t>
            </a:r>
            <a:r>
              <a:rPr lang="en-US" sz="2400" dirty="0" err="1" smtClean="0"/>
              <a:t>kancing</a:t>
            </a:r>
            <a:r>
              <a:rPr lang="en-US" sz="2400" dirty="0" smtClean="0"/>
              <a:t> </a:t>
            </a:r>
            <a:r>
              <a:rPr lang="en-US" sz="2400" dirty="0" err="1" smtClean="0"/>
              <a:t>dsb</a:t>
            </a:r>
            <a:r>
              <a:rPr lang="en-US" sz="2400" dirty="0" smtClean="0"/>
              <a:t>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800" dirty="0" smtClean="0"/>
              <a:t>Complex Skill</a:t>
            </a:r>
          </a:p>
          <a:p>
            <a:pPr marL="990600" lvl="1" indent="-533400" eaLnBrk="1" hangingPunct="1"/>
            <a:r>
              <a:rPr lang="en-US" sz="2400" dirty="0" err="1" smtClean="0"/>
              <a:t>Melibatkan</a:t>
            </a:r>
            <a:r>
              <a:rPr lang="en-US" sz="2400" dirty="0" smtClean="0"/>
              <a:t> </a:t>
            </a:r>
            <a:r>
              <a:rPr lang="en-US" sz="2400" dirty="0" err="1" smtClean="0"/>
              <a:t>koordinasi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komplek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mental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otot</a:t>
            </a:r>
            <a:r>
              <a:rPr lang="en-US" sz="2400" dirty="0" smtClean="0"/>
              <a:t> (</a:t>
            </a:r>
            <a:r>
              <a:rPr lang="en-US" sz="2400" dirty="0" err="1" smtClean="0"/>
              <a:t>Mendesain</a:t>
            </a:r>
            <a:r>
              <a:rPr lang="en-US" sz="2400" dirty="0" smtClean="0"/>
              <a:t>, </a:t>
            </a:r>
            <a:r>
              <a:rPr lang="en-US" sz="2400" dirty="0" err="1" smtClean="0"/>
              <a:t>Membordir</a:t>
            </a:r>
            <a:r>
              <a:rPr lang="id-ID" sz="2400" dirty="0" smtClean="0"/>
              <a:t>,</a:t>
            </a:r>
            <a:r>
              <a:rPr lang="en-US" sz="2400" dirty="0" smtClean="0"/>
              <a:t> </a:t>
            </a:r>
            <a:r>
              <a:rPr lang="id-ID" sz="2400" dirty="0" smtClean="0"/>
              <a:t>Pesawat terbang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sebagainya</a:t>
            </a:r>
            <a:r>
              <a:rPr lang="en-US" sz="24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0D9DCB4-21BC-4A9F-BBC1-53E028607C1B}" type="slidenum">
              <a:rPr lang="en-US"/>
              <a:pPr/>
              <a:t>6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1625"/>
            <a:ext cx="8229600" cy="915988"/>
          </a:xfrm>
          <a:ln w="38100" cmpd="dbl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4000" dirty="0" smtClean="0"/>
              <a:t>Skill (</a:t>
            </a:r>
            <a:r>
              <a:rPr lang="en-US" sz="4000" dirty="0" err="1" smtClean="0"/>
              <a:t>lanjutan</a:t>
            </a:r>
            <a:r>
              <a:rPr lang="en-US" sz="4000" dirty="0" smtClean="0"/>
              <a:t>)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983162"/>
          </a:xfrm>
          <a:ln w="57150" cmpd="thinThick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2800" dirty="0" smtClean="0"/>
              <a:t>Skill = Form + Speed + Accuracy +Adaptability</a:t>
            </a:r>
          </a:p>
          <a:p>
            <a:pPr eaLnBrk="1" hangingPunct="1">
              <a:buNone/>
            </a:pPr>
            <a:endParaRPr lang="en-US" sz="2800" dirty="0" smtClean="0"/>
          </a:p>
          <a:p>
            <a:pPr eaLnBrk="1" hangingPunct="1"/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skill </a:t>
            </a:r>
            <a:r>
              <a:rPr lang="en-US" sz="2800" dirty="0" err="1" smtClean="0"/>
              <a:t>bila</a:t>
            </a:r>
            <a:r>
              <a:rPr lang="en-US" sz="2800" dirty="0" smtClean="0"/>
              <a:t> </a:t>
            </a:r>
            <a:r>
              <a:rPr lang="en-US" sz="2800" dirty="0" err="1" smtClean="0"/>
              <a:t>mengerjakan</a:t>
            </a:r>
            <a:r>
              <a:rPr lang="en-US" sz="2800" dirty="0" smtClean="0"/>
              <a:t> </a:t>
            </a:r>
            <a:r>
              <a:rPr lang="en-US" sz="2800" dirty="0" err="1" smtClean="0"/>
              <a:t>sesuatu</a:t>
            </a:r>
            <a:r>
              <a:rPr lang="en-US" sz="2800" dirty="0" smtClean="0"/>
              <a:t>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mengeluarkan</a:t>
            </a:r>
            <a:r>
              <a:rPr lang="en-US" sz="2800" dirty="0" smtClean="0"/>
              <a:t> </a:t>
            </a:r>
            <a:r>
              <a:rPr lang="en-US" sz="2800" dirty="0" err="1" smtClean="0"/>
              <a:t>terlalu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energi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Skill yang </a:t>
            </a:r>
            <a:r>
              <a:rPr lang="en-US" sz="2800" dirty="0" err="1" smtClean="0"/>
              <a:t>dikuasai</a:t>
            </a:r>
            <a:r>
              <a:rPr lang="en-US" sz="2800" dirty="0" smtClean="0"/>
              <a:t> lama-lama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habbit</a:t>
            </a:r>
            <a:r>
              <a:rPr lang="en-US" sz="2800" dirty="0" smtClean="0"/>
              <a:t>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seakan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berpikir</a:t>
            </a:r>
            <a:r>
              <a:rPr lang="en-US" sz="2800" dirty="0" smtClean="0"/>
              <a:t> </a:t>
            </a:r>
            <a:r>
              <a:rPr lang="en-US" sz="2800" dirty="0" err="1" smtClean="0"/>
              <a:t>lagi</a:t>
            </a:r>
            <a:r>
              <a:rPr lang="en-US" sz="2800" dirty="0" smtClean="0"/>
              <a:t> (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perintah-perintah</a:t>
            </a:r>
            <a:r>
              <a:rPr lang="en-US" sz="2800" dirty="0" smtClean="0"/>
              <a:t> program)</a:t>
            </a:r>
          </a:p>
          <a:p>
            <a:pPr eaLnBrk="1" hangingPunct="1">
              <a:buFontTx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9D62FF9-8374-47C2-83C6-85514F911A34}" type="slidenum">
              <a:rPr lang="en-US"/>
              <a:pPr/>
              <a:t>7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72400" cy="917575"/>
          </a:xfrm>
          <a:ln w="76200" cmpd="tri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Skill (lanjutan)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ln w="57150" cmpd="thickThin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Semakin sering digunakan semakin cepat menjadi habbit</a:t>
            </a:r>
          </a:p>
          <a:p>
            <a:pPr eaLnBrk="1" hangingPunct="1"/>
            <a:r>
              <a:rPr lang="en-US" smtClean="0"/>
              <a:t>Sulit mempelajari beberapa skill sekaligus (skill komplek harus dipecah)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50BC059-C43F-48A8-9773-6BC8ECE5DEE6}" type="slidenum">
              <a:rPr lang="en-US"/>
              <a:pPr/>
              <a:t>8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1625"/>
            <a:ext cx="8229600" cy="688975"/>
          </a:xfrm>
          <a:ln w="38100" cmpd="dbl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3600" b="1" dirty="0" smtClean="0"/>
              <a:t>CARA MEMBELAJARKAN SKILL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602163"/>
          </a:xfrm>
          <a:ln w="38100" cmpd="dbl">
            <a:solidFill>
              <a:schemeClr val="tx1"/>
            </a:solidFill>
          </a:ln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b="1" dirty="0" err="1" smtClean="0">
                <a:hlinkClick r:id="rId2" action="ppaction://hlinksldjump"/>
              </a:rPr>
              <a:t>Demonstrasi</a:t>
            </a:r>
            <a:endParaRPr lang="en-US" b="1" dirty="0" smtClean="0"/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b="1" dirty="0" err="1" smtClean="0">
                <a:hlinkClick r:id="rId3" action="ppaction://hlinksldjump"/>
              </a:rPr>
              <a:t>Eksplanasi</a:t>
            </a:r>
            <a:r>
              <a:rPr lang="en-US" b="1" dirty="0" smtClean="0">
                <a:hlinkClick r:id="rId3" action="ppaction://hlinksldjump"/>
              </a:rPr>
              <a:t>/</a:t>
            </a:r>
            <a:r>
              <a:rPr lang="en-US" b="1" dirty="0" err="1" smtClean="0">
                <a:hlinkClick r:id="rId3" action="ppaction://hlinksldjump"/>
              </a:rPr>
              <a:t>penjelasan</a:t>
            </a:r>
            <a:endParaRPr lang="en-US" b="1" dirty="0" smtClean="0"/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b="1" dirty="0" smtClean="0">
                <a:hlinkClick r:id="rId4" action="ppaction://hlinksldjump"/>
              </a:rPr>
              <a:t>Questioning</a:t>
            </a:r>
            <a:endParaRPr lang="en-US" b="1" dirty="0" smtClean="0"/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b="1" dirty="0" err="1" smtClean="0"/>
              <a:t>Menggunakan</a:t>
            </a:r>
            <a:r>
              <a:rPr lang="en-US" b="1" dirty="0" smtClean="0"/>
              <a:t> </a:t>
            </a:r>
            <a:r>
              <a:rPr lang="en-US" b="1" dirty="0" err="1" smtClean="0"/>
              <a:t>Gambar</a:t>
            </a:r>
            <a:r>
              <a:rPr lang="en-US" b="1" dirty="0" smtClean="0"/>
              <a:t>, </a:t>
            </a:r>
            <a:r>
              <a:rPr lang="en-US" b="1" dirty="0" err="1" smtClean="0"/>
              <a:t>Ilustrasi</a:t>
            </a:r>
            <a:r>
              <a:rPr lang="en-US" b="1" dirty="0" smtClean="0"/>
              <a:t>, Diagram </a:t>
            </a:r>
            <a:r>
              <a:rPr lang="en-US" b="1" dirty="0" err="1" smtClean="0"/>
              <a:t>dsb</a:t>
            </a:r>
            <a:r>
              <a:rPr lang="en-US" b="1" dirty="0" smtClean="0"/>
              <a:t>.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b="1" dirty="0" err="1" smtClean="0"/>
              <a:t>Menggunakan</a:t>
            </a:r>
            <a:r>
              <a:rPr lang="en-US" b="1" dirty="0" smtClean="0"/>
              <a:t> Instruction sheet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b="1" dirty="0" err="1" smtClean="0"/>
              <a:t>Menggunakan</a:t>
            </a:r>
            <a:r>
              <a:rPr lang="en-US" b="1" dirty="0" smtClean="0"/>
              <a:t> Audio visual Aids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b="1" dirty="0" err="1" smtClean="0">
                <a:hlinkClick r:id="rId5" action="ppaction://hlinksldjump"/>
              </a:rPr>
              <a:t>Berlatih</a:t>
            </a:r>
            <a:endParaRPr lang="en-US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DF63394-2B84-4827-B443-CD4E0510DF11}" type="slidenum">
              <a:rPr lang="en-US"/>
              <a:pPr/>
              <a:t>9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01000" cy="685800"/>
          </a:xfrm>
          <a:ln w="38100" cmpd="dbl">
            <a:solidFill>
              <a:schemeClr val="tx1"/>
            </a:solidFill>
          </a:ln>
        </p:spPr>
        <p:txBody>
          <a:bodyPr/>
          <a:lstStyle/>
          <a:p>
            <a:pPr algn="ctr" eaLnBrk="1" hangingPunct="1"/>
            <a:r>
              <a:rPr lang="en-US" sz="3200" smtClean="0"/>
              <a:t>Langkah-Langkah Demonstrasi (1)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8229600" cy="4983162"/>
          </a:xfrm>
          <a:solidFill>
            <a:srgbClr val="FFFF00">
              <a:alpha val="73000"/>
            </a:srgbClr>
          </a:solidFill>
          <a:ln w="38100" cmpd="dbl">
            <a:solidFill>
              <a:schemeClr val="tx1"/>
            </a:solidFill>
          </a:ln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3500" dirty="0" err="1" smtClean="0">
                <a:solidFill>
                  <a:schemeClr val="bg1"/>
                </a:solidFill>
              </a:rPr>
              <a:t>Gladi</a:t>
            </a:r>
            <a:r>
              <a:rPr lang="en-US" sz="3500" dirty="0" smtClean="0">
                <a:solidFill>
                  <a:schemeClr val="bg1"/>
                </a:solidFill>
              </a:rPr>
              <a:t> </a:t>
            </a:r>
            <a:r>
              <a:rPr lang="en-US" sz="3500" dirty="0" err="1" smtClean="0">
                <a:solidFill>
                  <a:schemeClr val="bg1"/>
                </a:solidFill>
              </a:rPr>
              <a:t>bersih</a:t>
            </a:r>
            <a:r>
              <a:rPr lang="en-US" sz="3500" dirty="0" smtClean="0">
                <a:solidFill>
                  <a:schemeClr val="bg1"/>
                </a:solidFill>
              </a:rPr>
              <a:t> </a:t>
            </a:r>
            <a:r>
              <a:rPr lang="en-US" sz="3500" dirty="0" err="1" smtClean="0">
                <a:solidFill>
                  <a:schemeClr val="bg1"/>
                </a:solidFill>
              </a:rPr>
              <a:t>untuk</a:t>
            </a:r>
            <a:r>
              <a:rPr lang="en-US" sz="3500" dirty="0" smtClean="0">
                <a:solidFill>
                  <a:schemeClr val="bg1"/>
                </a:solidFill>
              </a:rPr>
              <a:t> </a:t>
            </a:r>
            <a:r>
              <a:rPr lang="en-US" sz="3500" dirty="0" err="1" smtClean="0">
                <a:solidFill>
                  <a:schemeClr val="bg1"/>
                </a:solidFill>
              </a:rPr>
              <a:t>penyegaran</a:t>
            </a:r>
            <a:r>
              <a:rPr lang="en-US" sz="3500" dirty="0" smtClean="0">
                <a:solidFill>
                  <a:schemeClr val="bg1"/>
                </a:solidFill>
              </a:rPr>
              <a:t> guru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3500" dirty="0" err="1" smtClean="0">
                <a:solidFill>
                  <a:schemeClr val="bg1"/>
                </a:solidFill>
              </a:rPr>
              <a:t>Semua</a:t>
            </a:r>
            <a:r>
              <a:rPr lang="en-US" sz="3500" dirty="0" smtClean="0">
                <a:solidFill>
                  <a:schemeClr val="bg1"/>
                </a:solidFill>
              </a:rPr>
              <a:t> yang </a:t>
            </a:r>
            <a:r>
              <a:rPr lang="en-US" sz="3500" dirty="0" err="1" smtClean="0">
                <a:solidFill>
                  <a:schemeClr val="bg1"/>
                </a:solidFill>
              </a:rPr>
              <a:t>diperlukan</a:t>
            </a:r>
            <a:r>
              <a:rPr lang="en-US" sz="3500" dirty="0" smtClean="0">
                <a:solidFill>
                  <a:schemeClr val="bg1"/>
                </a:solidFill>
              </a:rPr>
              <a:t> </a:t>
            </a:r>
            <a:r>
              <a:rPr lang="en-US" sz="3500" dirty="0" err="1" smtClean="0">
                <a:solidFill>
                  <a:schemeClr val="bg1"/>
                </a:solidFill>
              </a:rPr>
              <a:t>harus</a:t>
            </a:r>
            <a:r>
              <a:rPr lang="en-US" sz="3500" dirty="0" smtClean="0">
                <a:solidFill>
                  <a:schemeClr val="bg1"/>
                </a:solidFill>
              </a:rPr>
              <a:t> </a:t>
            </a:r>
            <a:r>
              <a:rPr lang="en-US" sz="3500" dirty="0" err="1" smtClean="0">
                <a:solidFill>
                  <a:schemeClr val="bg1"/>
                </a:solidFill>
              </a:rPr>
              <a:t>dlm</a:t>
            </a:r>
            <a:r>
              <a:rPr lang="en-US" sz="3500" dirty="0" smtClean="0">
                <a:solidFill>
                  <a:schemeClr val="bg1"/>
                </a:solidFill>
              </a:rPr>
              <a:t> </a:t>
            </a:r>
            <a:r>
              <a:rPr lang="en-US" sz="3500" dirty="0" err="1" smtClean="0">
                <a:solidFill>
                  <a:schemeClr val="bg1"/>
                </a:solidFill>
              </a:rPr>
              <a:t>kondisi</a:t>
            </a:r>
            <a:r>
              <a:rPr lang="en-US" sz="3500" dirty="0" smtClean="0">
                <a:solidFill>
                  <a:schemeClr val="bg1"/>
                </a:solidFill>
              </a:rPr>
              <a:t> </a:t>
            </a:r>
            <a:r>
              <a:rPr lang="en-US" sz="3500" dirty="0" err="1" smtClean="0">
                <a:solidFill>
                  <a:schemeClr val="bg1"/>
                </a:solidFill>
              </a:rPr>
              <a:t>siap</a:t>
            </a:r>
            <a:r>
              <a:rPr lang="en-US" sz="3500" dirty="0" smtClean="0">
                <a:solidFill>
                  <a:schemeClr val="bg1"/>
                </a:solidFill>
              </a:rPr>
              <a:t> </a:t>
            </a:r>
            <a:r>
              <a:rPr lang="en-US" sz="3500" dirty="0" err="1" smtClean="0">
                <a:solidFill>
                  <a:schemeClr val="bg1"/>
                </a:solidFill>
              </a:rPr>
              <a:t>digunakan</a:t>
            </a:r>
            <a:endParaRPr lang="en-US" sz="3500" dirty="0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3500" dirty="0" err="1" smtClean="0">
                <a:solidFill>
                  <a:schemeClr val="bg1"/>
                </a:solidFill>
              </a:rPr>
              <a:t>Peserta</a:t>
            </a:r>
            <a:r>
              <a:rPr lang="en-US" sz="3500" dirty="0" smtClean="0">
                <a:solidFill>
                  <a:schemeClr val="bg1"/>
                </a:solidFill>
              </a:rPr>
              <a:t> </a:t>
            </a:r>
            <a:r>
              <a:rPr lang="en-US" sz="3500" dirty="0" err="1" smtClean="0">
                <a:solidFill>
                  <a:schemeClr val="bg1"/>
                </a:solidFill>
              </a:rPr>
              <a:t>didik</a:t>
            </a:r>
            <a:r>
              <a:rPr lang="en-US" sz="3500" dirty="0" smtClean="0">
                <a:solidFill>
                  <a:schemeClr val="bg1"/>
                </a:solidFill>
              </a:rPr>
              <a:t> </a:t>
            </a:r>
            <a:r>
              <a:rPr lang="en-US" sz="3500" dirty="0" err="1" smtClean="0">
                <a:solidFill>
                  <a:schemeClr val="bg1"/>
                </a:solidFill>
              </a:rPr>
              <a:t>nyaman</a:t>
            </a:r>
            <a:r>
              <a:rPr lang="en-US" sz="3500" dirty="0" smtClean="0">
                <a:solidFill>
                  <a:schemeClr val="bg1"/>
                </a:solidFill>
              </a:rPr>
              <a:t> </a:t>
            </a:r>
            <a:r>
              <a:rPr lang="en-US" sz="3500" dirty="0" err="1" smtClean="0">
                <a:solidFill>
                  <a:schemeClr val="bg1"/>
                </a:solidFill>
              </a:rPr>
              <a:t>menyaksikan</a:t>
            </a:r>
            <a:r>
              <a:rPr lang="en-US" sz="3500" dirty="0" smtClean="0">
                <a:solidFill>
                  <a:schemeClr val="bg1"/>
                </a:solidFill>
              </a:rPr>
              <a:t> </a:t>
            </a:r>
            <a:r>
              <a:rPr lang="en-US" sz="3500" dirty="0" err="1" smtClean="0">
                <a:solidFill>
                  <a:schemeClr val="bg1"/>
                </a:solidFill>
              </a:rPr>
              <a:t>demonstrasi</a:t>
            </a:r>
            <a:endParaRPr lang="en-US" sz="3500" dirty="0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3500" dirty="0" err="1" smtClean="0">
                <a:solidFill>
                  <a:schemeClr val="bg1"/>
                </a:solidFill>
              </a:rPr>
              <a:t>Peserta</a:t>
            </a:r>
            <a:r>
              <a:rPr lang="en-US" sz="3500" dirty="0" smtClean="0">
                <a:solidFill>
                  <a:schemeClr val="bg1"/>
                </a:solidFill>
              </a:rPr>
              <a:t> </a:t>
            </a:r>
            <a:r>
              <a:rPr lang="en-US" sz="3500" dirty="0" err="1" smtClean="0">
                <a:solidFill>
                  <a:schemeClr val="bg1"/>
                </a:solidFill>
              </a:rPr>
              <a:t>didik</a:t>
            </a:r>
            <a:r>
              <a:rPr lang="en-US" sz="3500" dirty="0" smtClean="0">
                <a:solidFill>
                  <a:schemeClr val="bg1"/>
                </a:solidFill>
              </a:rPr>
              <a:t> </a:t>
            </a:r>
            <a:r>
              <a:rPr lang="en-US" sz="3500" dirty="0" err="1" smtClean="0">
                <a:solidFill>
                  <a:schemeClr val="bg1"/>
                </a:solidFill>
              </a:rPr>
              <a:t>mendengar</a:t>
            </a:r>
            <a:r>
              <a:rPr lang="en-US" sz="3500" dirty="0" smtClean="0">
                <a:solidFill>
                  <a:schemeClr val="bg1"/>
                </a:solidFill>
              </a:rPr>
              <a:t> </a:t>
            </a:r>
            <a:r>
              <a:rPr lang="en-US" sz="3500" dirty="0" err="1" smtClean="0">
                <a:solidFill>
                  <a:schemeClr val="bg1"/>
                </a:solidFill>
              </a:rPr>
              <a:t>dan</a:t>
            </a:r>
            <a:r>
              <a:rPr lang="en-US" sz="3500" dirty="0" smtClean="0">
                <a:solidFill>
                  <a:schemeClr val="bg1"/>
                </a:solidFill>
              </a:rPr>
              <a:t> </a:t>
            </a:r>
            <a:r>
              <a:rPr lang="en-US" sz="3500" dirty="0" err="1" smtClean="0">
                <a:solidFill>
                  <a:schemeClr val="bg1"/>
                </a:solidFill>
              </a:rPr>
              <a:t>melihat</a:t>
            </a:r>
            <a:r>
              <a:rPr lang="en-US" sz="3500" dirty="0" smtClean="0">
                <a:solidFill>
                  <a:schemeClr val="bg1"/>
                </a:solidFill>
              </a:rPr>
              <a:t> </a:t>
            </a:r>
            <a:r>
              <a:rPr lang="en-US" sz="3500" dirty="0" err="1" smtClean="0">
                <a:solidFill>
                  <a:schemeClr val="bg1"/>
                </a:solidFill>
              </a:rPr>
              <a:t>demonstrasi</a:t>
            </a:r>
            <a:endParaRPr lang="en-US" sz="3500" dirty="0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3500" dirty="0" err="1" smtClean="0">
                <a:solidFill>
                  <a:schemeClr val="bg1"/>
                </a:solidFill>
              </a:rPr>
              <a:t>Singkirkan</a:t>
            </a:r>
            <a:r>
              <a:rPr lang="en-US" sz="3500" dirty="0" smtClean="0">
                <a:solidFill>
                  <a:schemeClr val="bg1"/>
                </a:solidFill>
              </a:rPr>
              <a:t> </a:t>
            </a:r>
            <a:r>
              <a:rPr lang="en-US" sz="3500" dirty="0" err="1" smtClean="0">
                <a:solidFill>
                  <a:schemeClr val="bg1"/>
                </a:solidFill>
              </a:rPr>
              <a:t>distractor</a:t>
            </a:r>
            <a:endParaRPr lang="en-US" sz="35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Arial"/>
      </a:majorFont>
      <a:minorFont>
        <a:latin typeface="Arial Black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1406</TotalTime>
  <Words>862</Words>
  <Application>Microsoft Office PowerPoint</Application>
  <PresentationFormat>On-screen Show (4:3)</PresentationFormat>
  <Paragraphs>208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Fireworks</vt:lpstr>
      <vt:lpstr>Slide 1</vt:lpstr>
      <vt:lpstr>Slide 2</vt:lpstr>
      <vt:lpstr>Slide 3</vt:lpstr>
      <vt:lpstr>Pembelajaran di SMK</vt:lpstr>
      <vt:lpstr>SKILL/KETERAMPILAN</vt:lpstr>
      <vt:lpstr>Skill (lanjutan)</vt:lpstr>
      <vt:lpstr>Skill (lanjutan)</vt:lpstr>
      <vt:lpstr>CARA MEMBELAJARKAN SKILL</vt:lpstr>
      <vt:lpstr>Langkah-Langkah Demonstrasi (1)</vt:lpstr>
      <vt:lpstr>Langkah-Langkah Demonstrasi (2)</vt:lpstr>
      <vt:lpstr>Ekplanasi/Penjelasan</vt:lpstr>
      <vt:lpstr>Questioning</vt:lpstr>
      <vt:lpstr>Hal penting dalam bertanya</vt:lpstr>
      <vt:lpstr>Hal penting dalam bertanya</vt:lpstr>
      <vt:lpstr>Slide 15</vt:lpstr>
      <vt:lpstr>Slide 16</vt:lpstr>
      <vt:lpstr>PENILAIAN PRAKTIKUM</vt:lpstr>
      <vt:lpstr>CONTOH RUBRIC HOLISTIC MENILAI KETERAMPILAN</vt:lpstr>
      <vt:lpstr>Matur Agunging Panuwun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</dc:title>
  <dc:creator>Acer</dc:creator>
  <cp:lastModifiedBy>Putu Sudira</cp:lastModifiedBy>
  <cp:revision>50</cp:revision>
  <dcterms:created xsi:type="dcterms:W3CDTF">2003-12-17T22:28:53Z</dcterms:created>
  <dcterms:modified xsi:type="dcterms:W3CDTF">2013-04-19T10:31:42Z</dcterms:modified>
</cp:coreProperties>
</file>