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9" r:id="rId4"/>
    <p:sldId id="270" r:id="rId5"/>
    <p:sldId id="271" r:id="rId6"/>
    <p:sldId id="276" r:id="rId7"/>
    <p:sldId id="272" r:id="rId8"/>
    <p:sldId id="273" r:id="rId9"/>
    <p:sldId id="274" r:id="rId10"/>
    <p:sldId id="27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8" autoAdjust="0"/>
  </p:normalViewPr>
  <p:slideViewPr>
    <p:cSldViewPr>
      <p:cViewPr>
        <p:scale>
          <a:sx n="112" d="100"/>
          <a:sy n="112" d="100"/>
        </p:scale>
        <p:origin x="66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914400"/>
            <a:ext cx="60960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16764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TEORI PENDIDIKAN KEJURUAN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05200" cy="396875"/>
          </a:xfrm>
        </p:spPr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r>
              <a:rPr lang="id-ID" dirty="0" smtClean="0"/>
              <a:t> Tahun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533400"/>
            <a:ext cx="6781800" cy="152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705600" cy="1524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empat</a:t>
            </a:r>
            <a:r>
              <a:rPr lang="en-US" b="1" dirty="0" smtClean="0">
                <a:solidFill>
                  <a:schemeClr val="bg1"/>
                </a:solidFill>
              </a:rPr>
              <a:t> model </a:t>
            </a:r>
            <a:r>
              <a:rPr lang="en-US" b="1" dirty="0" err="1" smtClean="0">
                <a:solidFill>
                  <a:schemeClr val="bg1"/>
                </a:solidFill>
              </a:rPr>
              <a:t>pendidikan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kejuruan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2209800"/>
            <a:ext cx="70104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/>
            <a:r>
              <a:rPr lang="en-US" sz="2400" b="1" dirty="0" smtClean="0"/>
              <a:t>3. ”MODEL SCHOOL-BASED ENTERPRISE”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:</a:t>
            </a:r>
          </a:p>
          <a:p>
            <a:pPr marL="365760" indent="-365760">
              <a:buFont typeface="Arial" pitchFamily="34" charset="0"/>
              <a:buChar char="•"/>
            </a:pP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disekolah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maksud</a:t>
            </a:r>
            <a:r>
              <a:rPr lang="en-US" sz="2400" dirty="0" smtClean="0"/>
              <a:t>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 err="1" smtClean="0"/>
              <a:t>penghasilan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,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benar-benar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sarat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didiknya</a:t>
            </a:r>
            <a:r>
              <a:rPr lang="en-US" sz="2400" dirty="0" smtClean="0"/>
              <a:t>. </a:t>
            </a:r>
          </a:p>
          <a:p>
            <a:pPr marL="365760" indent="-365760">
              <a:buFont typeface="Arial" pitchFamily="34" charset="0"/>
              <a:buChar char="•"/>
            </a:pPr>
            <a:r>
              <a:rPr lang="en-US" sz="2400" dirty="0" err="1" smtClean="0"/>
              <a:t>Edotel</a:t>
            </a:r>
            <a:r>
              <a:rPr lang="en-US" sz="2400" dirty="0" smtClean="0"/>
              <a:t> , RESTORAN, BENGKEL</a:t>
            </a:r>
          </a:p>
          <a:p>
            <a:pPr marL="365760" indent="-365760">
              <a:buFont typeface="Arial" pitchFamily="34" charset="0"/>
              <a:buChar char="•"/>
            </a:pPr>
            <a:r>
              <a:rPr lang="en-US" sz="2400" dirty="0" smtClean="0"/>
              <a:t>Model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ketergantungan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rabicPeriod" startAt="5"/>
            </a:pPr>
            <a:endParaRPr lang="en-US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QUESTIONS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62484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Menurut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Saudara</a:t>
            </a:r>
            <a:r>
              <a:rPr lang="en-US" b="1" dirty="0" smtClean="0">
                <a:solidFill>
                  <a:schemeClr val="tx1"/>
                </a:solidFill>
              </a:rPr>
              <a:t> Model </a:t>
            </a:r>
            <a:r>
              <a:rPr lang="en-US" b="1" dirty="0" err="1" smtClean="0">
                <a:solidFill>
                  <a:schemeClr val="tx1"/>
                </a:solidFill>
              </a:rPr>
              <a:t>mana</a:t>
            </a:r>
            <a:r>
              <a:rPr lang="en-US" b="1" dirty="0" smtClean="0">
                <a:solidFill>
                  <a:schemeClr val="tx1"/>
                </a:solidFill>
              </a:rPr>
              <a:t> yang paling </a:t>
            </a:r>
            <a:r>
              <a:rPr lang="en-US" b="1" dirty="0" err="1" smtClean="0">
                <a:solidFill>
                  <a:schemeClr val="tx1"/>
                </a:solidFill>
              </a:rPr>
              <a:t>efektif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dilaksanakan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Indonesia</a:t>
            </a:r>
            <a:r>
              <a:rPr lang="id-ID" b="1" dirty="0" smtClean="0">
                <a:solidFill>
                  <a:schemeClr val="tx1"/>
                </a:solidFill>
              </a:rPr>
              <a:t>?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Bagaimana </a:t>
            </a:r>
            <a:r>
              <a:rPr lang="en-US" b="1" dirty="0" err="1" smtClean="0">
                <a:solidFill>
                  <a:schemeClr val="tx1"/>
                </a:solidFill>
              </a:rPr>
              <a:t>seharusnya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Praktik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kejuruan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dilaksanakan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id-ID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Siapa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seharusnya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membiayai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pendidikan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kejuruan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itu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</a:t>
            </a:r>
            <a:r>
              <a:rPr lang="en-US" sz="4000" b="1" dirty="0" err="1" smtClean="0">
                <a:solidFill>
                  <a:srgbClr val="C00000"/>
                </a:solidFill>
              </a:rPr>
              <a:t>rkarya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id-ID" sz="4000" b="1" dirty="0" smtClean="0">
                <a:solidFill>
                  <a:srgbClr val="C00000"/>
                </a:solidFill>
              </a:rPr>
              <a:t>Budayanya orang </a:t>
            </a:r>
            <a:r>
              <a:rPr lang="en-US" sz="4000" b="1" dirty="0" smtClean="0">
                <a:solidFill>
                  <a:srgbClr val="C00000"/>
                </a:solidFill>
              </a:rPr>
              <a:t>PTK</a:t>
            </a:r>
            <a:r>
              <a:rPr lang="id-ID" sz="4000" b="1" dirty="0" smtClean="0">
                <a:solidFill>
                  <a:srgbClr val="C00000"/>
                </a:solidFill>
              </a:rPr>
              <a:t/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533400"/>
            <a:ext cx="6781800" cy="152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705600" cy="152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Prosser </a:t>
            </a:r>
            <a:r>
              <a:rPr lang="en-US" dirty="0" err="1" smtClean="0"/>
              <a:t>dan</a:t>
            </a:r>
            <a:r>
              <a:rPr lang="en-US" dirty="0" smtClean="0"/>
              <a:t> Allen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2209800"/>
            <a:ext cx="70104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kejuruan</a:t>
            </a:r>
            <a:r>
              <a:rPr lang="en-US" sz="2400" dirty="0" smtClean="0"/>
              <a:t>/</a:t>
            </a:r>
            <a:r>
              <a:rPr lang="en-US" sz="2400" dirty="0" err="1" smtClean="0"/>
              <a:t>vokasi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id-ID" sz="2400" dirty="0" smtClean="0"/>
              <a:t>tempat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 </a:t>
            </a:r>
            <a:r>
              <a:rPr lang="en-US" sz="2400" dirty="0" err="1" smtClean="0"/>
              <a:t>dilatih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replika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nanti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tugas-tugas</a:t>
            </a:r>
            <a:r>
              <a:rPr lang="en-US" sz="2400" dirty="0" smtClean="0"/>
              <a:t> </a:t>
            </a:r>
            <a:r>
              <a:rPr lang="en-US" sz="2400" dirty="0" err="1" smtClean="0"/>
              <a:t>diklat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, </a:t>
            </a:r>
            <a:r>
              <a:rPr lang="en-US" sz="2400" dirty="0" err="1" smtClean="0"/>
              <a:t>alat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melatih</a:t>
            </a:r>
            <a:r>
              <a:rPr lang="en-US" sz="2400" dirty="0" smtClean="0"/>
              <a:t> </a:t>
            </a:r>
            <a:r>
              <a:rPr lang="en-US" sz="2400" dirty="0" err="1" smtClean="0"/>
              <a:t>kebiasaan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DUDI.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memodali</a:t>
            </a:r>
            <a:r>
              <a:rPr lang="en-US" sz="2400" dirty="0" smtClean="0"/>
              <a:t> </a:t>
            </a:r>
            <a:r>
              <a:rPr lang="en-US" sz="2400" dirty="0" err="1" smtClean="0"/>
              <a:t>minatnya</a:t>
            </a:r>
            <a:r>
              <a:rPr lang="en-US" sz="2400" dirty="0" smtClean="0"/>
              <a:t>,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533400"/>
            <a:ext cx="6781800" cy="152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705600" cy="152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Prosser </a:t>
            </a:r>
            <a:r>
              <a:rPr lang="en-US" dirty="0" err="1" smtClean="0"/>
              <a:t>dan</a:t>
            </a:r>
            <a:r>
              <a:rPr lang="en-US" dirty="0" smtClean="0"/>
              <a:t> Allen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2209800"/>
            <a:ext cx="70104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kejuruan</a:t>
            </a:r>
            <a:r>
              <a:rPr lang="en-US" sz="2400" dirty="0" smtClean="0"/>
              <a:t>/</a:t>
            </a:r>
            <a:r>
              <a:rPr lang="en-US" sz="2400" dirty="0" err="1" smtClean="0"/>
              <a:t>vokasi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: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</a:t>
            </a:r>
            <a:r>
              <a:rPr lang="en-US" sz="2400" dirty="0" smtClean="0"/>
              <a:t>,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,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. 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diklat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kebiasaan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kebiasaan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diulang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id-ID" sz="2400" dirty="0" smtClean="0"/>
              <a:t> atau </a:t>
            </a:r>
            <a:r>
              <a:rPr lang="en-US" sz="2400" dirty="0" err="1" smtClean="0"/>
              <a:t>cocok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gurunya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sukses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rabicPeriod" startAt="5"/>
            </a:pPr>
            <a:endParaRPr lang="en-US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533400"/>
            <a:ext cx="6781800" cy="152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705600" cy="152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Prosser </a:t>
            </a:r>
            <a:r>
              <a:rPr lang="en-US" dirty="0" err="1" smtClean="0"/>
              <a:t>dan</a:t>
            </a:r>
            <a:r>
              <a:rPr lang="en-US" dirty="0" smtClean="0"/>
              <a:t> Allen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2209800"/>
            <a:ext cx="70104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buFont typeface="+mj-lt"/>
              <a:buAutoNum type="arabicPeriod" startAt="8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minimum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dipunyai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agar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kejuruan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id-ID" sz="2400" dirty="0" smtClean="0"/>
              <a:t> atau </a:t>
            </a:r>
            <a:r>
              <a:rPr lang="en-US" sz="2400" dirty="0" smtClean="0"/>
              <a:t>t</a:t>
            </a:r>
            <a:r>
              <a:rPr lang="id-ID" sz="2400" dirty="0" smtClean="0"/>
              <a:t>a</a:t>
            </a:r>
            <a:r>
              <a:rPr lang="en-US" sz="2400" dirty="0" err="1" smtClean="0"/>
              <a:t>nda</a:t>
            </a:r>
            <a:r>
              <a:rPr lang="en-US" sz="2400" dirty="0" smtClean="0"/>
              <a:t>-t</a:t>
            </a:r>
            <a:r>
              <a:rPr lang="id-ID" sz="2400" dirty="0" smtClean="0"/>
              <a:t>a</a:t>
            </a:r>
            <a:r>
              <a:rPr lang="en-US" sz="2400" dirty="0" err="1" smtClean="0"/>
              <a:t>nda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. 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en-US" sz="2400" dirty="0" err="1" smtClean="0"/>
              <a:t>Pembiasaan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sarat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. 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diklat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okupasi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okupasi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ciri-ciri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(</a:t>
            </a:r>
            <a:r>
              <a:rPr lang="en-US" sz="2400" i="1" dirty="0" smtClean="0"/>
              <a:t>body of content</a:t>
            </a:r>
            <a:r>
              <a:rPr lang="en-US" sz="2400" dirty="0" smtClean="0"/>
              <a:t>) yang </a:t>
            </a:r>
            <a:r>
              <a:rPr lang="en-US" sz="2400" dirty="0" err="1" smtClean="0"/>
              <a:t>berbeda-beda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rabicPeriod" startAt="5"/>
            </a:pPr>
            <a:endParaRPr lang="en-US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533400"/>
            <a:ext cx="6781800" cy="152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705600" cy="152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Prosser </a:t>
            </a:r>
            <a:r>
              <a:rPr lang="en-US" dirty="0" err="1" smtClean="0"/>
              <a:t>dan</a:t>
            </a:r>
            <a:r>
              <a:rPr lang="en-US" dirty="0" smtClean="0"/>
              <a:t> Allen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2209800"/>
            <a:ext cx="70104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buFont typeface="+mj-lt"/>
              <a:buAutoNum type="arabicPeriod" startAt="12"/>
            </a:pP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. </a:t>
            </a:r>
          </a:p>
          <a:p>
            <a:pPr marL="457200" lvl="0" indent="-457200">
              <a:buFont typeface="+mj-lt"/>
              <a:buAutoNum type="arabicPeriod" startAt="12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kejuruan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metoda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sifat-sifat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. </a:t>
            </a:r>
          </a:p>
          <a:p>
            <a:pPr marL="457200" lvl="0" indent="-457200">
              <a:buFont typeface="+mj-lt"/>
              <a:buAutoNum type="arabicPeriod" startAt="12"/>
            </a:pPr>
            <a:r>
              <a:rPr lang="en-US" sz="2400" dirty="0" err="1" smtClean="0"/>
              <a:t>Pembiasaan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sarat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. </a:t>
            </a:r>
          </a:p>
          <a:p>
            <a:pPr marL="457200" lvl="0" indent="-457200">
              <a:buFont typeface="+mj-lt"/>
              <a:buAutoNum type="arabicPeriod" startAt="5"/>
            </a:pPr>
            <a:endParaRPr lang="en-US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533400"/>
            <a:ext cx="6781800" cy="152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705600" cy="1524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Teori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dari</a:t>
            </a:r>
            <a:r>
              <a:rPr lang="en-US" b="1" dirty="0" smtClean="0">
                <a:solidFill>
                  <a:schemeClr val="bg1"/>
                </a:solidFill>
              </a:rPr>
              <a:t> PUTU SUDIRA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err="1" smtClean="0">
                <a:solidFill>
                  <a:schemeClr val="bg1"/>
                </a:solidFill>
              </a:rPr>
              <a:t>Teori</a:t>
            </a:r>
            <a:r>
              <a:rPr lang="en-US" b="1" dirty="0" smtClean="0">
                <a:solidFill>
                  <a:schemeClr val="bg1"/>
                </a:solidFill>
              </a:rPr>
              <a:t> TRI BUDAYA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2209800"/>
            <a:ext cx="70104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/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Kejuruan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Berhasil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:</a:t>
            </a:r>
          </a:p>
          <a:p>
            <a:pPr marL="457200" lvl="0" indent="-457200"/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err="1" smtClean="0"/>
              <a:t>Mengembangkan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Budaya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Belajar</a:t>
            </a:r>
            <a:endParaRPr lang="en-US" sz="32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err="1" smtClean="0"/>
              <a:t>Mengembangkan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Budaya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Berkarya</a:t>
            </a:r>
            <a:endParaRPr lang="en-US" sz="32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err="1" smtClean="0"/>
              <a:t>Mengembangkan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Budaya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Melayani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Orang</a:t>
            </a:r>
            <a:r>
              <a:rPr lang="en-US" sz="3200" b="1" dirty="0" smtClean="0"/>
              <a:t> lain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 startAt="5"/>
            </a:pPr>
            <a:endParaRPr lang="en-US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533400"/>
            <a:ext cx="6781800" cy="152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705600" cy="1524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empat</a:t>
            </a:r>
            <a:r>
              <a:rPr lang="en-US" b="1" dirty="0" smtClean="0">
                <a:solidFill>
                  <a:schemeClr val="bg1"/>
                </a:solidFill>
              </a:rPr>
              <a:t> model </a:t>
            </a:r>
            <a:r>
              <a:rPr lang="en-US" b="1" dirty="0" err="1" smtClean="0">
                <a:solidFill>
                  <a:schemeClr val="bg1"/>
                </a:solidFill>
              </a:rPr>
              <a:t>pendidikan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kejuruan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2209800"/>
            <a:ext cx="70104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/>
              <a:t>”MODEL SEKOLAH”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ditempat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dididik</a:t>
            </a:r>
            <a:r>
              <a:rPr lang="en-US" sz="2400" dirty="0" smtClean="0"/>
              <a:t> </a:t>
            </a:r>
            <a:r>
              <a:rPr lang="en-US" sz="2400" dirty="0" err="1" smtClean="0"/>
              <a:t>latihkan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melengkapi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peralatan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mahal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keusangan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peralatan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id-ID" sz="2400" dirty="0" smtClean="0"/>
              <a:t>dan industri </a:t>
            </a:r>
            <a:r>
              <a:rPr lang="en-US" sz="2400" dirty="0" smtClean="0"/>
              <a:t>yang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mutakhir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berkualitas</a:t>
            </a:r>
            <a:r>
              <a:rPr lang="en-US" sz="2400" dirty="0" smtClean="0"/>
              <a:t>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B</a:t>
            </a:r>
            <a:r>
              <a:rPr lang="id-ID" sz="2400" dirty="0" smtClean="0"/>
              <a:t>ahan praktek akan menyedot biaya yang sangat besar. </a:t>
            </a:r>
            <a:endParaRPr lang="en-U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id-ID" sz="2400" dirty="0" smtClean="0"/>
              <a:t> dan tidak efektif karena peralatan di dunia kerja berubah sedangkan sekolah tidak langsung bisa mengikuti perubahan di lapangan</a:t>
            </a:r>
            <a:r>
              <a:rPr lang="en-US" sz="2400" dirty="0" smtClean="0"/>
              <a:t>. 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 startAt="5"/>
            </a:pPr>
            <a:endParaRPr lang="en-US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533400"/>
            <a:ext cx="6781800" cy="152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705600" cy="1524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empat</a:t>
            </a:r>
            <a:r>
              <a:rPr lang="en-US" b="1" dirty="0" smtClean="0">
                <a:solidFill>
                  <a:schemeClr val="bg1"/>
                </a:solidFill>
              </a:rPr>
              <a:t> model </a:t>
            </a:r>
            <a:r>
              <a:rPr lang="en-US" b="1" dirty="0" err="1" smtClean="0">
                <a:solidFill>
                  <a:schemeClr val="bg1"/>
                </a:solidFill>
              </a:rPr>
              <a:t>pendidikan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kejuruan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2209800"/>
            <a:ext cx="70104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457200" lvl="0" indent="-457200"/>
            <a:r>
              <a:rPr lang="en-US" sz="2400" b="1" dirty="0" smtClean="0"/>
              <a:t>2. ”MODEL SISTEM GANDA”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: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dirty="0" err="1" smtClean="0"/>
              <a:t>memadukan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sarat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 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dirty="0" smtClean="0"/>
              <a:t>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en-US" dirty="0" smtClean="0"/>
          </a:p>
          <a:p>
            <a:pPr lvl="1" indent="-457200">
              <a:buFont typeface="Arial" pitchFamily="34" charset="0"/>
              <a:buChar char="•"/>
            </a:pPr>
            <a:r>
              <a:rPr lang="id-ID" dirty="0" smtClean="0"/>
              <a:t>Kebiasaan kerja di dunia kerja sesungguhnya sulit dibangun di sekolah karena sekolah cenderung hanya membentuk kebiasaan belajar saja. </a:t>
            </a:r>
            <a:endParaRPr lang="en-US" dirty="0" smtClean="0"/>
          </a:p>
          <a:p>
            <a:pPr lvl="1" indent="-457200">
              <a:buFont typeface="Arial" pitchFamily="34" charset="0"/>
              <a:buChar char="•"/>
            </a:pPr>
            <a:r>
              <a:rPr lang="id-ID" dirty="0" smtClean="0"/>
              <a:t>Disiplin kerja sangat berbeda dengan desiplin belajar dan berlatih. Kelemahan sistem ganda sangat rentan dengan perubahan sosial, ekonomi, dan politik. </a:t>
            </a:r>
            <a:endParaRPr lang="en-US" dirty="0" smtClean="0"/>
          </a:p>
          <a:p>
            <a:pPr lvl="1" indent="-457200">
              <a:buFont typeface="Arial" pitchFamily="34" charset="0"/>
              <a:buChar char="•"/>
            </a:pPr>
            <a:r>
              <a:rPr lang="id-ID" dirty="0" smtClean="0"/>
              <a:t>DU-DI di Indonesia masih sulit memberi kepastian-kepastian terhadap layanan pendidikan karena sistem di Indonesia belum </a:t>
            </a:r>
            <a:r>
              <a:rPr lang="en-US" dirty="0" smtClean="0"/>
              <a:t>m</a:t>
            </a:r>
            <a:r>
              <a:rPr lang="id-ID" dirty="0" smtClean="0"/>
              <a:t>engakomodasikan kepentingan Industri bersamaan dengan kepentingan layanan pendidikan.</a:t>
            </a:r>
            <a:endParaRPr lang="en-US" sz="1600" dirty="0" smtClean="0"/>
          </a:p>
          <a:p>
            <a:pPr marL="457200" lvl="0" indent="-457200">
              <a:buFont typeface="+mj-lt"/>
              <a:buAutoNum type="arabicPeriod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 startAt="5"/>
            </a:pPr>
            <a:endParaRPr lang="en-US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533400"/>
            <a:ext cx="6781800" cy="152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705600" cy="1524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empat</a:t>
            </a:r>
            <a:r>
              <a:rPr lang="en-US" b="1" dirty="0" smtClean="0">
                <a:solidFill>
                  <a:schemeClr val="bg1"/>
                </a:solidFill>
              </a:rPr>
              <a:t> model </a:t>
            </a:r>
            <a:r>
              <a:rPr lang="en-US" b="1" dirty="0" err="1" smtClean="0">
                <a:solidFill>
                  <a:schemeClr val="bg1"/>
                </a:solidFill>
              </a:rPr>
              <a:t>pendidikan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kejuruan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2209800"/>
            <a:ext cx="70104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/>
            <a:r>
              <a:rPr lang="en-US" sz="2400" b="1" dirty="0" smtClean="0"/>
              <a:t>3. ”MODEL MAGANG”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:</a:t>
            </a:r>
          </a:p>
          <a:p>
            <a:pPr marL="365760" indent="-365760">
              <a:buFont typeface="Arial" pitchFamily="34" charset="0"/>
              <a:buChar char="•"/>
            </a:pPr>
            <a:r>
              <a:rPr lang="en-US" sz="2400" dirty="0" err="1" smtClean="0"/>
              <a:t>menyerahkan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dukungan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. </a:t>
            </a:r>
          </a:p>
          <a:p>
            <a:pPr marL="365760" indent="-365760">
              <a:buFont typeface="Arial" pitchFamily="34" charset="0"/>
              <a:buChar char="•"/>
            </a:pP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menyelenggarakan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pelajaran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normatif</a:t>
            </a:r>
            <a:r>
              <a:rPr lang="en-US" sz="2400" dirty="0" smtClean="0"/>
              <a:t>, </a:t>
            </a:r>
            <a:r>
              <a:rPr lang="en-US" sz="2400" dirty="0" err="1" smtClean="0"/>
              <a:t>adaptif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dasar-dasar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kejuruan</a:t>
            </a:r>
            <a:r>
              <a:rPr lang="en-US" sz="2400" dirty="0" smtClean="0"/>
              <a:t>. </a:t>
            </a:r>
          </a:p>
          <a:p>
            <a:pPr marL="365760" indent="-365760">
              <a:buFont typeface="Arial" pitchFamily="34" charset="0"/>
              <a:buChar char="•"/>
            </a:pPr>
            <a:r>
              <a:rPr lang="en-US" sz="2400" dirty="0" smtClean="0"/>
              <a:t>Model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cocok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maju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kuat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 startAt="5"/>
            </a:pPr>
            <a:endParaRPr lang="en-US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824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TEORI PENDIDIKAN KEJURUAN</vt:lpstr>
      <vt:lpstr>teori dari Prosser dan Allen </vt:lpstr>
      <vt:lpstr>teori dari Prosser dan Allen </vt:lpstr>
      <vt:lpstr>teori dari Prosser dan Allen </vt:lpstr>
      <vt:lpstr>teori dari Prosser dan Allen </vt:lpstr>
      <vt:lpstr>Teori dari PUTU SUDIRA Teori TRI BUDAYA</vt:lpstr>
      <vt:lpstr>empat model pendidikan kejuruan </vt:lpstr>
      <vt:lpstr>empat model pendidikan kejuruan </vt:lpstr>
      <vt:lpstr>empat model pendidikan kejuruan </vt:lpstr>
      <vt:lpstr>empat model pendidikan kejuruan </vt:lpstr>
      <vt:lpstr>QUESTIONS</vt:lpstr>
      <vt:lpstr>Terimakasih Berkarya Budayanya orang PTK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Panji</cp:lastModifiedBy>
  <cp:revision>38</cp:revision>
  <dcterms:created xsi:type="dcterms:W3CDTF">2012-01-26T22:45:00Z</dcterms:created>
  <dcterms:modified xsi:type="dcterms:W3CDTF">2012-03-05T09:48:40Z</dcterms:modified>
</cp:coreProperties>
</file>