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73" r:id="rId5"/>
    <p:sldId id="272" r:id="rId6"/>
    <p:sldId id="269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15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05/02/2012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0B5-775E-483B-AB37-9724C661F267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3CA7-9C6D-4236-BF79-8A82E8C9FF4B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9A60-2DC0-49A9-B3D5-D5EDBDDAEDCC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6D4D-0421-409F-A663-2A008266BEA5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912C-D1FA-44ED-921D-DB340C49B3A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CBA-16C3-4990-89CA-D67B5DEBAF97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BF0-B20E-4754-AE0B-4B8315FA5B7D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FE5-5F41-45A9-BA46-9C5A164ADB20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8253-81DB-4910-85DC-4100B63FE3F8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C0A4-8DC8-484A-8E04-1E5B0C1B9C70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88FA-BD71-4306-A7DA-5600B4789839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F006-8CAC-42A6-8F6D-9898B955F9CF}" type="datetime1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tupanji@uny.ac.i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id-ID" sz="7200" b="1" dirty="0" smtClean="0"/>
              <a:t>Piaget and Vygotsky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3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PPs UGM – S3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1195040" cy="142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219200" y="609600"/>
            <a:ext cx="7543800" cy="2667000"/>
          </a:xfrm>
          <a:prstGeom prst="roundRect">
            <a:avLst>
              <a:gd name="adj" fmla="val 47069"/>
            </a:avLst>
          </a:prstGeom>
          <a:gradFill>
            <a:gsLst>
              <a:gs pos="43000">
                <a:srgbClr val="FF0000">
                  <a:alpha val="25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609600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Jean William Fritz Piaget (1896–1980) and </a:t>
            </a:r>
            <a:endParaRPr lang="id-ID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Lev </a:t>
            </a:r>
            <a:r>
              <a:rPr lang="en-US" sz="4000" b="1" dirty="0" err="1" smtClean="0">
                <a:solidFill>
                  <a:schemeClr val="bg1"/>
                </a:solidFill>
              </a:rPr>
              <a:t>Semyonovich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Vygotsky</a:t>
            </a:r>
            <a:r>
              <a:rPr lang="en-US" sz="4000" b="1" dirty="0" smtClean="0">
                <a:solidFill>
                  <a:schemeClr val="bg1"/>
                </a:solidFill>
              </a:rPr>
              <a:t> (1896–1934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3465255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Two</a:t>
            </a:r>
            <a:r>
              <a:rPr lang="id-ID" sz="4000" dirty="0" smtClean="0"/>
              <a:t> </a:t>
            </a:r>
            <a:r>
              <a:rPr lang="en-US" sz="4000" dirty="0" smtClean="0"/>
              <a:t>giants </a:t>
            </a:r>
            <a:r>
              <a:rPr lang="en-US" sz="4000" dirty="0" smtClean="0"/>
              <a:t>in psychology and education whose theories of mental development are highly influential.</a:t>
            </a:r>
            <a:endParaRPr lang="id-ID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5715000" cy="838200"/>
          </a:xfrm>
        </p:spPr>
        <p:txBody>
          <a:bodyPr/>
          <a:lstStyle/>
          <a:p>
            <a:r>
              <a:rPr lang="id-ID" b="1" dirty="0" smtClean="0"/>
              <a:t>Vygotsky's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focused on qualitative changes in a child's cultural </a:t>
            </a:r>
            <a:r>
              <a:rPr lang="en-US" dirty="0" smtClean="0">
                <a:solidFill>
                  <a:schemeClr val="tx1"/>
                </a:solidFill>
              </a:rPr>
              <a:t>development</a:t>
            </a:r>
            <a:r>
              <a:rPr lang="id-ID" dirty="0" smtClean="0">
                <a:solidFill>
                  <a:schemeClr val="tx1"/>
                </a:solidFill>
              </a:rPr>
              <a:t>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“</a:t>
            </a:r>
            <a:r>
              <a:rPr lang="id-ID" dirty="0" smtClean="0">
                <a:solidFill>
                  <a:schemeClr val="tx1"/>
                </a:solidFill>
              </a:rPr>
              <a:t>genetic roots of </a:t>
            </a:r>
            <a:r>
              <a:rPr lang="id-ID" dirty="0" smtClean="0">
                <a:solidFill>
                  <a:schemeClr val="tx1"/>
                </a:solidFill>
              </a:rPr>
              <a:t>thinking and </a:t>
            </a:r>
            <a:r>
              <a:rPr lang="id-ID" dirty="0" smtClean="0">
                <a:solidFill>
                  <a:schemeClr val="tx1"/>
                </a:solidFill>
              </a:rPr>
              <a:t>speech</a:t>
            </a:r>
            <a:r>
              <a:rPr lang="id-ID" dirty="0" smtClean="0">
                <a:solidFill>
                  <a:schemeClr val="tx1"/>
                </a:solidFill>
              </a:rPr>
              <a:t>”.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cultural </a:t>
            </a:r>
            <a:r>
              <a:rPr lang="id-ID" dirty="0" smtClean="0">
                <a:solidFill>
                  <a:schemeClr val="tx1"/>
                </a:solidFill>
              </a:rPr>
              <a:t>and </a:t>
            </a:r>
            <a:r>
              <a:rPr lang="id-ID" dirty="0" smtClean="0">
                <a:solidFill>
                  <a:schemeClr val="tx1"/>
                </a:solidFill>
              </a:rPr>
              <a:t>social-historical influences </a:t>
            </a:r>
            <a:r>
              <a:rPr lang="id-ID" dirty="0" smtClean="0">
                <a:solidFill>
                  <a:schemeClr val="tx1"/>
                </a:solidFill>
              </a:rPr>
              <a:t>on qualitative changes in development of humans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“useful adaptations to the 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environment”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381000"/>
            <a:ext cx="5410200" cy="974360"/>
          </a:xfrm>
          <a:prstGeom prst="roundRect">
            <a:avLst>
              <a:gd name="adj" fmla="val 50000"/>
            </a:avLst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pic>
        <p:nvPicPr>
          <p:cNvPr id="7" name="Picture 6" descr="NDVD_00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286000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5715000" cy="838200"/>
          </a:xfrm>
        </p:spPr>
        <p:txBody>
          <a:bodyPr/>
          <a:lstStyle/>
          <a:p>
            <a:r>
              <a:rPr lang="id-ID" b="1" dirty="0" smtClean="0"/>
              <a:t>Piaget's </a:t>
            </a:r>
            <a:r>
              <a:rPr lang="id-ID" b="1" dirty="0" smtClean="0"/>
              <a:t>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 smtClean="0"/>
              <a:t>stages begins with a </a:t>
            </a:r>
            <a:r>
              <a:rPr lang="en-US" dirty="0" err="1" smtClean="0"/>
              <a:t>microanalytic</a:t>
            </a:r>
            <a:r>
              <a:rPr lang="en-US" dirty="0" smtClean="0"/>
              <a:t> study of how infants </a:t>
            </a:r>
            <a:r>
              <a:rPr lang="en-US" dirty="0" smtClean="0"/>
              <a:t>from</a:t>
            </a:r>
            <a:r>
              <a:rPr lang="id-ID" dirty="0" smtClean="0"/>
              <a:t> </a:t>
            </a:r>
            <a:r>
              <a:rPr lang="en-US" dirty="0" smtClean="0"/>
              <a:t>birth </a:t>
            </a:r>
            <a:r>
              <a:rPr lang="en-US" dirty="0" smtClean="0"/>
              <a:t>adapt to the world of </a:t>
            </a:r>
            <a:r>
              <a:rPr lang="en-US" dirty="0" smtClean="0"/>
              <a:t>objects</a:t>
            </a:r>
            <a:r>
              <a:rPr lang="id-ID" dirty="0" smtClean="0"/>
              <a:t>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dirty="0" smtClean="0"/>
              <a:t>found a qualitative change in 4-year-olds who can make a line of eight </a:t>
            </a:r>
            <a:r>
              <a:rPr lang="en-US" dirty="0" smtClean="0"/>
              <a:t>tokens</a:t>
            </a:r>
            <a:r>
              <a:rPr lang="id-ID" dirty="0" smtClean="0"/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381000"/>
            <a:ext cx="5410200" cy="974360"/>
          </a:xfrm>
          <a:prstGeom prst="roundRect">
            <a:avLst>
              <a:gd name="adj" fmla="val 50000"/>
            </a:avLst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pic>
        <p:nvPicPr>
          <p:cNvPr id="7" name="Picture 6" descr="NDVD_00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286000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id-ID" b="1" dirty="0" smtClean="0"/>
              <a:t>Expectancy-Value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/>
              <a:t>Can I Learn and Why Do I Learn?</a:t>
            </a:r>
            <a:r>
              <a:rPr lang="id-ID" b="1" dirty="0" smtClean="0"/>
              <a:t> </a:t>
            </a:r>
            <a:r>
              <a:rPr lang="id-ID" b="1" dirty="0" smtClean="0"/>
              <a:t>Principles of Expectancy-Value </a:t>
            </a:r>
            <a:r>
              <a:rPr lang="id-ID" b="1" dirty="0" smtClean="0"/>
              <a:t>Theory</a:t>
            </a:r>
            <a:endParaRPr lang="id-ID" b="1" dirty="0" smtClean="0"/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/>
              <a:t>Why </a:t>
            </a:r>
            <a:r>
              <a:rPr lang="id-ID" b="1" dirty="0" smtClean="0"/>
              <a:t>Did I </a:t>
            </a:r>
            <a:r>
              <a:rPr lang="id-ID" b="1" dirty="0" smtClean="0"/>
              <a:t>Fail? Principles </a:t>
            </a:r>
            <a:r>
              <a:rPr lang="id-ID" b="1" dirty="0" smtClean="0"/>
              <a:t>of Attribution </a:t>
            </a:r>
            <a:r>
              <a:rPr lang="id-ID" b="1" dirty="0" smtClean="0"/>
              <a:t>Theory.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 smtClean="0"/>
              <a:t>Can I Get What I Want? Principles of </a:t>
            </a:r>
            <a:r>
              <a:rPr lang="en-US" b="1" dirty="0" smtClean="0"/>
              <a:t>Achievement</a:t>
            </a:r>
            <a:r>
              <a:rPr lang="id-ID" b="1" dirty="0" smtClean="0"/>
              <a:t> Goal </a:t>
            </a:r>
            <a:r>
              <a:rPr lang="id-ID" b="1" dirty="0" smtClean="0"/>
              <a:t>Theory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448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371600"/>
            <a:ext cx="6705600" cy="838200"/>
          </a:xfrm>
        </p:spPr>
        <p:txBody>
          <a:bodyPr/>
          <a:lstStyle/>
          <a:p>
            <a:r>
              <a:rPr lang="id-ID" b="1" dirty="0" smtClean="0"/>
              <a:t>Cognitive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010400" cy="1600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What Can Teachers Do to Enhance Student Motivation?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990600"/>
            <a:ext cx="6934200" cy="41747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PTK PPs UNY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Melayani orang Kewajibannya </a:t>
            </a:r>
            <a:r>
              <a:rPr lang="id-ID" sz="4000" b="1" dirty="0" smtClean="0">
                <a:solidFill>
                  <a:srgbClr val="C00000"/>
                </a:solidFill>
              </a:rPr>
              <a:t>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275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Piaget and Vygotsky</vt:lpstr>
      <vt:lpstr>Slide 2</vt:lpstr>
      <vt:lpstr>Vygotsky's theory</vt:lpstr>
      <vt:lpstr>Piaget's theory</vt:lpstr>
      <vt:lpstr>Expectancy-Value Theory</vt:lpstr>
      <vt:lpstr>Cognitive Theory</vt:lpstr>
      <vt:lpstr>Terimakasih Melayani orang Kewajibannya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45</cp:revision>
  <dcterms:created xsi:type="dcterms:W3CDTF">2012-01-26T22:45:00Z</dcterms:created>
  <dcterms:modified xsi:type="dcterms:W3CDTF">2012-02-05T07:06:26Z</dcterms:modified>
</cp:coreProperties>
</file>