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75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10/05/2012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2057400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002060"/>
                </a:solidFill>
              </a:rPr>
              <a:t>METODE PENELITIAN </a:t>
            </a:r>
            <a:br>
              <a:rPr lang="id-ID" sz="4800" b="1" dirty="0" smtClean="0">
                <a:solidFill>
                  <a:srgbClr val="002060"/>
                </a:solidFill>
              </a:rPr>
            </a:br>
            <a:r>
              <a:rPr lang="id-ID" sz="4800" b="1" dirty="0" smtClean="0">
                <a:solidFill>
                  <a:srgbClr val="002060"/>
                </a:solidFill>
              </a:rPr>
              <a:t>EKSPERIMEN</a:t>
            </a:r>
            <a:endParaRPr lang="en-US" sz="4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smtClean="0"/>
              <a:t>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0"/>
            <a:ext cx="68580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FACTORIAL 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429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Memungkinkan adanya Variabel moderator.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Semua kelompok dipilih secara Random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457200"/>
            <a:ext cx="7848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Pretest-Posttest-Control group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648200" y="2057400"/>
            <a:ext cx="4267200" cy="4038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Masing kelompok dipilih secara Random.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Masing-masing diberi pretest.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Diharapkan nilai pretestnya sama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295400" y="2514600"/>
            <a:ext cx="3124200" cy="2438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O1 X Y1 O2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dirty="0" smtClean="0">
                <a:solidFill>
                  <a:schemeClr val="tx1">
                    <a:tint val="75000"/>
                  </a:schemeClr>
                </a:solidFill>
              </a:rPr>
              <a:t>R O3    Y1 O4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O5  X Y2 O6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dirty="0" smtClean="0">
                <a:solidFill>
                  <a:schemeClr val="tx1">
                    <a:tint val="75000"/>
                  </a:schemeClr>
                </a:solidFill>
              </a:rPr>
              <a:t>R O7     Y2 O8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72390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QUASI EKSPERIMENTAL 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429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Mempunyai kelompok kontrol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Variabel luar tidak sepenuhnya dapat dikontrol.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smtClean="0">
                <a:solidFill>
                  <a:schemeClr val="bg1"/>
                </a:solidFill>
              </a:rPr>
              <a:t>Digunakan karena sulit mendapatkan kelompok kontrol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457200"/>
            <a:ext cx="4876800" cy="762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Macam DESAIN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Flowchart: Multidocument 8"/>
          <p:cNvSpPr/>
          <p:nvPr/>
        </p:nvSpPr>
        <p:spPr>
          <a:xfrm>
            <a:off x="1524000" y="1905000"/>
            <a:ext cx="14478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id-ID" sz="3200" b="1" dirty="0" smtClean="0"/>
              <a:t>PRE EXPERIMENTAL</a:t>
            </a:r>
            <a:endParaRPr lang="en-US" sz="3200" b="1" dirty="0"/>
          </a:p>
        </p:txBody>
      </p:sp>
      <p:sp>
        <p:nvSpPr>
          <p:cNvPr id="10" name="Flowchart: Multidocument 9"/>
          <p:cNvSpPr/>
          <p:nvPr/>
        </p:nvSpPr>
        <p:spPr>
          <a:xfrm>
            <a:off x="3505200" y="1600200"/>
            <a:ext cx="1828800" cy="42672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id-ID" sz="3200" b="1" dirty="0" smtClean="0"/>
              <a:t>TRUE EXPERIMENTAL</a:t>
            </a:r>
            <a:endParaRPr lang="en-US" sz="3200" b="1" dirty="0"/>
          </a:p>
        </p:txBody>
      </p:sp>
      <p:sp>
        <p:nvSpPr>
          <p:cNvPr id="13" name="Flowchart: Multidocument 12"/>
          <p:cNvSpPr/>
          <p:nvPr/>
        </p:nvSpPr>
        <p:spPr>
          <a:xfrm>
            <a:off x="5791200" y="1905000"/>
            <a:ext cx="14478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id-ID" sz="3200" b="1" dirty="0" smtClean="0"/>
              <a:t>FACTORIAL EXPERIMENTAL</a:t>
            </a:r>
            <a:endParaRPr lang="en-US" sz="3200" b="1" dirty="0"/>
          </a:p>
        </p:txBody>
      </p:sp>
      <p:sp>
        <p:nvSpPr>
          <p:cNvPr id="16" name="Flowchart: Multidocument 15"/>
          <p:cNvSpPr/>
          <p:nvPr/>
        </p:nvSpPr>
        <p:spPr>
          <a:xfrm>
            <a:off x="7620000" y="1981200"/>
            <a:ext cx="1143000" cy="358140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id-ID" sz="3200" b="1" dirty="0" smtClean="0"/>
              <a:t>QUASI</a:t>
            </a:r>
          </a:p>
          <a:p>
            <a:pPr algn="ctr"/>
            <a:r>
              <a:rPr lang="id-ID" sz="3200" b="1" dirty="0" smtClean="0"/>
              <a:t>EXPERIMENTAL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PRE-EXPERIMENTAL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4267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Belum merupakan eksperimen sungguh-sungguh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Masih ada variabel luar yang berpengaruh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Sampel tidak dipilih secara Random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One-Shot case study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105400" y="2057400"/>
            <a:ext cx="38100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X = Treatment yang diberikan (variabel independen)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O = Observasi (variabel dependen)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676400" y="2514600"/>
            <a:ext cx="28956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 O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685800"/>
            <a:ext cx="7848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One-Group Pretest-Posttest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953000" y="2057400"/>
            <a:ext cx="3962400" cy="4038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X = Treatment yang diberikan (variabel independen)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O1 = Nilai pretest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O2 = nilai posttest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Pengaruh treatment O2 – O1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676400" y="2514600"/>
            <a:ext cx="28956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O1 X  O2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685800"/>
            <a:ext cx="7848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Intact-Group Comparison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724400" y="2057400"/>
            <a:ext cx="4191000" cy="4038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X = Treatment yang diberikan (variabel independen)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O1 = pengukuran setelah perlakuan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O2 = pengukuran setelah kelompok tidak </a:t>
            </a:r>
            <a:r>
              <a:rPr lang="id-ID" sz="3600" b="1" smtClean="0">
                <a:solidFill>
                  <a:schemeClr val="bg1"/>
                </a:solidFill>
              </a:rPr>
              <a:t>diberi </a:t>
            </a:r>
            <a:r>
              <a:rPr lang="id-ID" sz="3600" b="1" smtClean="0">
                <a:solidFill>
                  <a:schemeClr val="bg1"/>
                </a:solidFill>
              </a:rPr>
              <a:t>perlakuan</a:t>
            </a:r>
            <a:endParaRPr lang="id-ID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Pengaruh perlakuan   O1 – O2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676400" y="2514600"/>
            <a:ext cx="28956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 O1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800" b="1" dirty="0" smtClean="0">
                <a:solidFill>
                  <a:schemeClr val="tx1">
                    <a:tint val="75000"/>
                  </a:schemeClr>
                </a:solidFill>
              </a:rPr>
              <a:t>    O2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685800"/>
            <a:ext cx="73152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0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TRUE-EXPERIMENTAL 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429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Peneliti dapat mengontrol semua variabel luar yang mempengaruhi jalannya eksperimen.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Sampel eksperimen dan kelompok kontrol diambil secara acak.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685800"/>
            <a:ext cx="78486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Posttest-Only Control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724400" y="2057400"/>
            <a:ext cx="4191000" cy="4038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Dua kelompok masing2 dipilih secara random.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Kel. eskperimen diberi perlakuan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Pengaruh Q1 : Q2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447800" y="2514600"/>
            <a:ext cx="28956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X   O1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800" b="1" dirty="0" smtClean="0">
                <a:solidFill>
                  <a:schemeClr val="tx1">
                    <a:tint val="75000"/>
                  </a:schemeClr>
                </a:solidFill>
              </a:rPr>
              <a:t>R      O2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457200"/>
            <a:ext cx="7848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Pretest-Posttest-Control group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648200" y="2057400"/>
            <a:ext cx="4267200" cy="4038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Dua kelompok masing2 dipilih secara random.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Kel. eskperimen diberi perlakuan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chemeClr val="bg1"/>
                </a:solidFill>
              </a:rPr>
              <a:t>Pengaruh (Q2-Q1) – (O4-O3).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1295400" y="2514600"/>
            <a:ext cx="31242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O1 X O2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800" b="1" dirty="0" smtClean="0">
                <a:solidFill>
                  <a:schemeClr val="tx1">
                    <a:tint val="75000"/>
                  </a:schemeClr>
                </a:solidFill>
              </a:rPr>
              <a:t>R O3     O4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445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METODE PENELITIAN  EKSPERIMEN</vt:lpstr>
      <vt:lpstr>Macam DESAIN</vt:lpstr>
      <vt:lpstr>PRE-EXPERIMENTAL</vt:lpstr>
      <vt:lpstr>One-Shot case study</vt:lpstr>
      <vt:lpstr>One-Group Pretest-Posttest Design</vt:lpstr>
      <vt:lpstr>Intact-Group Comparison</vt:lpstr>
      <vt:lpstr>TRUE-EXPERIMENTAL  DESIGN</vt:lpstr>
      <vt:lpstr>Posttest-Only Control Design</vt:lpstr>
      <vt:lpstr>Pretest-Posttest-Control group Design</vt:lpstr>
      <vt:lpstr>FACTORIAL  DESIGN</vt:lpstr>
      <vt:lpstr>Pretest-Posttest-Control group Design</vt:lpstr>
      <vt:lpstr>QUASI EKSPERIMENTAL  DESIGN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78</cp:revision>
  <dcterms:created xsi:type="dcterms:W3CDTF">2012-01-26T22:45:00Z</dcterms:created>
  <dcterms:modified xsi:type="dcterms:W3CDTF">2012-05-10T05:19:57Z</dcterms:modified>
</cp:coreProperties>
</file>