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8" autoAdjust="0"/>
  </p:normalViewPr>
  <p:slideViewPr>
    <p:cSldViewPr>
      <p:cViewPr>
        <p:scale>
          <a:sx n="64" d="100"/>
          <a:sy n="64" d="100"/>
        </p:scale>
        <p:origin x="-1548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E383F-168A-4788-8FD4-0BF2C0654577}" type="datetimeFigureOut">
              <a:rPr lang="id-ID" smtClean="0"/>
              <a:pPr/>
              <a:t>05/02/2012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B128C-0801-4791-B5A2-5B3D9CB9BFA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2A10-53F8-4149-B65B-BA4AC1100369}" type="datetime1">
              <a:rPr lang="en-US" smtClean="0"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- Prodi 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5E4-5F74-4028-8458-9560138940B5}" type="datetime1">
              <a:rPr lang="en-US" smtClean="0"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- Prodi 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1834-73B8-4F54-AD79-6D9F659A7374}" type="datetime1">
              <a:rPr lang="en-US" smtClean="0"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- Prodi 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908A-39BB-43DA-B431-85EB3B678C1E}" type="datetime1">
              <a:rPr lang="en-US" smtClean="0"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- Prodi 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FC114-AF61-4EAB-9772-63152B726ADD}" type="datetime1">
              <a:rPr lang="en-US" smtClean="0"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- Prodi 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A394-5F2F-43C2-9E5D-F61898052FEB}" type="datetime1">
              <a:rPr lang="en-US" smtClean="0"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- Prodi 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AEBC-C258-4AE8-98CD-9D7AB7489B9E}" type="datetime1">
              <a:rPr lang="en-US" smtClean="0"/>
              <a:t>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- Prodi  PTK PPs UNY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1184-709F-4B45-85DA-E59EA33C07DA}" type="datetime1">
              <a:rPr lang="en-US" smtClean="0"/>
              <a:t>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- Prodi  PTK PPs UNY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ECA8-5A71-4F71-91E7-2C66C78277E0}" type="datetime1">
              <a:rPr lang="en-US" smtClean="0"/>
              <a:t>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- Prodi  PTK PPs UNY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BE36-FA11-49B3-AD4A-65A385860A56}" type="datetime1">
              <a:rPr lang="en-US" smtClean="0"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- Prodi 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1453-B244-4E9A-886F-5A14A2CDAF1A}" type="datetime1">
              <a:rPr lang="en-US" smtClean="0"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- Prodi 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C9512-0F3A-40FA-96AF-B70C950D9509}" type="datetime1">
              <a:rPr lang="en-US" smtClean="0"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 Putu Sudira, M.P. - Prodi 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utupanji@uny.ac.id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914400"/>
            <a:ext cx="6096000" cy="3048000"/>
          </a:xfrm>
          <a:prstGeom prst="roundRect">
            <a:avLst>
              <a:gd name="adj" fmla="val 50000"/>
            </a:avLst>
          </a:prstGeom>
          <a:blipFill dpi="0" rotWithShape="1">
            <a:blip r:embed="rId2">
              <a:alphaModFix amt="33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0"/>
            <a:ext cx="6705600" cy="1676400"/>
          </a:xfrm>
        </p:spPr>
        <p:txBody>
          <a:bodyPr>
            <a:noAutofit/>
          </a:bodyPr>
          <a:lstStyle/>
          <a:p>
            <a:r>
              <a:rPr lang="id-ID" sz="7200" b="1" dirty="0" smtClean="0"/>
              <a:t>Mastery Learning</a:t>
            </a:r>
            <a:endParaRPr lang="en-US" sz="72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4114800"/>
            <a:ext cx="67056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Dr. Putu Sudira, M.P.</a:t>
            </a:r>
          </a:p>
          <a:p>
            <a:pPr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  <a:hlinkClick r:id="rId3"/>
              </a:rPr>
              <a:t>putupanji@uny.ac.id</a:t>
            </a:r>
            <a:r>
              <a:rPr lang="id-ID" sz="2400" b="1" dirty="0" smtClean="0">
                <a:latin typeface="+mj-lt"/>
                <a:ea typeface="+mj-ea"/>
                <a:cs typeface="+mj-cs"/>
              </a:rPr>
              <a:t> – </a:t>
            </a:r>
            <a:r>
              <a:rPr lang="id-ID" sz="2400" b="1" dirty="0" smtClean="0"/>
              <a:t>08164222678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</a:rPr>
              <a:t>http://staff.uny.ac.id/cari/staff?title=Putu+Sudira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Sek.Prodi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PTK PPs  UNY, peneliti terbaik Hibah Disertasi 2011, lulusan cumlaude S2 PPs UGM – S3 PPS UNY; Kantor: Vocational and Technology Education Lantai II sayap   timur  Gedung Pascasarjana UNY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257800"/>
            <a:ext cx="1195040" cy="1420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- Prodi  PTK PPs UNY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219200" y="609600"/>
            <a:ext cx="7543800" cy="1752600"/>
          </a:xfrm>
          <a:prstGeom prst="roundRect">
            <a:avLst>
              <a:gd name="adj" fmla="val 47069"/>
            </a:avLst>
          </a:prstGeom>
          <a:gradFill>
            <a:gsLst>
              <a:gs pos="43000">
                <a:srgbClr val="FF0000">
                  <a:alpha val="25000"/>
                </a:srgb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- Prodi  PTK PPs UNY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81200" y="657761"/>
            <a:ext cx="5943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The Essential Elements of Mastery Learning</a:t>
            </a:r>
            <a:endParaRPr lang="id-ID" sz="4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8800" y="2819401"/>
            <a:ext cx="6629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id-ID" sz="4000" b="1" dirty="0" smtClean="0"/>
              <a:t>Feedback, </a:t>
            </a:r>
            <a:endParaRPr lang="id-ID" sz="4000" b="1" dirty="0" smtClean="0"/>
          </a:p>
          <a:p>
            <a:pPr marL="742950" indent="-742950">
              <a:buFont typeface="+mj-lt"/>
              <a:buAutoNum type="arabicPeriod"/>
            </a:pPr>
            <a:r>
              <a:rPr lang="id-ID" sz="4000" b="1" dirty="0" smtClean="0"/>
              <a:t>Correctives</a:t>
            </a:r>
            <a:r>
              <a:rPr lang="id-ID" sz="4000" b="1" dirty="0" smtClean="0"/>
              <a:t>, and </a:t>
            </a:r>
            <a:endParaRPr lang="id-ID" sz="4000" b="1" dirty="0" smtClean="0"/>
          </a:p>
          <a:p>
            <a:pPr marL="742950" indent="-742950">
              <a:buFont typeface="+mj-lt"/>
              <a:buAutoNum type="arabicPeriod"/>
            </a:pPr>
            <a:r>
              <a:rPr lang="id-ID" sz="4000" b="1" dirty="0" smtClean="0"/>
              <a:t>Enrichment</a:t>
            </a:r>
            <a:endParaRPr lang="id-ID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81000"/>
            <a:ext cx="5715000" cy="838200"/>
          </a:xfrm>
        </p:spPr>
        <p:txBody>
          <a:bodyPr/>
          <a:lstStyle/>
          <a:p>
            <a:r>
              <a:rPr lang="id-ID" b="1" dirty="0" smtClean="0"/>
              <a:t>Instructional Alignment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7010400" cy="3276600"/>
          </a:xfrm>
          <a:noFill/>
        </p:spPr>
        <p:txBody>
          <a:bodyPr>
            <a:normAutofit/>
          </a:bodyPr>
          <a:lstStyle/>
          <a:p>
            <a:pPr marL="432000" indent="-432000" algn="l">
              <a:buFont typeface="Wingdings" pitchFamily="2" charset="2"/>
              <a:buChar char="v"/>
            </a:pPr>
            <a:r>
              <a:rPr lang="id-ID" dirty="0" smtClean="0"/>
              <a:t>Reducing variation in </a:t>
            </a:r>
            <a:r>
              <a:rPr lang="id-ID" dirty="0" smtClean="0"/>
              <a:t>student </a:t>
            </a:r>
            <a:r>
              <a:rPr lang="en-US" dirty="0" smtClean="0"/>
              <a:t>learning </a:t>
            </a:r>
            <a:endParaRPr lang="id-ID" dirty="0" smtClean="0"/>
          </a:p>
          <a:p>
            <a:pPr marL="432000" indent="-432000" algn="l">
              <a:buFont typeface="Wingdings" pitchFamily="2" charset="2"/>
              <a:buChar char="v"/>
            </a:pPr>
            <a:r>
              <a:rPr lang="en-US" dirty="0" smtClean="0"/>
              <a:t>closing </a:t>
            </a:r>
            <a:r>
              <a:rPr lang="en-US" dirty="0" smtClean="0"/>
              <a:t>achievement gaps requires clarity and </a:t>
            </a:r>
            <a:endParaRPr lang="id-ID" dirty="0" smtClean="0"/>
          </a:p>
          <a:p>
            <a:pPr marL="432000" indent="-432000" algn="l">
              <a:buFont typeface="Wingdings" pitchFamily="2" charset="2"/>
              <a:buChar char="v"/>
            </a:pPr>
            <a:r>
              <a:rPr lang="en-US" dirty="0" smtClean="0"/>
              <a:t>consistency </a:t>
            </a:r>
            <a:r>
              <a:rPr lang="en-US" dirty="0" smtClean="0"/>
              <a:t>among all </a:t>
            </a:r>
            <a:r>
              <a:rPr lang="en-US" dirty="0" smtClean="0"/>
              <a:t>instructional</a:t>
            </a:r>
            <a:r>
              <a:rPr lang="id-ID" dirty="0" smtClean="0"/>
              <a:t> components </a:t>
            </a:r>
            <a:r>
              <a:rPr lang="id-ID" dirty="0" smtClean="0"/>
              <a:t>(Bloom, 1971a).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19200" y="381000"/>
            <a:ext cx="7239000" cy="974360"/>
          </a:xfrm>
          <a:prstGeom prst="roundRect">
            <a:avLst>
              <a:gd name="adj" fmla="val 50000"/>
            </a:avLst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- Prodi  PTK PPs UNY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- Prodi  PTK PPs UNY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524000" y="1676400"/>
            <a:ext cx="7010400" cy="25908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Terimakasih</a:t>
            </a:r>
            <a:br>
              <a:rPr lang="id-ID" b="1" dirty="0" smtClean="0"/>
            </a:br>
            <a:r>
              <a:rPr lang="id-ID" sz="4000" b="1" dirty="0" smtClean="0">
                <a:solidFill>
                  <a:srgbClr val="C00000"/>
                </a:solidFill>
              </a:rPr>
              <a:t>Tri Budaya: </a:t>
            </a:r>
            <a:br>
              <a:rPr lang="id-ID" sz="4000" b="1" dirty="0" smtClean="0">
                <a:solidFill>
                  <a:srgbClr val="C00000"/>
                </a:solidFill>
              </a:rPr>
            </a:br>
            <a:r>
              <a:rPr lang="id-ID" sz="4000" b="1" dirty="0" smtClean="0">
                <a:solidFill>
                  <a:srgbClr val="C00000"/>
                </a:solidFill>
              </a:rPr>
              <a:t>Budaya Belajar, Budaya Berkarya, </a:t>
            </a:r>
            <a:br>
              <a:rPr lang="id-ID" sz="4000" b="1" dirty="0" smtClean="0">
                <a:solidFill>
                  <a:srgbClr val="C00000"/>
                </a:solidFill>
              </a:rPr>
            </a:br>
            <a:r>
              <a:rPr lang="id-ID" sz="4000" b="1" dirty="0" smtClean="0">
                <a:solidFill>
                  <a:srgbClr val="C00000"/>
                </a:solidFill>
              </a:rPr>
              <a:t>Budaya Melayani Orang Lain</a:t>
            </a:r>
            <a:r>
              <a:rPr lang="id-ID" sz="4000" b="1" dirty="0" smtClean="0">
                <a:solidFill>
                  <a:srgbClr val="C00000"/>
                </a:solidFill>
              </a:rPr>
              <a:t/>
            </a:r>
            <a:br>
              <a:rPr lang="id-ID" sz="4000" b="1" dirty="0" smtClean="0">
                <a:solidFill>
                  <a:srgbClr val="C00000"/>
                </a:solidFill>
              </a:rPr>
            </a:br>
            <a:r>
              <a:rPr lang="id-ID" sz="1800" b="1" dirty="0" smtClean="0"/>
              <a:t> Panji Sudira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0" y="1447800"/>
            <a:ext cx="7010400" cy="2879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133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Mastery Learning</vt:lpstr>
      <vt:lpstr>Slide 2</vt:lpstr>
      <vt:lpstr>Instructional Alignment</vt:lpstr>
      <vt:lpstr>Terimakasih Tri Budaya:  Budaya Belajar, Budaya Berkarya,  Budaya Melayani Orang Lain  Panji Sudira</vt:lpstr>
    </vt:vector>
  </TitlesOfParts>
  <Company>komoputer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LEARNING</dc:title>
  <dc:creator>Putu Panji</dc:creator>
  <cp:lastModifiedBy>Putu Sudira</cp:lastModifiedBy>
  <cp:revision>49</cp:revision>
  <dcterms:created xsi:type="dcterms:W3CDTF">2012-01-26T22:45:00Z</dcterms:created>
  <dcterms:modified xsi:type="dcterms:W3CDTF">2012-02-05T07:21:01Z</dcterms:modified>
</cp:coreProperties>
</file>