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57" r:id="rId7"/>
    <p:sldId id="258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9ECC19-ECAC-4831-8472-FCDF8D2DE73A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8D2294-E25D-44C4-B313-6BE665D5CAC7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en-US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oper Black" pitchFamily="18" charset="0"/>
            </a:rPr>
            <a:t>Guru</a:t>
          </a:r>
          <a:endParaRPr lang="en-US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Cooper Black" pitchFamily="18" charset="0"/>
          </a:endParaRPr>
        </a:p>
      </dgm:t>
    </dgm:pt>
    <dgm:pt modelId="{4B184464-9D85-48BA-8815-2E930F70F44C}" type="parTrans" cxnId="{133FBBCC-9E9E-427E-8B80-E09C30BC259B}">
      <dgm:prSet/>
      <dgm:spPr/>
      <dgm:t>
        <a:bodyPr/>
        <a:lstStyle/>
        <a:p>
          <a:endParaRPr lang="en-US"/>
        </a:p>
      </dgm:t>
    </dgm:pt>
    <dgm:pt modelId="{70CC5D98-77AD-4756-9445-D7063946EBD6}" type="sibTrans" cxnId="{133FBBCC-9E9E-427E-8B80-E09C30BC259B}">
      <dgm:prSet/>
      <dgm:spPr/>
      <dgm:t>
        <a:bodyPr/>
        <a:lstStyle/>
        <a:p>
          <a:endParaRPr lang="en-US"/>
        </a:p>
      </dgm:t>
    </dgm:pt>
    <dgm:pt modelId="{A6ABE3E2-72C7-4DCC-9294-95F606307783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logos</a:t>
          </a:r>
          <a:endParaRPr lang="en-US" dirty="0"/>
        </a:p>
      </dgm:t>
    </dgm:pt>
    <dgm:pt modelId="{FFB41941-F258-4C60-9E67-A21468DA5F24}" type="parTrans" cxnId="{E482C1CF-9A6A-4593-A1CA-CE5636BE6237}">
      <dgm:prSet/>
      <dgm:spPr/>
      <dgm:t>
        <a:bodyPr/>
        <a:lstStyle/>
        <a:p>
          <a:endParaRPr lang="en-US"/>
        </a:p>
      </dgm:t>
    </dgm:pt>
    <dgm:pt modelId="{845FD3D3-228F-4BC6-949F-59BD15603AB1}" type="sibTrans" cxnId="{E482C1CF-9A6A-4593-A1CA-CE5636BE6237}">
      <dgm:prSet/>
      <dgm:spPr/>
      <dgm:t>
        <a:bodyPr/>
        <a:lstStyle/>
        <a:p>
          <a:endParaRPr lang="en-US"/>
        </a:p>
      </dgm:t>
    </dgm:pt>
    <dgm:pt modelId="{50DC60BA-2DCA-42F0-AC1E-BC87359C0989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/>
            <a:t>etos</a:t>
          </a:r>
          <a:endParaRPr lang="en-US" dirty="0"/>
        </a:p>
      </dgm:t>
    </dgm:pt>
    <dgm:pt modelId="{729339C1-5694-4E9B-B300-707B483A3F3F}" type="parTrans" cxnId="{4CF3231C-31D1-4505-9EBC-C0A39B12DDFC}">
      <dgm:prSet/>
      <dgm:spPr/>
      <dgm:t>
        <a:bodyPr/>
        <a:lstStyle/>
        <a:p>
          <a:endParaRPr lang="en-US"/>
        </a:p>
      </dgm:t>
    </dgm:pt>
    <dgm:pt modelId="{3E5569BF-E8FC-491E-A361-74B5D77586F2}" type="sibTrans" cxnId="{4CF3231C-31D1-4505-9EBC-C0A39B12DDFC}">
      <dgm:prSet/>
      <dgm:spPr/>
      <dgm:t>
        <a:bodyPr/>
        <a:lstStyle/>
        <a:p>
          <a:endParaRPr lang="en-US"/>
        </a:p>
      </dgm:t>
    </dgm:pt>
    <dgm:pt modelId="{F91480DD-2B46-4DA4-95CD-42FD07AB58BC}">
      <dgm:prSet phldrT="[Text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/>
            <a:t>patos</a:t>
          </a:r>
          <a:endParaRPr lang="en-US" dirty="0"/>
        </a:p>
      </dgm:t>
    </dgm:pt>
    <dgm:pt modelId="{B7D0EE9B-237A-492A-BF1D-157E8DB8BB14}" type="parTrans" cxnId="{2ACA4ECD-68C1-459D-A273-99BD973AB318}">
      <dgm:prSet/>
      <dgm:spPr/>
      <dgm:t>
        <a:bodyPr/>
        <a:lstStyle/>
        <a:p>
          <a:endParaRPr lang="en-US"/>
        </a:p>
      </dgm:t>
    </dgm:pt>
    <dgm:pt modelId="{8DF87E38-2299-474B-A2C5-656BF359F9A9}" type="sibTrans" cxnId="{2ACA4ECD-68C1-459D-A273-99BD973AB318}">
      <dgm:prSet/>
      <dgm:spPr/>
      <dgm:t>
        <a:bodyPr/>
        <a:lstStyle/>
        <a:p>
          <a:endParaRPr lang="en-US"/>
        </a:p>
      </dgm:t>
    </dgm:pt>
    <dgm:pt modelId="{F4F2D45C-5E30-41E5-8EC1-DDF44E5711A2}" type="pres">
      <dgm:prSet presAssocID="{C29ECC19-ECAC-4831-8472-FCDF8D2DE73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1640FD-7294-4D67-9B2E-02781B89A196}" type="pres">
      <dgm:prSet presAssocID="{C29ECC19-ECAC-4831-8472-FCDF8D2DE73A}" presName="radial" presStyleCnt="0">
        <dgm:presLayoutVars>
          <dgm:animLvl val="ctr"/>
        </dgm:presLayoutVars>
      </dgm:prSet>
      <dgm:spPr/>
    </dgm:pt>
    <dgm:pt modelId="{570FB0AF-CD81-4D08-A6DC-E1253669EF4C}" type="pres">
      <dgm:prSet presAssocID="{928D2294-E25D-44C4-B313-6BE665D5CAC7}" presName="centerShape" presStyleLbl="vennNode1" presStyleIdx="0" presStyleCnt="4"/>
      <dgm:spPr/>
      <dgm:t>
        <a:bodyPr/>
        <a:lstStyle/>
        <a:p>
          <a:endParaRPr lang="en-US"/>
        </a:p>
      </dgm:t>
    </dgm:pt>
    <dgm:pt modelId="{0364AFCD-BFF1-4B3F-AABC-02E513F4B412}" type="pres">
      <dgm:prSet presAssocID="{A6ABE3E2-72C7-4DCC-9294-95F606307783}" presName="node" presStyleLbl="vennNode1" presStyleIdx="1" presStyleCnt="4" custScaleX="142697" custScaleY="144836" custRadScaleRad="110147" custRadScaleInc="-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27DCC-2AE1-4DC7-B370-34AC51096620}" type="pres">
      <dgm:prSet presAssocID="{50DC60BA-2DCA-42F0-AC1E-BC87359C0989}" presName="node" presStyleLbl="vennNode1" presStyleIdx="2" presStyleCnt="4" custScaleX="149720" custScaleY="139536" custRadScaleRad="130306" custRadScaleInc="-62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9DF85C-EEBC-4CE1-84E4-94F6203B6005}" type="pres">
      <dgm:prSet presAssocID="{F91480DD-2B46-4DA4-95CD-42FD07AB58BC}" presName="node" presStyleLbl="vennNode1" presStyleIdx="3" presStyleCnt="4" custScaleX="145431" custScaleY="143333" custRadScaleRad="132093" custRadScaleInc="69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F3231C-31D1-4505-9EBC-C0A39B12DDFC}" srcId="{928D2294-E25D-44C4-B313-6BE665D5CAC7}" destId="{50DC60BA-2DCA-42F0-AC1E-BC87359C0989}" srcOrd="1" destOrd="0" parTransId="{729339C1-5694-4E9B-B300-707B483A3F3F}" sibTransId="{3E5569BF-E8FC-491E-A361-74B5D77586F2}"/>
    <dgm:cxn modelId="{133FBBCC-9E9E-427E-8B80-E09C30BC259B}" srcId="{C29ECC19-ECAC-4831-8472-FCDF8D2DE73A}" destId="{928D2294-E25D-44C4-B313-6BE665D5CAC7}" srcOrd="0" destOrd="0" parTransId="{4B184464-9D85-48BA-8815-2E930F70F44C}" sibTransId="{70CC5D98-77AD-4756-9445-D7063946EBD6}"/>
    <dgm:cxn modelId="{2ACA4ECD-68C1-459D-A273-99BD973AB318}" srcId="{928D2294-E25D-44C4-B313-6BE665D5CAC7}" destId="{F91480DD-2B46-4DA4-95CD-42FD07AB58BC}" srcOrd="2" destOrd="0" parTransId="{B7D0EE9B-237A-492A-BF1D-157E8DB8BB14}" sibTransId="{8DF87E38-2299-474B-A2C5-656BF359F9A9}"/>
    <dgm:cxn modelId="{4E10964C-AA6C-46D4-BB49-602BD02155D5}" type="presOf" srcId="{50DC60BA-2DCA-42F0-AC1E-BC87359C0989}" destId="{C2827DCC-2AE1-4DC7-B370-34AC51096620}" srcOrd="0" destOrd="0" presId="urn:microsoft.com/office/officeart/2005/8/layout/radial3"/>
    <dgm:cxn modelId="{091B270B-18E6-4131-BE51-C8A6A5A7F42C}" type="presOf" srcId="{F91480DD-2B46-4DA4-95CD-42FD07AB58BC}" destId="{039DF85C-EEBC-4CE1-84E4-94F6203B6005}" srcOrd="0" destOrd="0" presId="urn:microsoft.com/office/officeart/2005/8/layout/radial3"/>
    <dgm:cxn modelId="{E482C1CF-9A6A-4593-A1CA-CE5636BE6237}" srcId="{928D2294-E25D-44C4-B313-6BE665D5CAC7}" destId="{A6ABE3E2-72C7-4DCC-9294-95F606307783}" srcOrd="0" destOrd="0" parTransId="{FFB41941-F258-4C60-9E67-A21468DA5F24}" sibTransId="{845FD3D3-228F-4BC6-949F-59BD15603AB1}"/>
    <dgm:cxn modelId="{D0ED9A11-9B4E-4044-A62C-D7A539A24356}" type="presOf" srcId="{A6ABE3E2-72C7-4DCC-9294-95F606307783}" destId="{0364AFCD-BFF1-4B3F-AABC-02E513F4B412}" srcOrd="0" destOrd="0" presId="urn:microsoft.com/office/officeart/2005/8/layout/radial3"/>
    <dgm:cxn modelId="{675B56A1-7C03-4144-A1F6-81B1D75CF259}" type="presOf" srcId="{C29ECC19-ECAC-4831-8472-FCDF8D2DE73A}" destId="{F4F2D45C-5E30-41E5-8EC1-DDF44E5711A2}" srcOrd="0" destOrd="0" presId="urn:microsoft.com/office/officeart/2005/8/layout/radial3"/>
    <dgm:cxn modelId="{0A4D74B3-6527-46B3-924C-8F23D40DC815}" type="presOf" srcId="{928D2294-E25D-44C4-B313-6BE665D5CAC7}" destId="{570FB0AF-CD81-4D08-A6DC-E1253669EF4C}" srcOrd="0" destOrd="0" presId="urn:microsoft.com/office/officeart/2005/8/layout/radial3"/>
    <dgm:cxn modelId="{9F20497B-D0C8-4E2C-B8F8-AE291498938C}" type="presParOf" srcId="{F4F2D45C-5E30-41E5-8EC1-DDF44E5711A2}" destId="{BC1640FD-7294-4D67-9B2E-02781B89A196}" srcOrd="0" destOrd="0" presId="urn:microsoft.com/office/officeart/2005/8/layout/radial3"/>
    <dgm:cxn modelId="{8580C3D9-E128-4E49-9484-D9713F2C41E8}" type="presParOf" srcId="{BC1640FD-7294-4D67-9B2E-02781B89A196}" destId="{570FB0AF-CD81-4D08-A6DC-E1253669EF4C}" srcOrd="0" destOrd="0" presId="urn:microsoft.com/office/officeart/2005/8/layout/radial3"/>
    <dgm:cxn modelId="{93FADB18-BE67-4CA4-8E8A-92393AF4EBD2}" type="presParOf" srcId="{BC1640FD-7294-4D67-9B2E-02781B89A196}" destId="{0364AFCD-BFF1-4B3F-AABC-02E513F4B412}" srcOrd="1" destOrd="0" presId="urn:microsoft.com/office/officeart/2005/8/layout/radial3"/>
    <dgm:cxn modelId="{00D8EB37-7B78-452B-9529-138174EAE5B9}" type="presParOf" srcId="{BC1640FD-7294-4D67-9B2E-02781B89A196}" destId="{C2827DCC-2AE1-4DC7-B370-34AC51096620}" srcOrd="2" destOrd="0" presId="urn:microsoft.com/office/officeart/2005/8/layout/radial3"/>
    <dgm:cxn modelId="{B3D349A5-967D-4856-BC46-2329721C9BFF}" type="presParOf" srcId="{BC1640FD-7294-4D67-9B2E-02781B89A196}" destId="{039DF85C-EEBC-4CE1-84E4-94F6203B6005}" srcOrd="3" destOrd="0" presId="urn:microsoft.com/office/officeart/2005/8/layout/radial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F31EDD-6D17-4C9B-850F-DD5EA2FE4128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692A14-C016-404E-A37C-9E5644C9742D}">
      <dgm:prSet phldrT="[Text]"/>
      <dgm:spPr>
        <a:solidFill>
          <a:srgbClr val="00B0F0">
            <a:alpha val="50000"/>
          </a:srgbClr>
        </a:solidFill>
        <a:ln>
          <a:solidFill>
            <a:srgbClr val="002060"/>
          </a:solidFill>
        </a:ln>
      </dgm:spPr>
      <dgm:t>
        <a:bodyPr/>
        <a:lstStyle/>
        <a:p>
          <a:r>
            <a:rPr lang="en-US" b="1" dirty="0" err="1" smtClean="0">
              <a:solidFill>
                <a:srgbClr val="002060"/>
              </a:solidFill>
            </a:rPr>
            <a:t>Filsafati</a:t>
          </a:r>
          <a:endParaRPr lang="en-US" b="1" dirty="0" smtClean="0">
            <a:solidFill>
              <a:srgbClr val="002060"/>
            </a:solidFill>
          </a:endParaRPr>
        </a:p>
        <a:p>
          <a:endParaRPr lang="en-US" dirty="0"/>
        </a:p>
      </dgm:t>
    </dgm:pt>
    <dgm:pt modelId="{EEC2C076-1670-4FA7-83D2-C43659119CB0}" type="parTrans" cxnId="{EBC048E7-2C64-438E-BE0D-BCED26D83851}">
      <dgm:prSet/>
      <dgm:spPr/>
      <dgm:t>
        <a:bodyPr/>
        <a:lstStyle/>
        <a:p>
          <a:endParaRPr lang="en-US"/>
        </a:p>
      </dgm:t>
    </dgm:pt>
    <dgm:pt modelId="{C0E68E10-ACDE-4EFB-AA23-4CCAE0E61D18}" type="sibTrans" cxnId="{EBC048E7-2C64-438E-BE0D-BCED26D83851}">
      <dgm:prSet/>
      <dgm:spPr/>
      <dgm:t>
        <a:bodyPr/>
        <a:lstStyle/>
        <a:p>
          <a:endParaRPr lang="en-US"/>
        </a:p>
      </dgm:t>
    </dgm:pt>
    <dgm:pt modelId="{21ED7312-45DB-48CA-9000-0DA651475461}">
      <dgm:prSet phldrT="[Text]"/>
      <dgm:spPr>
        <a:solidFill>
          <a:srgbClr val="FFFF00">
            <a:alpha val="50000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en-US" b="1" dirty="0" err="1" smtClean="0">
              <a:solidFill>
                <a:srgbClr val="C00000"/>
              </a:solidFill>
            </a:rPr>
            <a:t>Etik</a:t>
          </a:r>
          <a:endParaRPr lang="en-US" b="1" dirty="0" smtClean="0">
            <a:solidFill>
              <a:srgbClr val="C00000"/>
            </a:solidFill>
          </a:endParaRPr>
        </a:p>
        <a:p>
          <a:endParaRPr lang="en-US" b="1" dirty="0">
            <a:solidFill>
              <a:srgbClr val="C00000"/>
            </a:solidFill>
          </a:endParaRPr>
        </a:p>
      </dgm:t>
    </dgm:pt>
    <dgm:pt modelId="{86B956B5-7E1A-4218-9CAF-3CBFB369FA19}" type="parTrans" cxnId="{65A110CD-FF79-4A0A-B9DA-A8CA03694D80}">
      <dgm:prSet/>
      <dgm:spPr/>
      <dgm:t>
        <a:bodyPr/>
        <a:lstStyle/>
        <a:p>
          <a:endParaRPr lang="en-US"/>
        </a:p>
      </dgm:t>
    </dgm:pt>
    <dgm:pt modelId="{56CAC0AB-6393-4A87-BBF9-69272FA19B21}" type="sibTrans" cxnId="{65A110CD-FF79-4A0A-B9DA-A8CA03694D80}">
      <dgm:prSet/>
      <dgm:spPr/>
      <dgm:t>
        <a:bodyPr/>
        <a:lstStyle/>
        <a:p>
          <a:endParaRPr lang="en-US"/>
        </a:p>
      </dgm:t>
    </dgm:pt>
    <dgm:pt modelId="{B79F5560-BB9D-406B-A867-37DE70E75C8A}">
      <dgm:prSet phldrT="[Text]"/>
      <dgm:spPr>
        <a:solidFill>
          <a:srgbClr val="FF0000">
            <a:alpha val="50000"/>
          </a:srgbClr>
        </a:solidFill>
        <a:ln>
          <a:solidFill>
            <a:srgbClr val="7030A0"/>
          </a:solidFill>
        </a:ln>
      </dgm:spPr>
      <dgm:t>
        <a:bodyPr/>
        <a:lstStyle/>
        <a:p>
          <a:endParaRPr lang="en-US" dirty="0" smtClean="0"/>
        </a:p>
        <a:p>
          <a:r>
            <a:rPr lang="en-US" b="1" dirty="0" err="1" smtClean="0">
              <a:solidFill>
                <a:schemeClr val="tx1"/>
              </a:solidFill>
            </a:rPr>
            <a:t>teknis</a:t>
          </a:r>
          <a:endParaRPr lang="en-US" b="1" dirty="0">
            <a:solidFill>
              <a:schemeClr val="tx1"/>
            </a:solidFill>
          </a:endParaRPr>
        </a:p>
      </dgm:t>
    </dgm:pt>
    <dgm:pt modelId="{B6F52B43-4B59-41B3-9307-84B07AAFFAC3}" type="parTrans" cxnId="{C29682DD-EA5C-46CB-BFC4-F3C2FC4FC10C}">
      <dgm:prSet/>
      <dgm:spPr/>
      <dgm:t>
        <a:bodyPr/>
        <a:lstStyle/>
        <a:p>
          <a:endParaRPr lang="en-US"/>
        </a:p>
      </dgm:t>
    </dgm:pt>
    <dgm:pt modelId="{4F9D418D-1256-4A2C-8D32-8174D8DC42B4}" type="sibTrans" cxnId="{C29682DD-EA5C-46CB-BFC4-F3C2FC4FC10C}">
      <dgm:prSet/>
      <dgm:spPr/>
      <dgm:t>
        <a:bodyPr/>
        <a:lstStyle/>
        <a:p>
          <a:endParaRPr lang="en-US"/>
        </a:p>
      </dgm:t>
    </dgm:pt>
    <dgm:pt modelId="{7A993434-C77C-491D-BA93-212FA74A8D74}">
      <dgm:prSet phldrT="[Text]"/>
      <dgm:spPr>
        <a:solidFill>
          <a:srgbClr val="7030A0">
            <a:alpha val="50000"/>
          </a:srgbClr>
        </a:solidFill>
        <a:ln>
          <a:solidFill>
            <a:schemeClr val="tx1"/>
          </a:solidFill>
        </a:ln>
      </dgm:spPr>
      <dgm:t>
        <a:bodyPr lIns="0" tIns="0" rIns="0" bIns="0"/>
        <a:lstStyle/>
        <a:p>
          <a:pPr algn="l"/>
          <a:endParaRPr lang="en-US" b="1" dirty="0" smtClean="0">
            <a:solidFill>
              <a:schemeClr val="bg1"/>
            </a:solidFill>
          </a:endParaRPr>
        </a:p>
        <a:p>
          <a:pPr algn="l"/>
          <a:r>
            <a:rPr lang="en-US" b="1" dirty="0" err="1" smtClean="0">
              <a:solidFill>
                <a:schemeClr val="bg1"/>
              </a:solidFill>
            </a:rPr>
            <a:t>teoritik</a:t>
          </a:r>
          <a:endParaRPr lang="en-US" b="1" dirty="0">
            <a:solidFill>
              <a:schemeClr val="bg1"/>
            </a:solidFill>
          </a:endParaRPr>
        </a:p>
      </dgm:t>
    </dgm:pt>
    <dgm:pt modelId="{90D57B23-11E6-4DFD-9C80-3A918D5E3DC7}" type="parTrans" cxnId="{60C40E1F-265A-48E9-A7FD-395DDE9125E0}">
      <dgm:prSet/>
      <dgm:spPr/>
      <dgm:t>
        <a:bodyPr/>
        <a:lstStyle/>
        <a:p>
          <a:endParaRPr lang="en-US"/>
        </a:p>
      </dgm:t>
    </dgm:pt>
    <dgm:pt modelId="{C2F1CDFE-87C9-4E90-86B4-7D7293C52AB1}" type="sibTrans" cxnId="{60C40E1F-265A-48E9-A7FD-395DDE9125E0}">
      <dgm:prSet/>
      <dgm:spPr/>
      <dgm:t>
        <a:bodyPr/>
        <a:lstStyle/>
        <a:p>
          <a:endParaRPr lang="en-US"/>
        </a:p>
      </dgm:t>
    </dgm:pt>
    <dgm:pt modelId="{3DBEA27D-B211-41E5-AD95-7D677499F2BF}">
      <dgm:prSet phldrT="[Text]" phldr="1"/>
      <dgm:spPr/>
      <dgm:t>
        <a:bodyPr/>
        <a:lstStyle/>
        <a:p>
          <a:endParaRPr lang="en-US"/>
        </a:p>
      </dgm:t>
    </dgm:pt>
    <dgm:pt modelId="{341FEF69-F96C-481B-A195-51A1D82B073A}" type="sibTrans" cxnId="{176EBE79-6808-4161-8E18-4F3EA09DA64F}">
      <dgm:prSet/>
      <dgm:spPr/>
      <dgm:t>
        <a:bodyPr/>
        <a:lstStyle/>
        <a:p>
          <a:endParaRPr lang="en-US"/>
        </a:p>
      </dgm:t>
    </dgm:pt>
    <dgm:pt modelId="{8A41112E-45B3-497C-BC71-D3926232380A}" type="parTrans" cxnId="{176EBE79-6808-4161-8E18-4F3EA09DA64F}">
      <dgm:prSet/>
      <dgm:spPr/>
      <dgm:t>
        <a:bodyPr/>
        <a:lstStyle/>
        <a:p>
          <a:endParaRPr lang="en-US"/>
        </a:p>
      </dgm:t>
    </dgm:pt>
    <dgm:pt modelId="{77AB8473-D846-48C4-8D97-794ECFF4B630}" type="pres">
      <dgm:prSet presAssocID="{B9F31EDD-6D17-4C9B-850F-DD5EA2FE412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7C0CC1-F4A2-4119-B5CB-B91DC4BD8BAB}" type="pres">
      <dgm:prSet presAssocID="{B9F31EDD-6D17-4C9B-850F-DD5EA2FE4128}" presName="radial" presStyleCnt="0">
        <dgm:presLayoutVars>
          <dgm:animLvl val="ctr"/>
        </dgm:presLayoutVars>
      </dgm:prSet>
      <dgm:spPr/>
    </dgm:pt>
    <dgm:pt modelId="{A7A9B59D-3714-4596-9B1C-30ADA5101CE2}" type="pres">
      <dgm:prSet presAssocID="{3DBEA27D-B211-41E5-AD95-7D677499F2BF}" presName="centerShape" presStyleLbl="vennNode1" presStyleIdx="0" presStyleCnt="5" custScaleX="6761" custScaleY="6761"/>
      <dgm:spPr/>
      <dgm:t>
        <a:bodyPr/>
        <a:lstStyle/>
        <a:p>
          <a:endParaRPr lang="en-US"/>
        </a:p>
      </dgm:t>
    </dgm:pt>
    <dgm:pt modelId="{857A79DF-1375-4F8D-94FD-BA85190D82FA}" type="pres">
      <dgm:prSet presAssocID="{D0692A14-C016-404E-A37C-9E5644C9742D}" presName="node" presStyleLbl="vennNode1" presStyleIdx="1" presStyleCnt="5" custScaleX="219447" custScaleY="211333" custRadScaleRad="60043" custRadScaleInc="-62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F9A65E-513C-402C-86DF-102CB863DDD0}" type="pres">
      <dgm:prSet presAssocID="{21ED7312-45DB-48CA-9000-0DA651475461}" presName="node" presStyleLbl="vennNode1" presStyleIdx="2" presStyleCnt="5" custAng="5400000" custScaleX="211599" custScaleY="214737" custRadScaleRad="62069" custRadScaleInc="46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D1B8F6-932E-4BDC-9616-9FB541103004}" type="pres">
      <dgm:prSet presAssocID="{B79F5560-BB9D-406B-A867-37DE70E75C8A}" presName="node" presStyleLbl="vennNode1" presStyleIdx="3" presStyleCnt="5" custScaleX="216568" custScaleY="214534" custRadScaleRad="62291" custRadScaleInc="32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A8DBED-AF5B-4A35-86D0-866B0753228F}" type="pres">
      <dgm:prSet presAssocID="{7A993434-C77C-491D-BA93-212FA74A8D74}" presName="node" presStyleLbl="vennNode1" presStyleIdx="4" presStyleCnt="5" custAng="5400000" custScaleX="211599" custScaleY="216322" custRadScaleRad="716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9682DD-EA5C-46CB-BFC4-F3C2FC4FC10C}" srcId="{3DBEA27D-B211-41E5-AD95-7D677499F2BF}" destId="{B79F5560-BB9D-406B-A867-37DE70E75C8A}" srcOrd="2" destOrd="0" parTransId="{B6F52B43-4B59-41B3-9307-84B07AAFFAC3}" sibTransId="{4F9D418D-1256-4A2C-8D32-8174D8DC42B4}"/>
    <dgm:cxn modelId="{897E0210-861A-415E-B385-18CAB108466F}" type="presOf" srcId="{7A993434-C77C-491D-BA93-212FA74A8D74}" destId="{0BA8DBED-AF5B-4A35-86D0-866B0753228F}" srcOrd="0" destOrd="0" presId="urn:microsoft.com/office/officeart/2005/8/layout/radial3"/>
    <dgm:cxn modelId="{176EBE79-6808-4161-8E18-4F3EA09DA64F}" srcId="{B9F31EDD-6D17-4C9B-850F-DD5EA2FE4128}" destId="{3DBEA27D-B211-41E5-AD95-7D677499F2BF}" srcOrd="0" destOrd="0" parTransId="{8A41112E-45B3-497C-BC71-D3926232380A}" sibTransId="{341FEF69-F96C-481B-A195-51A1D82B073A}"/>
    <dgm:cxn modelId="{FF64DCBA-9BB5-4C90-B45D-9CE827D4AD88}" type="presOf" srcId="{B79F5560-BB9D-406B-A867-37DE70E75C8A}" destId="{F3D1B8F6-932E-4BDC-9616-9FB541103004}" srcOrd="0" destOrd="0" presId="urn:microsoft.com/office/officeart/2005/8/layout/radial3"/>
    <dgm:cxn modelId="{ADBDC4E1-D12E-44C6-85D1-CC4CEF2A0302}" type="presOf" srcId="{3DBEA27D-B211-41E5-AD95-7D677499F2BF}" destId="{A7A9B59D-3714-4596-9B1C-30ADA5101CE2}" srcOrd="0" destOrd="0" presId="urn:microsoft.com/office/officeart/2005/8/layout/radial3"/>
    <dgm:cxn modelId="{EBC048E7-2C64-438E-BE0D-BCED26D83851}" srcId="{3DBEA27D-B211-41E5-AD95-7D677499F2BF}" destId="{D0692A14-C016-404E-A37C-9E5644C9742D}" srcOrd="0" destOrd="0" parTransId="{EEC2C076-1670-4FA7-83D2-C43659119CB0}" sibTransId="{C0E68E10-ACDE-4EFB-AA23-4CCAE0E61D18}"/>
    <dgm:cxn modelId="{77A774BF-D2C1-42BE-9514-38022F3C613C}" type="presOf" srcId="{21ED7312-45DB-48CA-9000-0DA651475461}" destId="{3AF9A65E-513C-402C-86DF-102CB863DDD0}" srcOrd="0" destOrd="0" presId="urn:microsoft.com/office/officeart/2005/8/layout/radial3"/>
    <dgm:cxn modelId="{4AC1FDE9-E278-427B-8F69-FC6763A63811}" type="presOf" srcId="{D0692A14-C016-404E-A37C-9E5644C9742D}" destId="{857A79DF-1375-4F8D-94FD-BA85190D82FA}" srcOrd="0" destOrd="0" presId="urn:microsoft.com/office/officeart/2005/8/layout/radial3"/>
    <dgm:cxn modelId="{60C40E1F-265A-48E9-A7FD-395DDE9125E0}" srcId="{3DBEA27D-B211-41E5-AD95-7D677499F2BF}" destId="{7A993434-C77C-491D-BA93-212FA74A8D74}" srcOrd="3" destOrd="0" parTransId="{90D57B23-11E6-4DFD-9C80-3A918D5E3DC7}" sibTransId="{C2F1CDFE-87C9-4E90-86B4-7D7293C52AB1}"/>
    <dgm:cxn modelId="{65A110CD-FF79-4A0A-B9DA-A8CA03694D80}" srcId="{3DBEA27D-B211-41E5-AD95-7D677499F2BF}" destId="{21ED7312-45DB-48CA-9000-0DA651475461}" srcOrd="1" destOrd="0" parTransId="{86B956B5-7E1A-4218-9CAF-3CBFB369FA19}" sibTransId="{56CAC0AB-6393-4A87-BBF9-69272FA19B21}"/>
    <dgm:cxn modelId="{97E309F6-C20C-4023-AD8B-E04E2A249F89}" type="presOf" srcId="{B9F31EDD-6D17-4C9B-850F-DD5EA2FE4128}" destId="{77AB8473-D846-48C4-8D97-794ECFF4B630}" srcOrd="0" destOrd="0" presId="urn:microsoft.com/office/officeart/2005/8/layout/radial3"/>
    <dgm:cxn modelId="{19A67B00-489F-4103-BD3C-156A42BC942E}" type="presParOf" srcId="{77AB8473-D846-48C4-8D97-794ECFF4B630}" destId="{7F7C0CC1-F4A2-4119-B5CB-B91DC4BD8BAB}" srcOrd="0" destOrd="0" presId="urn:microsoft.com/office/officeart/2005/8/layout/radial3"/>
    <dgm:cxn modelId="{587EF21E-0F07-4370-833E-4C4B521828C8}" type="presParOf" srcId="{7F7C0CC1-F4A2-4119-B5CB-B91DC4BD8BAB}" destId="{A7A9B59D-3714-4596-9B1C-30ADA5101CE2}" srcOrd="0" destOrd="0" presId="urn:microsoft.com/office/officeart/2005/8/layout/radial3"/>
    <dgm:cxn modelId="{999D52C4-70A8-4117-9906-A87C730C0E52}" type="presParOf" srcId="{7F7C0CC1-F4A2-4119-B5CB-B91DC4BD8BAB}" destId="{857A79DF-1375-4F8D-94FD-BA85190D82FA}" srcOrd="1" destOrd="0" presId="urn:microsoft.com/office/officeart/2005/8/layout/radial3"/>
    <dgm:cxn modelId="{70B88F7D-112B-4B75-9BC1-CE6B4840A997}" type="presParOf" srcId="{7F7C0CC1-F4A2-4119-B5CB-B91DC4BD8BAB}" destId="{3AF9A65E-513C-402C-86DF-102CB863DDD0}" srcOrd="2" destOrd="0" presId="urn:microsoft.com/office/officeart/2005/8/layout/radial3"/>
    <dgm:cxn modelId="{62E43A14-B1C6-4C07-85D4-C2FB02F50178}" type="presParOf" srcId="{7F7C0CC1-F4A2-4119-B5CB-B91DC4BD8BAB}" destId="{F3D1B8F6-932E-4BDC-9616-9FB541103004}" srcOrd="3" destOrd="0" presId="urn:microsoft.com/office/officeart/2005/8/layout/radial3"/>
    <dgm:cxn modelId="{3B6D8D1F-A2BF-445F-9B09-9250A532BB21}" type="presParOf" srcId="{7F7C0CC1-F4A2-4119-B5CB-B91DC4BD8BAB}" destId="{0BA8DBED-AF5B-4A35-86D0-866B0753228F}" srcOrd="4" destOrd="0" presId="urn:microsoft.com/office/officeart/2005/8/layout/radial3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D35E-EF7B-4D59-8ED5-98F24E7DAD37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EC9A-D37F-435B-BC2E-54F6A1431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D35E-EF7B-4D59-8ED5-98F24E7DAD37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EC9A-D37F-435B-BC2E-54F6A1431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D35E-EF7B-4D59-8ED5-98F24E7DAD37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EC9A-D37F-435B-BC2E-54F6A1431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D35E-EF7B-4D59-8ED5-98F24E7DAD37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EC9A-D37F-435B-BC2E-54F6A1431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D35E-EF7B-4D59-8ED5-98F24E7DAD37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EC9A-D37F-435B-BC2E-54F6A1431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D35E-EF7B-4D59-8ED5-98F24E7DAD37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EC9A-D37F-435B-BC2E-54F6A1431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D35E-EF7B-4D59-8ED5-98F24E7DAD37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EC9A-D37F-435B-BC2E-54F6A1431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D35E-EF7B-4D59-8ED5-98F24E7DAD37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EC9A-D37F-435B-BC2E-54F6A1431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D35E-EF7B-4D59-8ED5-98F24E7DAD37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EC9A-D37F-435B-BC2E-54F6A1431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D35E-EF7B-4D59-8ED5-98F24E7DAD37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EC9A-D37F-435B-BC2E-54F6A1431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D35E-EF7B-4D59-8ED5-98F24E7DAD37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EC9A-D37F-435B-BC2E-54F6A1431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ED35E-EF7B-4D59-8ED5-98F24E7DAD37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1EC9A-D37F-435B-BC2E-54F6A1431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Public\Videos\Sample%20Videos\Butterfly.wmv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66800"/>
            <a:ext cx="8991600" cy="320040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</a:rPr>
              <a:t>GURU </a:t>
            </a:r>
            <a:r>
              <a:rPr lang="en-US" sz="6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</a:rPr>
              <a:t> AGUNG </a:t>
            </a:r>
            <a:r>
              <a:rPr lang="en-US" sz="6600" b="1" spc="50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</a:rPr>
              <a:t>PENDIDIKAN </a:t>
            </a:r>
            <a:r>
              <a:rPr lang="en-US" sz="6600" b="1" spc="50" dirty="0" smtClean="0">
                <a:ln w="11430"/>
                <a:solidFill>
                  <a:schemeClr val="bg1">
                    <a:lumMod val="8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</a:rPr>
              <a:t>KEJURUAN</a:t>
            </a:r>
            <a:endParaRPr lang="en-US" sz="6600" b="1" spc="50" dirty="0">
              <a:ln w="11430"/>
              <a:solidFill>
                <a:schemeClr val="bg1">
                  <a:lumMod val="8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FFC000">
              <a:alpha val="45000"/>
            </a:srgbClr>
          </a:solidFill>
        </p:spPr>
        <p:txBody>
          <a:bodyPr vert="horz" lIns="91440" tIns="45720" rIns="91440" bIns="45720" rtlCol="0" anchor="ctr">
            <a:normAutofit fontScale="2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</a:br>
            <a:r>
              <a:rPr kumimoji="0" lang="id-ID" sz="9600" i="0" u="none" strike="noStrike" kern="1200" cap="none" spc="50" normalizeH="0" baseline="0" noProof="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  <a:t>Dr.</a:t>
            </a:r>
            <a:r>
              <a:rPr kumimoji="0" lang="id-ID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Sudira,MP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Teknik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Elektronika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FT UNY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putupanji@uny.ac.id</a:t>
            </a: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" y="5867400"/>
            <a:ext cx="762000" cy="9906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29600" y="5867400"/>
            <a:ext cx="762000" cy="9906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FFC000">
              <a:alpha val="45000"/>
            </a:srgbClr>
          </a:solidFill>
        </p:spPr>
        <p:txBody>
          <a:bodyPr vert="horz" lIns="91440" tIns="45720" rIns="91440" bIns="45720" rtlCol="0" anchor="ctr">
            <a:normAutofit fontScale="2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Sudira,MP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Teknik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Elektronika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FT UNY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putupanji@uny.ac.id</a:t>
            </a: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" y="5867400"/>
            <a:ext cx="762000" cy="9906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29600" y="5867400"/>
            <a:ext cx="762000" cy="9906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381000"/>
            <a:ext cx="8534400" cy="5334000"/>
          </a:xfrm>
          <a:prstGeom prst="rect">
            <a:avLst/>
          </a:prstGeom>
          <a:solidFill>
            <a:schemeClr val="dk1">
              <a:alpha val="47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70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endParaRPr lang="en-US" sz="4800" dirty="0" smtClean="0"/>
          </a:p>
          <a:p>
            <a:pPr lvl="0" algn="ctr">
              <a:spcBef>
                <a:spcPct val="0"/>
              </a:spcBef>
            </a:pPr>
            <a:r>
              <a:rPr lang="en-US" sz="4800" dirty="0" smtClean="0"/>
              <a:t>TEORI Vocational Education:</a:t>
            </a:r>
          </a:p>
          <a:p>
            <a:pPr marL="548640" indent="-548640"/>
            <a:r>
              <a:rPr lang="en-US" sz="4000" dirty="0" smtClean="0">
                <a:solidFill>
                  <a:schemeClr val="bg1"/>
                </a:solidFill>
              </a:rPr>
              <a:t>(4)  </a:t>
            </a:r>
            <a:r>
              <a:rPr lang="en-US" sz="4000" dirty="0" err="1" smtClean="0">
                <a:solidFill>
                  <a:schemeClr val="bg1"/>
                </a:solidFill>
              </a:rPr>
              <a:t>Efektif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jika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diklat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membentuk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kebiasaan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kerja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kebiasaan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berfikir</a:t>
            </a:r>
            <a:r>
              <a:rPr lang="en-US" sz="4000" dirty="0" smtClean="0">
                <a:solidFill>
                  <a:schemeClr val="bg1"/>
                </a:solidFill>
              </a:rPr>
              <a:t> yang </a:t>
            </a:r>
            <a:r>
              <a:rPr lang="en-US" sz="4000" dirty="0" err="1" smtClean="0">
                <a:solidFill>
                  <a:schemeClr val="bg1"/>
                </a:solidFill>
              </a:rPr>
              <a:t>benar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diulang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sehingga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sesuai</a:t>
            </a:r>
            <a:r>
              <a:rPr lang="en-US" sz="4000" dirty="0" smtClean="0">
                <a:solidFill>
                  <a:schemeClr val="bg1"/>
                </a:solidFill>
              </a:rPr>
              <a:t>/</a:t>
            </a:r>
            <a:r>
              <a:rPr lang="en-US" sz="4000" dirty="0" err="1" smtClean="0">
                <a:solidFill>
                  <a:schemeClr val="bg1"/>
                </a:solidFill>
              </a:rPr>
              <a:t>cocok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dengan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pekerjaan</a:t>
            </a:r>
            <a:r>
              <a:rPr lang="en-US" sz="4000" dirty="0" smtClean="0">
                <a:solidFill>
                  <a:schemeClr val="bg1"/>
                </a:solidFill>
              </a:rPr>
              <a:t>; </a:t>
            </a:r>
          </a:p>
          <a:p>
            <a:pPr marL="548640" indent="-548640"/>
            <a:r>
              <a:rPr lang="en-US" sz="4000" dirty="0" smtClean="0">
                <a:solidFill>
                  <a:schemeClr val="bg1"/>
                </a:solidFill>
              </a:rPr>
              <a:t>(5)  </a:t>
            </a:r>
            <a:r>
              <a:rPr lang="en-US" sz="4000" dirty="0" err="1" smtClean="0">
                <a:solidFill>
                  <a:schemeClr val="bg1"/>
                </a:solidFill>
              </a:rPr>
              <a:t>Efektif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jika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gurunya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mempunyai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pengalaman</a:t>
            </a:r>
            <a:r>
              <a:rPr lang="en-US" sz="4000" dirty="0" smtClean="0">
                <a:solidFill>
                  <a:schemeClr val="bg1"/>
                </a:solidFill>
              </a:rPr>
              <a:t> yang </a:t>
            </a:r>
            <a:r>
              <a:rPr lang="en-US" sz="4000" dirty="0" err="1" smtClean="0">
                <a:solidFill>
                  <a:schemeClr val="bg1"/>
                </a:solidFill>
              </a:rPr>
              <a:t>sukses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dalam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penerapan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kompetensi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pada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operasi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proses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kerja</a:t>
            </a:r>
            <a:r>
              <a:rPr lang="en-US" sz="4000" dirty="0" smtClean="0">
                <a:solidFill>
                  <a:schemeClr val="bg1"/>
                </a:solidFill>
              </a:rPr>
              <a:t> yang </a:t>
            </a:r>
            <a:r>
              <a:rPr lang="en-US" sz="4000" dirty="0" err="1" smtClean="0">
                <a:solidFill>
                  <a:schemeClr val="bg1"/>
                </a:solidFill>
              </a:rPr>
              <a:t>telah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dilakukan</a:t>
            </a:r>
            <a:r>
              <a:rPr lang="en-US" sz="4000" dirty="0" smtClean="0">
                <a:solidFill>
                  <a:schemeClr val="bg1"/>
                </a:solidFill>
              </a:rPr>
              <a:t>; </a:t>
            </a:r>
          </a:p>
          <a:p>
            <a:pPr marL="548640" indent="-548640"/>
            <a:r>
              <a:rPr lang="en-US" sz="4000" dirty="0" smtClean="0">
                <a:solidFill>
                  <a:schemeClr val="bg1"/>
                </a:solidFill>
              </a:rPr>
              <a:t>(6)  </a:t>
            </a:r>
            <a:r>
              <a:rPr lang="en-US" sz="4000" dirty="0" err="1" smtClean="0">
                <a:solidFill>
                  <a:schemeClr val="bg1"/>
                </a:solidFill>
              </a:rPr>
              <a:t>Pada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setiap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jabatan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ada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kriteria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kemampuan</a:t>
            </a:r>
            <a:r>
              <a:rPr lang="en-US" sz="4000" dirty="0" smtClean="0">
                <a:solidFill>
                  <a:schemeClr val="bg1"/>
                </a:solidFill>
              </a:rPr>
              <a:t> minimum  (KKM) yang </a:t>
            </a:r>
            <a:r>
              <a:rPr lang="en-US" sz="4000" dirty="0" err="1" smtClean="0">
                <a:solidFill>
                  <a:schemeClr val="bg1"/>
                </a:solidFill>
              </a:rPr>
              <a:t>harus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dipunyai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oleh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seseorang</a:t>
            </a:r>
            <a:r>
              <a:rPr lang="en-US" sz="4000" dirty="0" smtClean="0">
                <a:solidFill>
                  <a:schemeClr val="bg1"/>
                </a:solidFill>
              </a:rPr>
              <a:t> agar </a:t>
            </a:r>
            <a:r>
              <a:rPr lang="en-US" sz="4000" dirty="0" err="1" smtClean="0">
                <a:solidFill>
                  <a:schemeClr val="bg1"/>
                </a:solidFill>
              </a:rPr>
              <a:t>dia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dapat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bekerja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pada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jabatan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tersebut</a:t>
            </a:r>
            <a:r>
              <a:rPr lang="en-US" sz="4000" dirty="0" smtClean="0">
                <a:solidFill>
                  <a:schemeClr val="bg1"/>
                </a:solidFill>
              </a:rPr>
              <a:t>; </a:t>
            </a:r>
          </a:p>
          <a:p>
            <a:pPr marL="548640" indent="-548640"/>
            <a:r>
              <a:rPr lang="en-US" sz="4000" dirty="0" smtClean="0">
                <a:solidFill>
                  <a:schemeClr val="bg1"/>
                </a:solidFill>
              </a:rPr>
              <a:t>(7)  </a:t>
            </a:r>
            <a:r>
              <a:rPr lang="en-US" sz="4000" dirty="0" err="1" smtClean="0">
                <a:solidFill>
                  <a:schemeClr val="bg1"/>
                </a:solidFill>
              </a:rPr>
              <a:t>Pendidikan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kejuruan</a:t>
            </a:r>
            <a:r>
              <a:rPr lang="en-US" sz="4000" dirty="0" smtClean="0">
                <a:solidFill>
                  <a:schemeClr val="bg1"/>
                </a:solidFill>
              </a:rPr>
              <a:t>/</a:t>
            </a:r>
            <a:r>
              <a:rPr lang="en-US" sz="4000" dirty="0" err="1" smtClean="0">
                <a:solidFill>
                  <a:schemeClr val="bg1"/>
                </a:solidFill>
              </a:rPr>
              <a:t>vokasi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harus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memperhatikan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permintaan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pasar</a:t>
            </a:r>
            <a:r>
              <a:rPr lang="en-US" sz="4000" dirty="0" smtClean="0">
                <a:solidFill>
                  <a:schemeClr val="bg1"/>
                </a:solidFill>
              </a:rPr>
              <a:t> /</a:t>
            </a:r>
            <a:r>
              <a:rPr lang="en-US" sz="4000" dirty="0" err="1" smtClean="0">
                <a:solidFill>
                  <a:schemeClr val="bg1"/>
                </a:solidFill>
              </a:rPr>
              <a:t>tanda-tanda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pasar</a:t>
            </a:r>
            <a:r>
              <a:rPr lang="en-US" sz="4000" dirty="0" smtClean="0">
                <a:solidFill>
                  <a:schemeClr val="bg1"/>
                </a:solidFill>
              </a:rPr>
              <a:t>.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191000" y="152400"/>
            <a:ext cx="685800" cy="685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FrankRuehl" pitchFamily="34" charset="-79"/>
                <a:cs typeface="FrankRuehl" pitchFamily="34" charset="-79"/>
              </a:rPr>
              <a:t>2</a:t>
            </a:r>
            <a:endParaRPr lang="en-US" sz="4400" b="1" dirty="0">
              <a:latin typeface="FrankRuehl" pitchFamily="34" charset="-79"/>
              <a:cs typeface="FrankRuehl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FFC000">
              <a:alpha val="45000"/>
            </a:srgbClr>
          </a:solidFill>
        </p:spPr>
        <p:txBody>
          <a:bodyPr vert="horz" lIns="91440" tIns="45720" rIns="91440" bIns="45720" rtlCol="0" anchor="ctr">
            <a:normAutofit fontScale="2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</a:br>
            <a:r>
              <a:rPr lang="id-ID" sz="88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 Dr.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Sudira,MP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Teknik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Elektronika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FT UNY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putupanji@uny.ac.id</a:t>
            </a: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" y="5867400"/>
            <a:ext cx="762000" cy="9906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29600" y="5867400"/>
            <a:ext cx="762000" cy="9906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381000"/>
            <a:ext cx="8534400" cy="5334000"/>
          </a:xfrm>
          <a:prstGeom prst="rect">
            <a:avLst/>
          </a:prstGeom>
          <a:solidFill>
            <a:schemeClr val="dk1">
              <a:alpha val="47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endParaRPr lang="en-US" sz="4800" dirty="0" smtClean="0"/>
          </a:p>
          <a:p>
            <a:pPr lvl="0" algn="ctr">
              <a:spcBef>
                <a:spcPct val="0"/>
              </a:spcBef>
            </a:pPr>
            <a:r>
              <a:rPr lang="en-US" sz="4800" dirty="0" err="1" smtClean="0"/>
              <a:t>Sadar</a:t>
            </a:r>
            <a:r>
              <a:rPr lang="en-US" sz="4800" dirty="0" smtClean="0"/>
              <a:t> </a:t>
            </a:r>
            <a:r>
              <a:rPr lang="en-US" sz="4800" dirty="0" err="1" smtClean="0"/>
              <a:t>Etik</a:t>
            </a:r>
            <a:endParaRPr lang="en-US" sz="4800" dirty="0" smtClean="0"/>
          </a:p>
          <a:p>
            <a:pPr marL="548640" indent="-548640"/>
            <a:r>
              <a:rPr lang="en-US" sz="4000" dirty="0" smtClean="0">
                <a:solidFill>
                  <a:schemeClr val="bg1"/>
                </a:solidFill>
              </a:rPr>
              <a:t>     </a:t>
            </a:r>
            <a:r>
              <a:rPr lang="nb-NO" sz="3200" dirty="0" smtClean="0"/>
              <a:t>Kode etik guru dibentuk untuk menjaga dan meningkatkan kehormatan dan martabat guru dalam pelaksanaan tugas keprofesionalan. Kode etik berisi norma dan etika yang mengikat perilaku guru dalam pelaksanaan tugas keprofesionalan.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191000" y="685800"/>
            <a:ext cx="685800" cy="685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FrankRuehl" pitchFamily="34" charset="-79"/>
                <a:cs typeface="FrankRuehl" pitchFamily="34" charset="-79"/>
              </a:rPr>
              <a:t>3</a:t>
            </a:r>
            <a:endParaRPr lang="en-US" sz="4400" b="1" dirty="0">
              <a:latin typeface="FrankRuehl" pitchFamily="34" charset="-79"/>
              <a:cs typeface="FrankRuehl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FFC000">
              <a:alpha val="45000"/>
            </a:srgbClr>
          </a:solidFill>
        </p:spPr>
        <p:txBody>
          <a:bodyPr vert="horz" lIns="91440" tIns="45720" rIns="91440" bIns="45720" rtlCol="0" anchor="ctr">
            <a:normAutofit fontScale="2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</a:br>
            <a:r>
              <a:rPr lang="id-ID" sz="88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 Dr.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Sudira,MP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Teknik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Elektronika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FT UNY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putupanji@uny.ac.id</a:t>
            </a: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" y="5867400"/>
            <a:ext cx="762000" cy="9906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29600" y="5867400"/>
            <a:ext cx="762000" cy="9906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381000"/>
            <a:ext cx="8534400" cy="5334000"/>
          </a:xfrm>
          <a:prstGeom prst="rect">
            <a:avLst/>
          </a:prstGeom>
          <a:solidFill>
            <a:schemeClr val="dk1">
              <a:alpha val="47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70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endParaRPr lang="en-US" sz="4800" dirty="0" smtClean="0"/>
          </a:p>
          <a:p>
            <a:pPr lvl="0" algn="ctr">
              <a:spcBef>
                <a:spcPct val="0"/>
              </a:spcBef>
            </a:pPr>
            <a:r>
              <a:rPr lang="en-US" sz="4800" dirty="0" err="1" smtClean="0"/>
              <a:t>Sadar</a:t>
            </a:r>
            <a:r>
              <a:rPr lang="en-US" sz="4800" dirty="0" smtClean="0"/>
              <a:t> </a:t>
            </a:r>
            <a:r>
              <a:rPr lang="en-US" sz="4800" dirty="0" err="1" smtClean="0"/>
              <a:t>Teknis</a:t>
            </a:r>
            <a:endParaRPr lang="en-US" sz="4800" dirty="0" smtClean="0"/>
          </a:p>
          <a:p>
            <a:pPr marL="457200" indent="-457200">
              <a:buFont typeface="Wingdings" pitchFamily="2" charset="2"/>
              <a:buChar char="v"/>
            </a:pPr>
            <a:r>
              <a:rPr lang="nb-NO" sz="4000" dirty="0" smtClean="0">
                <a:solidFill>
                  <a:schemeClr val="bg1"/>
                </a:solidFill>
              </a:rPr>
              <a:t>Pembelajaran berbasis kompetensi menerapkan keutuhan proses </a:t>
            </a:r>
            <a:r>
              <a:rPr lang="nb-NO" sz="4000" i="1" dirty="0" smtClean="0">
                <a:solidFill>
                  <a:schemeClr val="bg1"/>
                </a:solidFill>
              </a:rPr>
              <a:t>knowing</a:t>
            </a:r>
            <a:r>
              <a:rPr lang="nb-NO" sz="4000" dirty="0" smtClean="0">
                <a:solidFill>
                  <a:schemeClr val="bg1"/>
                </a:solidFill>
              </a:rPr>
              <a:t>, </a:t>
            </a:r>
            <a:r>
              <a:rPr lang="nb-NO" sz="4000" i="1" dirty="0" smtClean="0">
                <a:solidFill>
                  <a:schemeClr val="bg1"/>
                </a:solidFill>
              </a:rPr>
              <a:t>loving</a:t>
            </a:r>
            <a:r>
              <a:rPr lang="nb-NO" sz="4000" dirty="0" smtClean="0">
                <a:solidFill>
                  <a:schemeClr val="bg1"/>
                </a:solidFill>
              </a:rPr>
              <a:t> dan </a:t>
            </a:r>
            <a:r>
              <a:rPr lang="nb-NO" sz="4000" i="1" dirty="0" smtClean="0">
                <a:solidFill>
                  <a:schemeClr val="bg1"/>
                </a:solidFill>
              </a:rPr>
              <a:t>doing</a:t>
            </a:r>
            <a:r>
              <a:rPr lang="nb-NO" sz="4000" dirty="0" smtClean="0">
                <a:solidFill>
                  <a:schemeClr val="bg1"/>
                </a:solidFill>
              </a:rPr>
              <a:t> atau </a:t>
            </a:r>
            <a:r>
              <a:rPr lang="nb-NO" sz="4000" i="1" dirty="0" smtClean="0">
                <a:solidFill>
                  <a:schemeClr val="bg1"/>
                </a:solidFill>
              </a:rPr>
              <a:t>acting</a:t>
            </a:r>
            <a:r>
              <a:rPr lang="nb-NO" sz="40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4000" dirty="0" err="1" smtClean="0">
                <a:solidFill>
                  <a:schemeClr val="bg1"/>
                </a:solidFill>
              </a:rPr>
              <a:t>terbentuknya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keterampilan</a:t>
            </a:r>
            <a:r>
              <a:rPr lang="en-US" sz="4000" dirty="0" smtClean="0">
                <a:solidFill>
                  <a:schemeClr val="bg1"/>
                </a:solidFill>
              </a:rPr>
              <a:t>/</a:t>
            </a:r>
            <a:r>
              <a:rPr lang="en-US" sz="4000" dirty="0" err="1" smtClean="0">
                <a:solidFill>
                  <a:schemeClr val="bg1"/>
                </a:solidFill>
              </a:rPr>
              <a:t>skil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</a:rPr>
              <a:t>kecakapan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</a:rPr>
              <a:t>perilaku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</a:rPr>
              <a:t>sikap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</a:rPr>
              <a:t>kebiasaan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kerja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</a:rPr>
              <a:t>dan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apresiasi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terhadap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pekerjaan-pekerjaan</a:t>
            </a:r>
            <a:r>
              <a:rPr lang="en-US" sz="4000" dirty="0" smtClean="0">
                <a:solidFill>
                  <a:schemeClr val="bg1"/>
                </a:solidFill>
              </a:rPr>
              <a:t> yang </a:t>
            </a:r>
            <a:r>
              <a:rPr lang="en-US" sz="4000" dirty="0" err="1" smtClean="0">
                <a:solidFill>
                  <a:schemeClr val="bg1"/>
                </a:solidFill>
              </a:rPr>
              <a:t>dibutuhkan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masyarakat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</a:rPr>
              <a:t>dan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produktif</a:t>
            </a:r>
            <a:r>
              <a:rPr lang="en-US" sz="4000" dirty="0" smtClean="0">
                <a:solidFill>
                  <a:schemeClr val="bg1"/>
                </a:solidFill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4000" dirty="0" err="1" smtClean="0">
                <a:solidFill>
                  <a:schemeClr val="bg1"/>
                </a:solidFill>
              </a:rPr>
              <a:t>kesadaran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untuk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melakukan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pendampingan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kepada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siswa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dalam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pembentukan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kompetensi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secara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utuh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seimbang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</a:rPr>
              <a:t>kompetitif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4000" dirty="0" err="1" smtClean="0">
                <a:solidFill>
                  <a:schemeClr val="bg1"/>
                </a:solidFill>
              </a:rPr>
              <a:t>melakukan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pendampingan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pengembangan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karir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mereka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191000" y="5181600"/>
            <a:ext cx="685800" cy="685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FrankRuehl" pitchFamily="34" charset="-79"/>
                <a:cs typeface="FrankRuehl" pitchFamily="34" charset="-79"/>
              </a:rPr>
              <a:t>4</a:t>
            </a:r>
            <a:endParaRPr lang="en-US" sz="4400" b="1" dirty="0">
              <a:latin typeface="FrankRuehl" pitchFamily="34" charset="-79"/>
              <a:cs typeface="FrankRuehl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FFC000">
              <a:alpha val="45000"/>
            </a:srgbClr>
          </a:solidFill>
        </p:spPr>
        <p:txBody>
          <a:bodyPr vert="horz" lIns="91440" tIns="45720" rIns="91440" bIns="45720" rtlCol="0" anchor="ctr">
            <a:normAutofit fontScale="2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</a:br>
            <a:r>
              <a:rPr lang="id-ID" sz="88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 Dr.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Sudira,MP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Teknik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Elektronika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FT UNY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putupanji@uny.ac.id</a:t>
            </a: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" y="5867400"/>
            <a:ext cx="762000" cy="99060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29600" y="5867400"/>
            <a:ext cx="762000" cy="990600"/>
          </a:xfrm>
          <a:prstGeom prst="ellipse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Butterfly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0" y="2209800"/>
            <a:ext cx="9144000" cy="35814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52600" y="0"/>
            <a:ext cx="560065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Terimakasih</a:t>
            </a:r>
            <a:endParaRPr 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1143000"/>
            <a:ext cx="8991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Jayalah</a:t>
            </a:r>
            <a:r>
              <a:rPr lang="en-US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Guru </a:t>
            </a:r>
            <a:r>
              <a:rPr lang="en-US" sz="72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Kejuruan</a:t>
            </a:r>
            <a:endParaRPr 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FFC000">
              <a:alpha val="45000"/>
            </a:srgbClr>
          </a:solidFill>
        </p:spPr>
        <p:txBody>
          <a:bodyPr vert="horz" lIns="91440" tIns="45720" rIns="91440" bIns="45720" rtlCol="0" anchor="ctr">
            <a:normAutofit fontScale="2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</a:br>
            <a:r>
              <a:rPr lang="id-ID" sz="8800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id-ID" sz="88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Dr</a:t>
            </a:r>
            <a:r>
              <a:rPr lang="id-ID" sz="8800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.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Sudira,MP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Teknik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Elektronika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FT UNY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putupanji@uny.ac.id</a:t>
            </a: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" y="5867400"/>
            <a:ext cx="762000" cy="9906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29600" y="5867400"/>
            <a:ext cx="762000" cy="9906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667000" y="228600"/>
            <a:ext cx="4572000" cy="1066800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chemeClr val="bg1"/>
                </a:solidFill>
                <a:latin typeface="Broadway" pitchFamily="82" charset="0"/>
              </a:rPr>
              <a:t>Gu</a:t>
            </a:r>
            <a:r>
              <a:rPr lang="en-US" sz="6000" b="1" dirty="0" smtClean="0">
                <a:solidFill>
                  <a:schemeClr val="bg1"/>
                </a:solidFill>
                <a:latin typeface="Broadway" pitchFamily="8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Broadway" pitchFamily="82" charset="0"/>
              </a:rPr>
              <a:t>Ru</a:t>
            </a:r>
            <a:endParaRPr lang="en-US" sz="6000" b="1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362200" y="3276600"/>
            <a:ext cx="2590800" cy="2133600"/>
          </a:xfrm>
          <a:prstGeom prst="wedgeEllipseCallout">
            <a:avLst>
              <a:gd name="adj1" fmla="val 23409"/>
              <a:gd name="adj2" fmla="val -15239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/>
              <a:t>darkness</a:t>
            </a:r>
            <a:endParaRPr lang="en-US" sz="3600" dirty="0"/>
          </a:p>
        </p:txBody>
      </p:sp>
      <p:sp>
        <p:nvSpPr>
          <p:cNvPr id="11" name="Oval Callout 10"/>
          <p:cNvSpPr/>
          <p:nvPr/>
        </p:nvSpPr>
        <p:spPr>
          <a:xfrm>
            <a:off x="5638800" y="1981200"/>
            <a:ext cx="2590800" cy="2133600"/>
          </a:xfrm>
          <a:prstGeom prst="wedgeEllipseCallout">
            <a:avLst>
              <a:gd name="adj1" fmla="val -52150"/>
              <a:gd name="adj2" fmla="val -92631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/>
              <a:t>light</a:t>
            </a:r>
            <a:endParaRPr lang="en-US" sz="36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371600" y="1752600"/>
            <a:ext cx="7239000" cy="3200400"/>
          </a:xfrm>
          <a:prstGeom prst="rect">
            <a:avLst/>
          </a:prstGeom>
          <a:solidFill>
            <a:schemeClr val="dk1">
              <a:alpha val="47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77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en-US" sz="6000" i="1" dirty="0" smtClean="0">
                <a:solidFill>
                  <a:schemeClr val="bg1"/>
                </a:solidFill>
              </a:rPr>
              <a:t>is a person who is regarded as having great knowledge, wisdom and authority in a certain area, and uses it to guide others”.</a:t>
            </a:r>
            <a:endParaRPr kumimoji="0" lang="en-US" sz="4400" b="1" i="0" u="none" strike="noStrike" kern="1200" cap="none" spc="50" normalizeH="0" baseline="0" noProof="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Cooper Black" pitchFamily="18" charset="0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371600" y="1752600"/>
            <a:ext cx="7239000" cy="3200400"/>
          </a:xfrm>
          <a:prstGeom prst="rect">
            <a:avLst/>
          </a:prstGeom>
          <a:solidFill>
            <a:schemeClr val="dk1">
              <a:alpha val="9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77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dirty="0" err="1" smtClean="0">
                <a:solidFill>
                  <a:schemeClr val="bg1"/>
                </a:solidFill>
                <a:latin typeface="Arial Rounded MT Bold" pitchFamily="34" charset="0"/>
                <a:ea typeface="BatangChe" pitchFamily="49" charset="-127"/>
              </a:rPr>
              <a:t>seseorang</a:t>
            </a:r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ea typeface="BatangChe" pitchFamily="49" charset="-127"/>
              </a:rPr>
              <a:t> yang </a:t>
            </a:r>
            <a:r>
              <a:rPr lang="en-US" sz="4800" dirty="0" err="1" smtClean="0">
                <a:solidFill>
                  <a:schemeClr val="bg1"/>
                </a:solidFill>
                <a:latin typeface="Arial Rounded MT Bold" pitchFamily="34" charset="0"/>
                <a:ea typeface="BatangChe" pitchFamily="49" charset="-127"/>
              </a:rPr>
              <a:t>dihormati</a:t>
            </a:r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ea typeface="BatangChe" pitchFamily="49" charset="-127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Arial Rounded MT Bold" pitchFamily="34" charset="0"/>
                <a:ea typeface="BatangChe" pitchFamily="49" charset="-127"/>
              </a:rPr>
              <a:t>karena</a:t>
            </a:r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ea typeface="BatangChe" pitchFamily="49" charset="-127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Arial Rounded MT Bold" pitchFamily="34" charset="0"/>
                <a:ea typeface="BatangChe" pitchFamily="49" charset="-127"/>
              </a:rPr>
              <a:t>pengetahuannya</a:t>
            </a:r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ea typeface="BatangChe" pitchFamily="49" charset="-127"/>
              </a:rPr>
              <a:t>, </a:t>
            </a:r>
            <a:r>
              <a:rPr lang="en-US" sz="4800" dirty="0" err="1" smtClean="0">
                <a:solidFill>
                  <a:schemeClr val="bg1"/>
                </a:solidFill>
                <a:latin typeface="Arial Rounded MT Bold" pitchFamily="34" charset="0"/>
                <a:ea typeface="BatangChe" pitchFamily="49" charset="-127"/>
              </a:rPr>
              <a:t>kebijaksanaannya</a:t>
            </a:r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ea typeface="BatangChe" pitchFamily="49" charset="-127"/>
              </a:rPr>
              <a:t>, </a:t>
            </a:r>
            <a:r>
              <a:rPr lang="en-US" sz="4800" dirty="0" err="1" smtClean="0">
                <a:solidFill>
                  <a:schemeClr val="bg1"/>
                </a:solidFill>
                <a:latin typeface="Arial Rounded MT Bold" pitchFamily="34" charset="0"/>
                <a:ea typeface="BatangChe" pitchFamily="49" charset="-127"/>
              </a:rPr>
              <a:t>kemampuannya</a:t>
            </a:r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ea typeface="BatangChe" pitchFamily="49" charset="-127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Arial Rounded MT Bold" pitchFamily="34" charset="0"/>
                <a:ea typeface="BatangChe" pitchFamily="49" charset="-127"/>
              </a:rPr>
              <a:t>memberikan</a:t>
            </a:r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ea typeface="BatangChe" pitchFamily="49" charset="-127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Arial Rounded MT Bold" pitchFamily="34" charset="0"/>
                <a:ea typeface="BatangChe" pitchFamily="49" charset="-127"/>
              </a:rPr>
              <a:t>pencerahan</a:t>
            </a:r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ea typeface="BatangChe" pitchFamily="49" charset="-127"/>
              </a:rPr>
              <a:t>,  </a:t>
            </a:r>
            <a:r>
              <a:rPr lang="en-US" sz="4800" dirty="0" err="1" smtClean="0">
                <a:solidFill>
                  <a:schemeClr val="bg1"/>
                </a:solidFill>
                <a:latin typeface="Arial Rounded MT Bold" pitchFamily="34" charset="0"/>
                <a:ea typeface="BatangChe" pitchFamily="49" charset="-127"/>
              </a:rPr>
              <a:t>kewibawaan</a:t>
            </a:r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ea typeface="BatangChe" pitchFamily="49" charset="-127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Arial Rounded MT Bold" pitchFamily="34" charset="0"/>
                <a:ea typeface="BatangChe" pitchFamily="49" charset="-127"/>
              </a:rPr>
              <a:t>dan</a:t>
            </a:r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ea typeface="BatangChe" pitchFamily="49" charset="-127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Arial Rounded MT Bold" pitchFamily="34" charset="0"/>
                <a:ea typeface="BatangChe" pitchFamily="49" charset="-127"/>
              </a:rPr>
              <a:t>kewenangannya</a:t>
            </a:r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ea typeface="BatangChe" pitchFamily="49" charset="-127"/>
              </a:rPr>
              <a:t>. 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ea typeface="BatangChe" pitchFamily="49" charset="-127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10400" y="388203"/>
            <a:ext cx="99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a-IN" sz="4800" dirty="0" smtClean="0">
                <a:solidFill>
                  <a:schemeClr val="bg1"/>
                </a:solidFill>
              </a:rPr>
              <a:t>गुरु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1" grpId="0" animBg="1"/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FFC000">
              <a:alpha val="45000"/>
            </a:srgbClr>
          </a:solidFill>
        </p:spPr>
        <p:txBody>
          <a:bodyPr vert="horz" lIns="91440" tIns="45720" rIns="91440" bIns="45720" rtlCol="0" anchor="ctr">
            <a:normAutofit fontScale="2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</a:br>
            <a:r>
              <a:rPr lang="id-ID" sz="96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id-ID" sz="96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Dr.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Sudira,MP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Teknik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Elektronika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FT UNY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putupanji@uny.ac.id</a:t>
            </a: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" y="5867400"/>
            <a:ext cx="762000" cy="9906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29600" y="5867400"/>
            <a:ext cx="762000" cy="9906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667000" y="228600"/>
            <a:ext cx="4572000" cy="1066800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chemeClr val="bg1"/>
                </a:solidFill>
                <a:latin typeface="Broadway" pitchFamily="82" charset="0"/>
              </a:rPr>
              <a:t>Gu</a:t>
            </a:r>
            <a:r>
              <a:rPr lang="en-US" sz="6000" b="1" dirty="0" smtClean="0">
                <a:solidFill>
                  <a:schemeClr val="bg1"/>
                </a:solidFill>
                <a:latin typeface="Broadway" pitchFamily="8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Broadway" pitchFamily="82" charset="0"/>
              </a:rPr>
              <a:t>Ru</a:t>
            </a:r>
            <a:endParaRPr lang="en-US" sz="6000" b="1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3886200" y="1905000"/>
            <a:ext cx="2590800" cy="2133600"/>
          </a:xfrm>
          <a:prstGeom prst="wedgeEllipseCallout">
            <a:avLst>
              <a:gd name="adj1" fmla="val -7908"/>
              <a:gd name="adj2" fmla="val -88406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/>
              <a:t>Heavy</a:t>
            </a:r>
          </a:p>
          <a:p>
            <a:pPr algn="ctr"/>
            <a:r>
              <a:rPr lang="en-US" sz="3600" i="1" dirty="0" smtClean="0"/>
              <a:t>weighty</a:t>
            </a:r>
            <a:endParaRPr lang="en-US" sz="36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676400" y="1905000"/>
            <a:ext cx="7239000" cy="3200400"/>
          </a:xfrm>
          <a:prstGeom prst="rect">
            <a:avLst/>
          </a:prstGeom>
          <a:solidFill>
            <a:schemeClr val="dk1">
              <a:alpha val="47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en-US" sz="4800" dirty="0" err="1" smtClean="0">
                <a:solidFill>
                  <a:schemeClr val="bg1"/>
                </a:solidFill>
                <a:latin typeface="Berlin Sans FB" pitchFamily="34" charset="0"/>
              </a:rPr>
              <a:t>seseorang</a:t>
            </a:r>
            <a:r>
              <a:rPr lang="en-US" sz="4800" dirty="0" smtClean="0">
                <a:solidFill>
                  <a:schemeClr val="bg1"/>
                </a:solidFill>
                <a:latin typeface="Berlin Sans FB" pitchFamily="34" charset="0"/>
              </a:rPr>
              <a:t> yang </a:t>
            </a:r>
            <a:r>
              <a:rPr lang="en-US" sz="4800" dirty="0" err="1" smtClean="0">
                <a:solidFill>
                  <a:schemeClr val="bg1"/>
                </a:solidFill>
                <a:latin typeface="Berlin Sans FB" pitchFamily="34" charset="0"/>
              </a:rPr>
              <a:t>memiliki</a:t>
            </a:r>
            <a:r>
              <a:rPr lang="en-US" sz="48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Berlin Sans FB" pitchFamily="34" charset="0"/>
              </a:rPr>
              <a:t>pengetahuan</a:t>
            </a:r>
            <a:r>
              <a:rPr lang="en-US" sz="48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Berlin Sans FB" pitchFamily="34" charset="0"/>
              </a:rPr>
              <a:t>berbobot</a:t>
            </a:r>
            <a:r>
              <a:rPr lang="en-US" sz="4800" dirty="0" smtClean="0">
                <a:solidFill>
                  <a:schemeClr val="bg1"/>
                </a:solidFill>
                <a:latin typeface="Berlin Sans FB" pitchFamily="34" charset="0"/>
              </a:rPr>
              <a:t>, </a:t>
            </a:r>
            <a:r>
              <a:rPr lang="en-US" sz="4800" dirty="0" err="1" smtClean="0">
                <a:solidFill>
                  <a:schemeClr val="bg1"/>
                </a:solidFill>
                <a:latin typeface="Berlin Sans FB" pitchFamily="34" charset="0"/>
              </a:rPr>
              <a:t>berat</a:t>
            </a:r>
            <a:r>
              <a:rPr lang="en-US" sz="4800" dirty="0" smtClean="0">
                <a:solidFill>
                  <a:schemeClr val="bg1"/>
                </a:solidFill>
                <a:latin typeface="Berlin Sans FB" pitchFamily="34" charset="0"/>
              </a:rPr>
              <a:t>, </a:t>
            </a:r>
            <a:r>
              <a:rPr lang="en-US" sz="4800" dirty="0" err="1" smtClean="0">
                <a:solidFill>
                  <a:schemeClr val="bg1"/>
                </a:solidFill>
                <a:latin typeface="Berlin Sans FB" pitchFamily="34" charset="0"/>
              </a:rPr>
              <a:t>dan</a:t>
            </a:r>
            <a:r>
              <a:rPr lang="en-US" sz="48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Berlin Sans FB" pitchFamily="34" charset="0"/>
              </a:rPr>
              <a:t>padat</a:t>
            </a:r>
            <a:r>
              <a:rPr lang="en-US" sz="4800" dirty="0" smtClean="0">
                <a:solidFill>
                  <a:schemeClr val="bg1"/>
                </a:solidFill>
                <a:latin typeface="Berlin Sans FB" pitchFamily="34" charset="0"/>
              </a:rPr>
              <a:t>.</a:t>
            </a:r>
            <a:endParaRPr kumimoji="0" lang="en-US" sz="4400" b="1" i="0" u="none" strike="noStrike" kern="1200" cap="none" spc="50" normalizeH="0" baseline="0" noProof="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Berlin Sans FB" pitchFamily="34" charset="0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676400" y="1905000"/>
            <a:ext cx="7239000" cy="3200400"/>
          </a:xfrm>
          <a:prstGeom prst="rect">
            <a:avLst/>
          </a:prstGeom>
          <a:solidFill>
            <a:schemeClr val="dk1">
              <a:alpha val="9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kearifan</a:t>
            </a:r>
            <a:r>
              <a:rPr lang="en-US" sz="4000" dirty="0" smtClean="0">
                <a:solidFill>
                  <a:schemeClr val="bg1"/>
                </a:solidFill>
              </a:rPr>
              <a:t> spiritual, </a:t>
            </a:r>
            <a:r>
              <a:rPr lang="en-US" sz="4000" dirty="0" err="1" smtClean="0">
                <a:solidFill>
                  <a:schemeClr val="bg1"/>
                </a:solidFill>
              </a:rPr>
              <a:t>keseimbangan</a:t>
            </a:r>
            <a:r>
              <a:rPr lang="en-US" sz="4000" dirty="0" smtClean="0">
                <a:solidFill>
                  <a:schemeClr val="bg1"/>
                </a:solidFill>
              </a:rPr>
              <a:t> spiritual, </a:t>
            </a:r>
            <a:r>
              <a:rPr lang="en-US" sz="4000" dirty="0" err="1" smtClean="0">
                <a:solidFill>
                  <a:schemeClr val="bg1"/>
                </a:solidFill>
              </a:rPr>
              <a:t>berbobot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karena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kualitasnya</a:t>
            </a:r>
            <a:r>
              <a:rPr lang="en-US" sz="4000" dirty="0" smtClean="0">
                <a:solidFill>
                  <a:schemeClr val="bg1"/>
                </a:solidFill>
              </a:rPr>
              <a:t> yang </a:t>
            </a:r>
            <a:r>
              <a:rPr lang="en-US" sz="4000" dirty="0" err="1" smtClean="0">
                <a:solidFill>
                  <a:schemeClr val="bg1"/>
                </a:solidFill>
              </a:rPr>
              <a:t>bagus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teruji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dilapangan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</a:rPr>
              <a:t>kaya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dengan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pengetahuan</a:t>
            </a:r>
            <a:r>
              <a:rPr lang="en-US" sz="4000" dirty="0" smtClean="0">
                <a:solidFill>
                  <a:schemeClr val="bg1"/>
                </a:solidFill>
              </a:rPr>
              <a:t>. 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ea typeface="BatangChe" pitchFamily="49" charset="-127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10400" y="388203"/>
            <a:ext cx="99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a-IN" sz="4800" dirty="0" smtClean="0">
                <a:solidFill>
                  <a:schemeClr val="bg1"/>
                </a:solidFill>
              </a:rPr>
              <a:t>गुरु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FFC000">
              <a:alpha val="45000"/>
            </a:srgbClr>
          </a:solidFill>
        </p:spPr>
        <p:txBody>
          <a:bodyPr vert="horz" lIns="91440" tIns="45720" rIns="91440" bIns="45720" rtlCol="0" anchor="ctr">
            <a:normAutofit fontScale="2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</a:br>
            <a:r>
              <a:rPr lang="id-ID" sz="88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 Dr.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Sudira,MP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Teknik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Elektronika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FT UNY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putupanji@uny.ac.id</a:t>
            </a: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" y="5867400"/>
            <a:ext cx="762000" cy="9906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29600" y="5867400"/>
            <a:ext cx="762000" cy="9906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667000" y="228600"/>
            <a:ext cx="4572000" cy="1066800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chemeClr val="bg1"/>
                </a:solidFill>
                <a:latin typeface="Broadway" pitchFamily="82" charset="0"/>
              </a:rPr>
              <a:t>Gu</a:t>
            </a:r>
            <a:r>
              <a:rPr lang="en-US" sz="6000" b="1" dirty="0" smtClean="0">
                <a:solidFill>
                  <a:schemeClr val="bg1"/>
                </a:solidFill>
                <a:latin typeface="Broadway" pitchFamily="8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Broadway" pitchFamily="82" charset="0"/>
              </a:rPr>
              <a:t>Ru</a:t>
            </a:r>
            <a:endParaRPr lang="en-US" sz="6000" b="1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133600" y="1676400"/>
            <a:ext cx="6629400" cy="3200400"/>
          </a:xfrm>
          <a:prstGeom prst="rect">
            <a:avLst/>
          </a:prstGeom>
          <a:solidFill>
            <a:schemeClr val="dk1">
              <a:alpha val="47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en-US" sz="4800" dirty="0" smtClean="0">
                <a:solidFill>
                  <a:schemeClr val="bg1"/>
                </a:solidFill>
              </a:rPr>
              <a:t>“</a:t>
            </a:r>
            <a:r>
              <a:rPr lang="en-US" sz="4800" i="1" dirty="0" err="1" smtClean="0">
                <a:solidFill>
                  <a:schemeClr val="bg1"/>
                </a:solidFill>
              </a:rPr>
              <a:t>gri</a:t>
            </a:r>
            <a:r>
              <a:rPr lang="en-US" sz="4800" dirty="0" smtClean="0">
                <a:solidFill>
                  <a:schemeClr val="bg1"/>
                </a:solidFill>
              </a:rPr>
              <a:t>” </a:t>
            </a:r>
            <a:r>
              <a:rPr lang="en-US" sz="4800" dirty="0" err="1" smtClean="0">
                <a:solidFill>
                  <a:schemeClr val="bg1"/>
                </a:solidFill>
              </a:rPr>
              <a:t>berarti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memuji</a:t>
            </a:r>
            <a:endParaRPr lang="en-US" sz="4800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en-US" sz="4800" dirty="0" smtClean="0">
                <a:solidFill>
                  <a:schemeClr val="bg1"/>
                </a:solidFill>
              </a:rPr>
              <a:t>“</a:t>
            </a:r>
            <a:r>
              <a:rPr lang="en-US" sz="4800" i="1" dirty="0" err="1" smtClean="0">
                <a:solidFill>
                  <a:schemeClr val="bg1"/>
                </a:solidFill>
              </a:rPr>
              <a:t>gur</a:t>
            </a:r>
            <a:r>
              <a:rPr lang="en-US" sz="4800" dirty="0" smtClean="0">
                <a:solidFill>
                  <a:schemeClr val="bg1"/>
                </a:solidFill>
              </a:rPr>
              <a:t>” yang </a:t>
            </a:r>
            <a:r>
              <a:rPr lang="en-US" sz="4800" dirty="0" err="1" smtClean="0">
                <a:solidFill>
                  <a:schemeClr val="bg1"/>
                </a:solidFill>
              </a:rPr>
              <a:t>artinya</a:t>
            </a:r>
            <a:r>
              <a:rPr lang="en-US" sz="4800" dirty="0" smtClean="0">
                <a:solidFill>
                  <a:schemeClr val="bg1"/>
                </a:solidFill>
              </a:rPr>
              <a:t>  </a:t>
            </a:r>
            <a:r>
              <a:rPr lang="en-US" sz="4800" i="1" dirty="0" smtClean="0">
                <a:solidFill>
                  <a:schemeClr val="bg1"/>
                </a:solidFill>
              </a:rPr>
              <a:t>"to raise, "to lift up", </a:t>
            </a:r>
            <a:r>
              <a:rPr lang="en-US" sz="4800" dirty="0" err="1" smtClean="0">
                <a:solidFill>
                  <a:schemeClr val="bg1"/>
                </a:solidFill>
              </a:rPr>
              <a:t>atau</a:t>
            </a:r>
            <a:r>
              <a:rPr lang="en-US" sz="4800" i="1" dirty="0" smtClean="0">
                <a:solidFill>
                  <a:schemeClr val="bg1"/>
                </a:solidFill>
              </a:rPr>
              <a:t> "to make an effort."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10400" y="388203"/>
            <a:ext cx="99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a-IN" sz="4800" dirty="0" smtClean="0">
                <a:solidFill>
                  <a:schemeClr val="bg1"/>
                </a:solidFill>
              </a:rPr>
              <a:t>गुरु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FFC000">
              <a:alpha val="45000"/>
            </a:srgbClr>
          </a:solidFill>
        </p:spPr>
        <p:txBody>
          <a:bodyPr vert="horz" lIns="91440" tIns="45720" rIns="91440" bIns="45720" rtlCol="0" anchor="ctr">
            <a:normAutofit fontScale="2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</a:br>
            <a:r>
              <a:rPr lang="id-ID" sz="88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 Dr.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Sudira,MP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Teknik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Elektronika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FT UNY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putupanji@uny.ac.id</a:t>
            </a: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" y="5867400"/>
            <a:ext cx="762000" cy="9906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29600" y="5867400"/>
            <a:ext cx="762000" cy="9906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0" y="914400"/>
          <a:ext cx="7315199" cy="4438186"/>
        </p:xfrm>
        <a:graphic>
          <a:graphicData uri="http://schemas.openxmlformats.org/drawingml/2006/table">
            <a:tbl>
              <a:tblPr/>
              <a:tblGrid>
                <a:gridCol w="627432"/>
                <a:gridCol w="3311446"/>
                <a:gridCol w="3376321"/>
              </a:tblGrid>
              <a:tr h="602166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n-US" sz="2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Guru</a:t>
                      </a:r>
                      <a:endParaRPr lang="en-US" sz="2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Teacher</a:t>
                      </a:r>
                      <a:endParaRPr lang="en-US" sz="2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805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en-US" sz="2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Mengajar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24 jam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sehari</a:t>
                      </a:r>
                      <a:endParaRPr lang="en-US" sz="2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102870" marR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Mengajar untuk paruh waktu tertentu</a:t>
                      </a:r>
                      <a:endParaRPr lang="en-US" sz="2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003610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en-US" sz="2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Mengajar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melalui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melebihi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kata-kata</a:t>
                      </a:r>
                      <a:endParaRPr lang="en-US" sz="2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2870" marR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Mengajar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melalui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kata-kata</a:t>
                      </a:r>
                      <a:endParaRPr lang="en-US" sz="2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3610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en-US" sz="2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Menjaga siswa di segala segi kehidupannya</a:t>
                      </a:r>
                      <a:endParaRPr lang="en-US" sz="2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102870" marR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Tidak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perhatian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kehidupan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pribadi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siswa</a:t>
                      </a:r>
                      <a:endParaRPr lang="en-US" sz="2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003610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en-US" sz="2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Mengajarkan ilmu dan spiritualitas meliputi seluruh aspek dan subyek</a:t>
                      </a:r>
                      <a:endParaRPr lang="en-US" sz="2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870" marR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Mengajarkan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beberapa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subyek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saja</a:t>
                      </a:r>
                      <a:endParaRPr lang="en-US" sz="2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FFC000">
              <a:alpha val="45000"/>
            </a:srgbClr>
          </a:solidFill>
        </p:spPr>
        <p:txBody>
          <a:bodyPr vert="horz" lIns="91440" tIns="45720" rIns="91440" bIns="45720" rtlCol="0" anchor="ctr">
            <a:normAutofit fontScale="2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</a:br>
            <a:r>
              <a:rPr lang="id-ID" sz="88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 Dr.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Sudira,MP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Teknik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Elektronika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FT UNY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putupanji@uny.ac.id</a:t>
            </a: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" y="5867400"/>
            <a:ext cx="762000" cy="9906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29600" y="5867400"/>
            <a:ext cx="762000" cy="9906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Diagram 6"/>
          <p:cNvGraphicFramePr/>
          <p:nvPr/>
        </p:nvGraphicFramePr>
        <p:xfrm>
          <a:off x="990600" y="609600"/>
          <a:ext cx="7543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Curved Left Arrow 5"/>
          <p:cNvSpPr/>
          <p:nvPr/>
        </p:nvSpPr>
        <p:spPr>
          <a:xfrm rot="19549299">
            <a:off x="6464597" y="1039657"/>
            <a:ext cx="1371600" cy="2636109"/>
          </a:xfrm>
          <a:prstGeom prst="curvedLeftArrow">
            <a:avLst>
              <a:gd name="adj1" fmla="val 13862"/>
              <a:gd name="adj2" fmla="val 37538"/>
              <a:gd name="adj3" fmla="val 3810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 rot="5400000">
            <a:off x="4155419" y="3921370"/>
            <a:ext cx="1073884" cy="2819387"/>
          </a:xfrm>
          <a:prstGeom prst="curvedLeftArrow">
            <a:avLst>
              <a:gd name="adj1" fmla="val 13862"/>
              <a:gd name="adj2" fmla="val 37538"/>
              <a:gd name="adj3" fmla="val 3810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 rot="12092247">
            <a:off x="1949329" y="890867"/>
            <a:ext cx="1371600" cy="2510179"/>
          </a:xfrm>
          <a:prstGeom prst="curvedLeftArrow">
            <a:avLst>
              <a:gd name="adj1" fmla="val 13862"/>
              <a:gd name="adj2" fmla="val 37538"/>
              <a:gd name="adj3" fmla="val 3810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Striped Right Arrow 9"/>
          <p:cNvSpPr/>
          <p:nvPr/>
        </p:nvSpPr>
        <p:spPr>
          <a:xfrm rot="16200000">
            <a:off x="4343400" y="2362200"/>
            <a:ext cx="838200" cy="685800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riped Right Arrow 11"/>
          <p:cNvSpPr/>
          <p:nvPr/>
        </p:nvSpPr>
        <p:spPr>
          <a:xfrm rot="1864700">
            <a:off x="5750548" y="3642875"/>
            <a:ext cx="838200" cy="685800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riped Right Arrow 12"/>
          <p:cNvSpPr/>
          <p:nvPr/>
        </p:nvSpPr>
        <p:spPr>
          <a:xfrm rot="8687370">
            <a:off x="2938773" y="3669728"/>
            <a:ext cx="838200" cy="685800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FFC000">
              <a:alpha val="45000"/>
            </a:srgbClr>
          </a:solidFill>
        </p:spPr>
        <p:txBody>
          <a:bodyPr vert="horz" lIns="91440" tIns="45720" rIns="91440" bIns="45720" rtlCol="0" anchor="ctr">
            <a:normAutofit fontScale="2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</a:br>
            <a:r>
              <a:rPr lang="id-ID" sz="88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 Dr.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Sudira,MP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Teknik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Elektronika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FT UNY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putupanji@uny.ac.id</a:t>
            </a: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" y="5867400"/>
            <a:ext cx="762000" cy="9906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29600" y="5867400"/>
            <a:ext cx="762000" cy="9906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410200" y="4876800"/>
            <a:ext cx="3733800" cy="10668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002060"/>
                </a:solidFill>
                <a:latin typeface="Cooper Black" pitchFamily="18" charset="0"/>
              </a:rPr>
              <a:t>Guru </a:t>
            </a:r>
            <a:r>
              <a:rPr lang="en-US" sz="4800" b="1" dirty="0" err="1" smtClean="0">
                <a:solidFill>
                  <a:srgbClr val="002060"/>
                </a:solidFill>
                <a:latin typeface="Cooper Black" pitchFamily="18" charset="0"/>
              </a:rPr>
              <a:t>Agung</a:t>
            </a:r>
            <a:endParaRPr lang="en-US" sz="4800" b="1" dirty="0">
              <a:solidFill>
                <a:srgbClr val="002060"/>
              </a:solidFill>
              <a:latin typeface="Cooper Black" pitchFamily="18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143000" y="838200"/>
          <a:ext cx="7086600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10800000">
            <a:off x="4572000" y="3124200"/>
            <a:ext cx="2743200" cy="2057400"/>
          </a:xfrm>
          <a:prstGeom prst="straightConnector1">
            <a:avLst/>
          </a:prstGeom>
          <a:ln w="349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5"/>
          <p:cNvSpPr txBox="1">
            <a:spLocks/>
          </p:cNvSpPr>
          <p:nvPr/>
        </p:nvSpPr>
        <p:spPr>
          <a:xfrm>
            <a:off x="0" y="-76200"/>
            <a:ext cx="3733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oper Black" pitchFamily="18" charset="0"/>
                <a:ea typeface="+mj-ea"/>
                <a:cs typeface="+mj-cs"/>
              </a:rPr>
              <a:t>4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oper Black" pitchFamily="18" charset="0"/>
                <a:ea typeface="+mj-ea"/>
                <a:cs typeface="+mj-cs"/>
              </a:rPr>
              <a:t>kesadaran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oper Black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FFC000">
              <a:alpha val="45000"/>
            </a:srgbClr>
          </a:solidFill>
        </p:spPr>
        <p:txBody>
          <a:bodyPr vert="horz" lIns="91440" tIns="45720" rIns="91440" bIns="45720" rtlCol="0" anchor="ctr">
            <a:normAutofit fontScale="2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</a:br>
            <a:r>
              <a:rPr lang="id-ID" sz="88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 Dr.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Sudira,MP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Teknik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Elektronika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FT UNY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putupanji@uny.ac.id</a:t>
            </a: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" y="5867400"/>
            <a:ext cx="762000" cy="9906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29600" y="5867400"/>
            <a:ext cx="762000" cy="9906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381000"/>
            <a:ext cx="8534400" cy="5105400"/>
          </a:xfrm>
          <a:prstGeom prst="rect">
            <a:avLst/>
          </a:prstGeom>
          <a:solidFill>
            <a:schemeClr val="dk1">
              <a:alpha val="47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en-US" sz="4800" i="1" dirty="0" smtClean="0"/>
              <a:t>Philosophy</a:t>
            </a:r>
            <a:r>
              <a:rPr lang="en-US" sz="4800" dirty="0" smtClean="0"/>
              <a:t> Vocational Education:</a:t>
            </a:r>
          </a:p>
          <a:p>
            <a:pPr marL="640080" lvl="0" indent="-640080">
              <a:spcBef>
                <a:spcPct val="0"/>
              </a:spcBef>
              <a:buFont typeface="Calibri" pitchFamily="34" charset="0"/>
              <a:buChar char="Ω"/>
            </a:pPr>
            <a:r>
              <a:rPr lang="en-US" sz="4800" dirty="0" err="1" smtClean="0">
                <a:solidFill>
                  <a:schemeClr val="bg1"/>
                </a:solidFill>
              </a:rPr>
              <a:t>esensialisme</a:t>
            </a:r>
            <a:r>
              <a:rPr lang="en-US" sz="4800" dirty="0" smtClean="0">
                <a:solidFill>
                  <a:schemeClr val="bg1"/>
                </a:solidFill>
              </a:rPr>
              <a:t>, </a:t>
            </a:r>
          </a:p>
          <a:p>
            <a:pPr marL="640080" lvl="0" indent="-640080">
              <a:spcBef>
                <a:spcPct val="0"/>
              </a:spcBef>
              <a:buFont typeface="Calibri" pitchFamily="34" charset="0"/>
              <a:buChar char="Ω"/>
            </a:pPr>
            <a:r>
              <a:rPr lang="en-US" sz="4800" dirty="0" err="1" smtClean="0">
                <a:solidFill>
                  <a:schemeClr val="bg1"/>
                </a:solidFill>
              </a:rPr>
              <a:t>eksistensialisme</a:t>
            </a:r>
            <a:r>
              <a:rPr lang="en-US" sz="4800" dirty="0" smtClean="0">
                <a:solidFill>
                  <a:schemeClr val="bg1"/>
                </a:solidFill>
              </a:rPr>
              <a:t>, </a:t>
            </a:r>
          </a:p>
          <a:p>
            <a:pPr marL="640080" lvl="0" indent="-640080">
              <a:spcBef>
                <a:spcPct val="0"/>
              </a:spcBef>
              <a:buFont typeface="Calibri" pitchFamily="34" charset="0"/>
              <a:buChar char="Ω"/>
            </a:pPr>
            <a:r>
              <a:rPr lang="en-US" sz="4800" dirty="0" err="1" smtClean="0">
                <a:solidFill>
                  <a:schemeClr val="bg1"/>
                </a:solidFill>
              </a:rPr>
              <a:t>pragmatisme</a:t>
            </a:r>
            <a:r>
              <a:rPr lang="en-US" sz="4800" dirty="0" smtClean="0">
                <a:solidFill>
                  <a:schemeClr val="bg1"/>
                </a:solidFill>
              </a:rPr>
              <a:t>, </a:t>
            </a:r>
            <a:r>
              <a:rPr lang="en-US" sz="4800" dirty="0" err="1" smtClean="0">
                <a:solidFill>
                  <a:schemeClr val="bg1"/>
                </a:solidFill>
              </a:rPr>
              <a:t>dan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</a:p>
          <a:p>
            <a:pPr marL="640080" lvl="0" indent="-640080">
              <a:spcBef>
                <a:spcPct val="0"/>
              </a:spcBef>
              <a:buFont typeface="Calibri" pitchFamily="34" charset="0"/>
              <a:buChar char="Ω"/>
            </a:pPr>
            <a:r>
              <a:rPr lang="en-US" sz="4800" i="1" dirty="0" smtClean="0">
                <a:solidFill>
                  <a:schemeClr val="bg1"/>
                </a:solidFill>
              </a:rPr>
              <a:t>Humanistic: Personal growth.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1676400" y="1828800"/>
            <a:ext cx="7010400" cy="3886200"/>
          </a:xfrm>
          <a:prstGeom prst="cloudCallout">
            <a:avLst>
              <a:gd name="adj1" fmla="val -53803"/>
              <a:gd name="adj2" fmla="val -39226"/>
            </a:avLst>
          </a:prstGeom>
          <a:solidFill>
            <a:srgbClr val="00B0F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</a:rPr>
              <a:t>mengkaitkan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dirinya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dengan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sistem-sistem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lainnya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seperti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sistem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ekonomi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politik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sosial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religi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dan</a:t>
            </a:r>
            <a:r>
              <a:rPr lang="en-US" sz="2800" dirty="0" smtClean="0">
                <a:solidFill>
                  <a:srgbClr val="002060"/>
                </a:solidFill>
              </a:rPr>
              <a:t> moral.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2133600" y="2209800"/>
            <a:ext cx="6553200" cy="3352800"/>
          </a:xfrm>
          <a:prstGeom prst="cloudCallout">
            <a:avLst>
              <a:gd name="adj1" fmla="val -60938"/>
              <a:gd name="adj2" fmla="val -26550"/>
            </a:avLst>
          </a:prstGeom>
          <a:solidFill>
            <a:schemeClr val="accent5">
              <a:lumMod val="60000"/>
              <a:lumOff val="40000"/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mengembangkan</a:t>
            </a:r>
            <a:r>
              <a:rPr lang="en-US" sz="3600" dirty="0" smtClean="0"/>
              <a:t> </a:t>
            </a:r>
            <a:r>
              <a:rPr lang="en-US" sz="3600" dirty="0" err="1" smtClean="0"/>
              <a:t>eksistensi</a:t>
            </a:r>
            <a:r>
              <a:rPr lang="en-US" sz="3600" dirty="0" smtClean="0"/>
              <a:t> </a:t>
            </a:r>
            <a:r>
              <a:rPr lang="en-US" sz="3600" dirty="0" err="1" smtClean="0"/>
              <a:t>manusia</a:t>
            </a:r>
            <a:r>
              <a:rPr lang="en-US" sz="3600" dirty="0" smtClean="0"/>
              <a:t>, </a:t>
            </a:r>
            <a:r>
              <a:rPr lang="en-US" sz="3600" dirty="0" err="1" smtClean="0"/>
              <a:t>bukan</a:t>
            </a:r>
            <a:r>
              <a:rPr lang="en-US" sz="3600" dirty="0" smtClean="0"/>
              <a:t> </a:t>
            </a:r>
            <a:r>
              <a:rPr lang="en-US" sz="3600" dirty="0" err="1" smtClean="0"/>
              <a:t>merampasnya</a:t>
            </a:r>
            <a:r>
              <a:rPr lang="en-US" sz="2800" dirty="0" smtClean="0"/>
              <a:t>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2286000" y="2362200"/>
            <a:ext cx="6553200" cy="3352800"/>
          </a:xfrm>
          <a:prstGeom prst="cloudCallout">
            <a:avLst>
              <a:gd name="adj1" fmla="val -64476"/>
              <a:gd name="adj2" fmla="val -8112"/>
            </a:avLst>
          </a:prstGeom>
          <a:solidFill>
            <a:schemeClr val="accent5">
              <a:lumMod val="60000"/>
              <a:lumOff val="40000"/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”</a:t>
            </a:r>
            <a:r>
              <a:rPr lang="en-US" sz="2400" b="1" i="1" dirty="0" smtClean="0">
                <a:solidFill>
                  <a:srgbClr val="002060"/>
                </a:solidFill>
              </a:rPr>
              <a:t>Matching”: </a:t>
            </a:r>
            <a:r>
              <a:rPr lang="en-US" sz="2400" i="1" dirty="0" smtClean="0">
                <a:solidFill>
                  <a:srgbClr val="002060"/>
                </a:solidFill>
              </a:rPr>
              <a:t>what job was need and what was needed to do the job. </a:t>
            </a:r>
            <a:r>
              <a:rPr lang="en-US" sz="2400" dirty="0" err="1" smtClean="0">
                <a:solidFill>
                  <a:srgbClr val="002060"/>
                </a:solidFill>
              </a:rPr>
              <a:t>Pendidikan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kejuruan</a:t>
            </a:r>
            <a:r>
              <a:rPr lang="en-US" sz="2400" dirty="0" smtClean="0">
                <a:solidFill>
                  <a:srgbClr val="002060"/>
                </a:solidFill>
              </a:rPr>
              <a:t>/</a:t>
            </a:r>
            <a:r>
              <a:rPr lang="en-US" sz="2400" dirty="0" err="1" smtClean="0">
                <a:solidFill>
                  <a:srgbClr val="002060"/>
                </a:solidFill>
              </a:rPr>
              <a:t>vokasi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harus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Real-word situation, contextual and experience.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191000" y="457200"/>
            <a:ext cx="685800" cy="685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FrankRuehl" pitchFamily="34" charset="-79"/>
                <a:cs typeface="FrankRuehl" pitchFamily="34" charset="-79"/>
              </a:rPr>
              <a:t>1</a:t>
            </a:r>
            <a:endParaRPr lang="en-US" sz="4400" b="1" dirty="0">
              <a:latin typeface="FrankRuehl" pitchFamily="34" charset="-79"/>
              <a:cs typeface="FrankRuehl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FFC000">
              <a:alpha val="45000"/>
            </a:srgbClr>
          </a:solidFill>
        </p:spPr>
        <p:txBody>
          <a:bodyPr vert="horz" lIns="91440" tIns="45720" rIns="91440" bIns="45720" rtlCol="0" anchor="ctr">
            <a:normAutofit fontScale="2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erlin Sans FB" pitchFamily="34" charset="0"/>
                <a:ea typeface="+mj-ea"/>
                <a:cs typeface="+mj-cs"/>
              </a:rPr>
            </a:br>
            <a:r>
              <a:rPr lang="id-ID" sz="88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 Dr.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Sudira,MP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Teknik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Elektronika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FT UNY </a:t>
            </a: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3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putupanji@uny.ac.id</a:t>
            </a:r>
            <a: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" y="5867400"/>
            <a:ext cx="762000" cy="9906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29600" y="5867400"/>
            <a:ext cx="762000" cy="9906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381000"/>
            <a:ext cx="8534400" cy="5334000"/>
          </a:xfrm>
          <a:prstGeom prst="rect">
            <a:avLst/>
          </a:prstGeom>
          <a:solidFill>
            <a:schemeClr val="dk1">
              <a:alpha val="47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77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endParaRPr lang="en-US" sz="4800" dirty="0" smtClean="0"/>
          </a:p>
          <a:p>
            <a:pPr lvl="0" algn="ctr">
              <a:spcBef>
                <a:spcPct val="0"/>
              </a:spcBef>
            </a:pPr>
            <a:r>
              <a:rPr lang="en-US" sz="4800" dirty="0" smtClean="0"/>
              <a:t>TEORI Vocational Education:</a:t>
            </a:r>
          </a:p>
          <a:p>
            <a:pPr marL="914400" lvl="0" indent="-914400">
              <a:spcBef>
                <a:spcPct val="0"/>
              </a:spcBef>
              <a:buAutoNum type="arabicParenBoth"/>
            </a:pPr>
            <a:r>
              <a:rPr lang="en-US" sz="4800" dirty="0" err="1" smtClean="0"/>
              <a:t>Efisien</a:t>
            </a:r>
            <a:r>
              <a:rPr lang="en-US" sz="4800" dirty="0" smtClean="0"/>
              <a:t> </a:t>
            </a:r>
            <a:r>
              <a:rPr lang="en-US" sz="4800" dirty="0" err="1" smtClean="0"/>
              <a:t>jika</a:t>
            </a:r>
            <a:r>
              <a:rPr lang="en-US" sz="4800" dirty="0" smtClean="0"/>
              <a:t> </a:t>
            </a:r>
            <a:r>
              <a:rPr lang="en-US" sz="4800" dirty="0" err="1" smtClean="0"/>
              <a:t>lingkungan</a:t>
            </a:r>
            <a:r>
              <a:rPr lang="en-US" sz="4800" dirty="0" smtClean="0"/>
              <a:t> </a:t>
            </a:r>
            <a:r>
              <a:rPr lang="en-US" sz="4800" dirty="0" err="1" smtClean="0"/>
              <a:t>dimana</a:t>
            </a:r>
            <a:r>
              <a:rPr lang="en-US" sz="4800" dirty="0" smtClean="0"/>
              <a:t> </a:t>
            </a:r>
            <a:r>
              <a:rPr lang="en-US" sz="4800" dirty="0" err="1" smtClean="0"/>
              <a:t>siswa</a:t>
            </a:r>
            <a:r>
              <a:rPr lang="en-US" sz="4800" dirty="0" smtClean="0"/>
              <a:t> </a:t>
            </a:r>
            <a:r>
              <a:rPr lang="en-US" sz="4800" dirty="0" err="1" smtClean="0"/>
              <a:t>dilatih</a:t>
            </a:r>
            <a:r>
              <a:rPr lang="en-US" sz="4800" dirty="0" smtClean="0"/>
              <a:t> </a:t>
            </a:r>
            <a:r>
              <a:rPr lang="en-US" sz="4800" dirty="0" err="1" smtClean="0"/>
              <a:t>merupakan</a:t>
            </a:r>
            <a:r>
              <a:rPr lang="en-US" sz="4800" dirty="0" smtClean="0"/>
              <a:t> </a:t>
            </a:r>
            <a:r>
              <a:rPr lang="en-US" sz="4800" dirty="0" err="1" smtClean="0"/>
              <a:t>replika</a:t>
            </a:r>
            <a:r>
              <a:rPr lang="en-US" sz="4800" dirty="0" smtClean="0"/>
              <a:t> </a:t>
            </a:r>
            <a:r>
              <a:rPr lang="en-US" sz="4800" dirty="0" err="1" smtClean="0"/>
              <a:t>lingkungan</a:t>
            </a:r>
            <a:r>
              <a:rPr lang="en-US" sz="4800" dirty="0" smtClean="0"/>
              <a:t> </a:t>
            </a:r>
            <a:r>
              <a:rPr lang="en-US" sz="4800" dirty="0" err="1" smtClean="0"/>
              <a:t>dimana</a:t>
            </a:r>
            <a:r>
              <a:rPr lang="en-US" sz="4800" dirty="0" smtClean="0"/>
              <a:t> </a:t>
            </a:r>
            <a:r>
              <a:rPr lang="en-US" sz="4800" dirty="0" err="1" smtClean="0"/>
              <a:t>nanti</a:t>
            </a:r>
            <a:r>
              <a:rPr lang="en-US" sz="4800" dirty="0" smtClean="0"/>
              <a:t> </a:t>
            </a:r>
            <a:r>
              <a:rPr lang="en-US" sz="4800" dirty="0" err="1" smtClean="0"/>
              <a:t>bekerja</a:t>
            </a:r>
            <a:r>
              <a:rPr lang="en-US" sz="4800" dirty="0" smtClean="0"/>
              <a:t>; </a:t>
            </a:r>
          </a:p>
          <a:p>
            <a:pPr marL="914400" lvl="0" indent="-914400">
              <a:spcBef>
                <a:spcPct val="0"/>
              </a:spcBef>
              <a:buAutoNum type="arabicParenBoth"/>
            </a:pPr>
            <a:r>
              <a:rPr lang="en-US" sz="4800" dirty="0" err="1" smtClean="0"/>
              <a:t>Efektif</a:t>
            </a:r>
            <a:r>
              <a:rPr lang="en-US" sz="4800" dirty="0" smtClean="0"/>
              <a:t> </a:t>
            </a:r>
            <a:r>
              <a:rPr lang="en-US" sz="4800" dirty="0" err="1" smtClean="0"/>
              <a:t>jika</a:t>
            </a:r>
            <a:r>
              <a:rPr lang="en-US" sz="4800" dirty="0" smtClean="0"/>
              <a:t> </a:t>
            </a:r>
            <a:r>
              <a:rPr lang="en-US" sz="4800" dirty="0" err="1" smtClean="0"/>
              <a:t>tugas-tugas</a:t>
            </a:r>
            <a:r>
              <a:rPr lang="en-US" sz="4800" dirty="0" smtClean="0"/>
              <a:t> </a:t>
            </a:r>
            <a:r>
              <a:rPr lang="en-US" sz="4800" dirty="0" err="1" smtClean="0"/>
              <a:t>diklat</a:t>
            </a:r>
            <a:r>
              <a:rPr lang="en-US" sz="4800" dirty="0" smtClean="0"/>
              <a:t> </a:t>
            </a:r>
            <a:r>
              <a:rPr lang="en-US" sz="4800" dirty="0" err="1" smtClean="0"/>
              <a:t>dilakukan</a:t>
            </a:r>
            <a:r>
              <a:rPr lang="en-US" sz="4800" dirty="0" smtClean="0"/>
              <a:t> </a:t>
            </a:r>
            <a:r>
              <a:rPr lang="en-US" sz="4800" dirty="0" err="1" smtClean="0"/>
              <a:t>dengan</a:t>
            </a:r>
            <a:r>
              <a:rPr lang="en-US" sz="4800" dirty="0" smtClean="0"/>
              <a:t> </a:t>
            </a:r>
            <a:r>
              <a:rPr lang="en-US" sz="4800" dirty="0" err="1" smtClean="0"/>
              <a:t>cara</a:t>
            </a:r>
            <a:r>
              <a:rPr lang="en-US" sz="4800" dirty="0" smtClean="0"/>
              <a:t>, </a:t>
            </a:r>
            <a:r>
              <a:rPr lang="en-US" sz="4800" dirty="0" err="1" smtClean="0"/>
              <a:t>alat</a:t>
            </a:r>
            <a:r>
              <a:rPr lang="en-US" sz="4800" dirty="0" smtClean="0"/>
              <a:t>,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mesin</a:t>
            </a:r>
            <a:r>
              <a:rPr lang="en-US" sz="4800" dirty="0" smtClean="0"/>
              <a:t> yang </a:t>
            </a:r>
            <a:r>
              <a:rPr lang="en-US" sz="4800" dirty="0" err="1" smtClean="0"/>
              <a:t>sama</a:t>
            </a:r>
            <a:r>
              <a:rPr lang="en-US" sz="4800" dirty="0" smtClean="0"/>
              <a:t> </a:t>
            </a:r>
            <a:r>
              <a:rPr lang="en-US" sz="4800" dirty="0" err="1" smtClean="0"/>
              <a:t>seperti</a:t>
            </a:r>
            <a:r>
              <a:rPr lang="en-US" sz="4800" dirty="0" smtClean="0"/>
              <a:t> yang </a:t>
            </a:r>
            <a:r>
              <a:rPr lang="en-US" sz="4800" dirty="0" err="1" smtClean="0"/>
              <a:t>diperlukan</a:t>
            </a:r>
            <a:r>
              <a:rPr lang="en-US" sz="4800" dirty="0" smtClean="0"/>
              <a:t> </a:t>
            </a:r>
            <a:r>
              <a:rPr lang="en-US" sz="4800" dirty="0" err="1" smtClean="0"/>
              <a:t>dalam</a:t>
            </a:r>
            <a:r>
              <a:rPr lang="en-US" sz="4800" dirty="0" smtClean="0"/>
              <a:t> </a:t>
            </a:r>
            <a:r>
              <a:rPr lang="en-US" sz="4800" dirty="0" err="1" smtClean="0"/>
              <a:t>pekerjaan</a:t>
            </a:r>
            <a:r>
              <a:rPr lang="en-US" sz="4800" dirty="0" smtClean="0"/>
              <a:t> </a:t>
            </a:r>
            <a:r>
              <a:rPr lang="en-US" sz="4800" dirty="0" err="1" smtClean="0"/>
              <a:t>itu</a:t>
            </a:r>
            <a:r>
              <a:rPr lang="en-US" sz="4800" dirty="0" smtClean="0"/>
              <a:t>; </a:t>
            </a:r>
          </a:p>
          <a:p>
            <a:pPr marL="914400" lvl="0" indent="-914400">
              <a:spcBef>
                <a:spcPct val="0"/>
              </a:spcBef>
              <a:buAutoNum type="arabicParenBoth"/>
            </a:pPr>
            <a:r>
              <a:rPr lang="en-US" sz="4800" dirty="0" err="1" smtClean="0"/>
              <a:t>Efektif</a:t>
            </a:r>
            <a:r>
              <a:rPr lang="en-US" sz="4800" dirty="0" smtClean="0"/>
              <a:t> </a:t>
            </a:r>
            <a:r>
              <a:rPr lang="en-US" sz="4800" dirty="0" err="1" smtClean="0"/>
              <a:t>jika</a:t>
            </a:r>
            <a:r>
              <a:rPr lang="en-US" sz="4800" dirty="0" smtClean="0"/>
              <a:t> </a:t>
            </a:r>
            <a:r>
              <a:rPr lang="en-US" sz="4800" dirty="0" err="1" smtClean="0"/>
              <a:t>melatih</a:t>
            </a:r>
            <a:r>
              <a:rPr lang="en-US" sz="4800" dirty="0" smtClean="0"/>
              <a:t> </a:t>
            </a:r>
            <a:r>
              <a:rPr lang="en-US" sz="4800" dirty="0" err="1" smtClean="0"/>
              <a:t>kebiasaan</a:t>
            </a:r>
            <a:r>
              <a:rPr lang="en-US" sz="4800" dirty="0" smtClean="0"/>
              <a:t> </a:t>
            </a:r>
            <a:r>
              <a:rPr lang="en-US" sz="4800" dirty="0" err="1" smtClean="0"/>
              <a:t>berpikir</a:t>
            </a:r>
            <a:r>
              <a:rPr lang="en-US" sz="4800" dirty="0" smtClean="0"/>
              <a:t>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bekerja</a:t>
            </a:r>
            <a:r>
              <a:rPr lang="en-US" sz="4800" dirty="0" smtClean="0"/>
              <a:t> </a:t>
            </a:r>
            <a:r>
              <a:rPr lang="en-US" sz="4800" dirty="0" err="1" smtClean="0"/>
              <a:t>seperti</a:t>
            </a:r>
            <a:r>
              <a:rPr lang="en-US" sz="4800" dirty="0" smtClean="0"/>
              <a:t> </a:t>
            </a:r>
            <a:r>
              <a:rPr lang="en-US" sz="4800" dirty="0" err="1" smtClean="0"/>
              <a:t>di</a:t>
            </a:r>
            <a:r>
              <a:rPr lang="en-US" sz="4800" dirty="0" smtClean="0"/>
              <a:t> DU-DI;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191000" y="152400"/>
            <a:ext cx="685800" cy="685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FrankRuehl" pitchFamily="34" charset="-79"/>
                <a:cs typeface="FrankRuehl" pitchFamily="34" charset="-79"/>
              </a:rPr>
              <a:t>2</a:t>
            </a:r>
            <a:endParaRPr lang="en-US" sz="4400" b="1" dirty="0">
              <a:latin typeface="FrankRuehl" pitchFamily="34" charset="-79"/>
              <a:cs typeface="FrankRuehl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484</Words>
  <Application>Microsoft Office PowerPoint</Application>
  <PresentationFormat>On-screen Show (4:3)</PresentationFormat>
  <Paragraphs>92</Paragraphs>
  <Slides>13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GURU  AGUNG PENDIDIKAN KEJURUAN</vt:lpstr>
      <vt:lpstr>Gu Ru</vt:lpstr>
      <vt:lpstr>Gu Ru</vt:lpstr>
      <vt:lpstr>Gu Ru</vt:lpstr>
      <vt:lpstr>Slide 5</vt:lpstr>
      <vt:lpstr>Slide 6</vt:lpstr>
      <vt:lpstr>Guru Agung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GURU AGUNG PENDIDIKAN KEJURUAN Putu Sudira,MP. Pendidikan Teknik Elektronika FT UNY  putupanji@uny.ac.id</dc:title>
  <dc:creator>Windows</dc:creator>
  <cp:lastModifiedBy>Putu Sudira</cp:lastModifiedBy>
  <cp:revision>39</cp:revision>
  <dcterms:created xsi:type="dcterms:W3CDTF">2008-08-21T14:42:33Z</dcterms:created>
  <dcterms:modified xsi:type="dcterms:W3CDTF">2012-01-30T14:21:45Z</dcterms:modified>
</cp:coreProperties>
</file>