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5"/>
  </p:notesMasterIdLst>
  <p:sldIdLst>
    <p:sldId id="261" r:id="rId2"/>
    <p:sldId id="268" r:id="rId3"/>
    <p:sldId id="262" r:id="rId4"/>
    <p:sldId id="257" r:id="rId5"/>
    <p:sldId id="258" r:id="rId6"/>
    <p:sldId id="259" r:id="rId7"/>
    <p:sldId id="260" r:id="rId8"/>
    <p:sldId id="283" r:id="rId9"/>
    <p:sldId id="284" r:id="rId10"/>
    <p:sldId id="285" r:id="rId11"/>
    <p:sldId id="286" r:id="rId12"/>
    <p:sldId id="269" r:id="rId13"/>
    <p:sldId id="288" r:id="rId14"/>
    <p:sldId id="289" r:id="rId15"/>
    <p:sldId id="291" r:id="rId16"/>
    <p:sldId id="271" r:id="rId17"/>
    <p:sldId id="292" r:id="rId18"/>
    <p:sldId id="293" r:id="rId19"/>
    <p:sldId id="294" r:id="rId20"/>
    <p:sldId id="296" r:id="rId21"/>
    <p:sldId id="295" r:id="rId22"/>
    <p:sldId id="297" r:id="rId23"/>
    <p:sldId id="299" r:id="rId24"/>
    <p:sldId id="300" r:id="rId25"/>
    <p:sldId id="301" r:id="rId26"/>
    <p:sldId id="302" r:id="rId27"/>
    <p:sldId id="277" r:id="rId28"/>
    <p:sldId id="278" r:id="rId29"/>
    <p:sldId id="305" r:id="rId30"/>
    <p:sldId id="306" r:id="rId31"/>
    <p:sldId id="307" r:id="rId32"/>
    <p:sldId id="308" r:id="rId33"/>
    <p:sldId id="28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98" autoAdjust="0"/>
    <p:restoredTop sz="94750" autoAdjust="0"/>
  </p:normalViewPr>
  <p:slideViewPr>
    <p:cSldViewPr>
      <p:cViewPr varScale="1">
        <p:scale>
          <a:sx n="70" d="100"/>
          <a:sy n="70" d="100"/>
        </p:scale>
        <p:origin x="-132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6609EA-9BC9-477B-A7C1-C858C962662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6121016-49AC-4E93-BB5B-72C815A7DEC5}">
      <dgm:prSet phldrT="[Text]"/>
      <dgm:spPr/>
      <dgm:t>
        <a:bodyPr/>
        <a:lstStyle/>
        <a:p>
          <a:r>
            <a:rPr lang="en-US" dirty="0" smtClean="0"/>
            <a:t>Henry Guntur </a:t>
          </a:r>
          <a:r>
            <a:rPr lang="en-US" dirty="0" err="1" smtClean="0"/>
            <a:t>Tarigan</a:t>
          </a:r>
          <a:endParaRPr lang="en-US" dirty="0"/>
        </a:p>
      </dgm:t>
    </dgm:pt>
    <dgm:pt modelId="{45B52A79-77D3-4FC5-A081-4DF9870F98B0}" type="parTrans" cxnId="{34C52A28-E478-421F-AF52-9E7321FC811D}">
      <dgm:prSet/>
      <dgm:spPr/>
      <dgm:t>
        <a:bodyPr/>
        <a:lstStyle/>
        <a:p>
          <a:endParaRPr lang="en-US"/>
        </a:p>
      </dgm:t>
    </dgm:pt>
    <dgm:pt modelId="{5E608364-C177-4439-8764-96A49AD594AD}" type="sibTrans" cxnId="{34C52A28-E478-421F-AF52-9E7321FC811D}">
      <dgm:prSet/>
      <dgm:spPr/>
      <dgm:t>
        <a:bodyPr/>
        <a:lstStyle/>
        <a:p>
          <a:endParaRPr lang="en-US"/>
        </a:p>
      </dgm:t>
    </dgm:pt>
    <dgm:pt modelId="{7E32BC71-897E-4C8E-B41F-FDE0E838D954}">
      <dgm:prSet phldrT="[Text]"/>
      <dgm:spPr/>
      <dgm:t>
        <a:bodyPr/>
        <a:lstStyle/>
        <a:p>
          <a:r>
            <a:rPr lang="en-US" dirty="0" err="1" smtClean="0"/>
            <a:t>mendengarkan</a:t>
          </a:r>
          <a:r>
            <a:rPr lang="en-US" dirty="0" smtClean="0"/>
            <a:t> </a:t>
          </a:r>
          <a:r>
            <a:rPr lang="en-US" dirty="0" err="1" smtClean="0"/>
            <a:t>lambang-lambang</a:t>
          </a:r>
          <a:r>
            <a:rPr lang="en-US" dirty="0" smtClean="0"/>
            <a:t> </a:t>
          </a:r>
          <a:r>
            <a:rPr lang="en-US" dirty="0" err="1" smtClean="0"/>
            <a:t>lisan</a:t>
          </a:r>
          <a:r>
            <a:rPr lang="en-US" dirty="0" smtClean="0"/>
            <a:t> </a:t>
          </a:r>
          <a:r>
            <a:rPr lang="en-US" dirty="0" err="1" smtClean="0"/>
            <a:t>dengan</a:t>
          </a:r>
          <a:r>
            <a:rPr lang="en-US" dirty="0" smtClean="0"/>
            <a:t> </a:t>
          </a:r>
          <a:r>
            <a:rPr lang="en-US" dirty="0" err="1" smtClean="0"/>
            <a:t>penuh</a:t>
          </a:r>
          <a:r>
            <a:rPr lang="en-US" dirty="0" smtClean="0"/>
            <a:t> </a:t>
          </a:r>
          <a:r>
            <a:rPr lang="en-US" dirty="0" err="1" smtClean="0"/>
            <a:t>perhatian</a:t>
          </a:r>
          <a:r>
            <a:rPr lang="en-US" dirty="0" smtClean="0"/>
            <a:t>, </a:t>
          </a:r>
          <a:r>
            <a:rPr lang="en-US" dirty="0" err="1" smtClean="0"/>
            <a:t>pemahaman</a:t>
          </a:r>
          <a:r>
            <a:rPr lang="en-US" dirty="0" smtClean="0"/>
            <a:t>, </a:t>
          </a:r>
          <a:r>
            <a:rPr lang="en-US" dirty="0" err="1" smtClean="0"/>
            <a:t>apresiasi</a:t>
          </a:r>
          <a:r>
            <a:rPr lang="en-US" dirty="0" smtClean="0"/>
            <a:t>, </a:t>
          </a:r>
          <a:r>
            <a:rPr lang="en-US" dirty="0" err="1" smtClean="0"/>
            <a:t>serta</a:t>
          </a:r>
          <a:r>
            <a:rPr lang="en-US" dirty="0" smtClean="0"/>
            <a:t> </a:t>
          </a:r>
          <a:r>
            <a:rPr lang="en-US" dirty="0" err="1" smtClean="0"/>
            <a:t>interpretasi</a:t>
          </a:r>
          <a:r>
            <a:rPr lang="en-US" dirty="0" smtClean="0"/>
            <a:t> </a:t>
          </a:r>
          <a:r>
            <a:rPr lang="en-US" dirty="0" err="1" smtClean="0"/>
            <a:t>untuk</a:t>
          </a:r>
          <a:r>
            <a:rPr lang="en-US" dirty="0" smtClean="0"/>
            <a:t> </a:t>
          </a:r>
          <a:r>
            <a:rPr lang="en-US" dirty="0" err="1" smtClean="0"/>
            <a:t>memperoleh</a:t>
          </a:r>
          <a:r>
            <a:rPr lang="en-US" dirty="0" smtClean="0"/>
            <a:t> </a:t>
          </a:r>
          <a:r>
            <a:rPr lang="en-US" dirty="0" err="1" smtClean="0"/>
            <a:t>informasi</a:t>
          </a:r>
          <a:r>
            <a:rPr lang="en-US" dirty="0" smtClean="0"/>
            <a:t>, </a:t>
          </a:r>
          <a:r>
            <a:rPr lang="en-US" dirty="0" err="1" smtClean="0"/>
            <a:t>menangkap</a:t>
          </a:r>
          <a:r>
            <a:rPr lang="en-US" dirty="0" smtClean="0"/>
            <a:t> </a:t>
          </a:r>
          <a:r>
            <a:rPr lang="en-US" dirty="0" err="1" smtClean="0"/>
            <a:t>isi</a:t>
          </a:r>
          <a:r>
            <a:rPr lang="en-US" dirty="0" smtClean="0"/>
            <a:t> </a:t>
          </a:r>
          <a:r>
            <a:rPr lang="en-US" dirty="0" err="1" smtClean="0"/>
            <a:t>atau</a:t>
          </a:r>
          <a:r>
            <a:rPr lang="en-US" dirty="0" smtClean="0"/>
            <a:t> </a:t>
          </a:r>
          <a:r>
            <a:rPr lang="en-US" dirty="0" err="1" smtClean="0"/>
            <a:t>pesan</a:t>
          </a:r>
          <a:r>
            <a:rPr lang="en-US" dirty="0" smtClean="0"/>
            <a:t> </a:t>
          </a:r>
          <a:r>
            <a:rPr lang="en-US" dirty="0" err="1" smtClean="0"/>
            <a:t>serta</a:t>
          </a:r>
          <a:r>
            <a:rPr lang="en-US" dirty="0" smtClean="0"/>
            <a:t> </a:t>
          </a:r>
          <a:r>
            <a:rPr lang="en-US" dirty="0" err="1" smtClean="0"/>
            <a:t>memahami</a:t>
          </a:r>
          <a:r>
            <a:rPr lang="en-US" dirty="0" smtClean="0"/>
            <a:t> </a:t>
          </a:r>
          <a:r>
            <a:rPr lang="en-US" dirty="0" err="1" smtClean="0"/>
            <a:t>makna</a:t>
          </a:r>
          <a:r>
            <a:rPr lang="en-US" dirty="0" smtClean="0"/>
            <a:t> </a:t>
          </a:r>
          <a:r>
            <a:rPr lang="en-US" dirty="0" err="1" smtClean="0"/>
            <a:t>komunikasi</a:t>
          </a:r>
          <a:r>
            <a:rPr lang="en-US" dirty="0" smtClean="0"/>
            <a:t> yang </a:t>
          </a:r>
          <a:r>
            <a:rPr lang="en-US" dirty="0" err="1" smtClean="0"/>
            <a:t>disampaikan</a:t>
          </a:r>
          <a:r>
            <a:rPr lang="en-US" dirty="0" smtClean="0"/>
            <a:t> </a:t>
          </a:r>
          <a:r>
            <a:rPr lang="en-US" dirty="0" err="1" smtClean="0"/>
            <a:t>oleh</a:t>
          </a:r>
          <a:r>
            <a:rPr lang="en-US" dirty="0" smtClean="0"/>
            <a:t> </a:t>
          </a:r>
          <a:r>
            <a:rPr lang="en-US" dirty="0" err="1" smtClean="0"/>
            <a:t>pembicara</a:t>
          </a:r>
          <a:endParaRPr lang="en-US" dirty="0"/>
        </a:p>
      </dgm:t>
    </dgm:pt>
    <dgm:pt modelId="{12986F6F-E1D7-4BD7-A4FF-14D650F90373}" type="parTrans" cxnId="{F9479B5F-AB0A-47A9-A6CC-A9F6BD2FBAF0}">
      <dgm:prSet/>
      <dgm:spPr/>
      <dgm:t>
        <a:bodyPr/>
        <a:lstStyle/>
        <a:p>
          <a:endParaRPr lang="en-US"/>
        </a:p>
      </dgm:t>
    </dgm:pt>
    <dgm:pt modelId="{BD03DAB2-3D7E-4EDF-899F-43FD25E6D9B3}" type="sibTrans" cxnId="{F9479B5F-AB0A-47A9-A6CC-A9F6BD2FBAF0}">
      <dgm:prSet/>
      <dgm:spPr/>
      <dgm:t>
        <a:bodyPr/>
        <a:lstStyle/>
        <a:p>
          <a:endParaRPr lang="en-US"/>
        </a:p>
      </dgm:t>
    </dgm:pt>
    <dgm:pt modelId="{43740E76-457F-419A-B280-AB48599350C7}">
      <dgm:prSet phldrT="[Text]"/>
      <dgm:spPr/>
      <dgm:t>
        <a:bodyPr/>
        <a:lstStyle/>
        <a:p>
          <a:r>
            <a:rPr lang="en-US" dirty="0" smtClean="0"/>
            <a:t>Herbert H Clark </a:t>
          </a:r>
          <a:r>
            <a:rPr lang="en-US" dirty="0" err="1" smtClean="0"/>
            <a:t>dan</a:t>
          </a:r>
          <a:r>
            <a:rPr lang="en-US" dirty="0" smtClean="0"/>
            <a:t> Eve Clark </a:t>
          </a:r>
          <a:endParaRPr lang="en-US" dirty="0"/>
        </a:p>
      </dgm:t>
    </dgm:pt>
    <dgm:pt modelId="{03EAF301-0B99-4CD3-BA1A-0175616A97AB}" type="parTrans" cxnId="{4FC99455-57E9-4196-919B-A387DC2C85EE}">
      <dgm:prSet/>
      <dgm:spPr/>
      <dgm:t>
        <a:bodyPr/>
        <a:lstStyle/>
        <a:p>
          <a:endParaRPr lang="en-US"/>
        </a:p>
      </dgm:t>
    </dgm:pt>
    <dgm:pt modelId="{F67B3079-53AD-4AF8-AEF6-05333008CB75}" type="sibTrans" cxnId="{4FC99455-57E9-4196-919B-A387DC2C85EE}">
      <dgm:prSet/>
      <dgm:spPr/>
      <dgm:t>
        <a:bodyPr/>
        <a:lstStyle/>
        <a:p>
          <a:endParaRPr lang="en-US"/>
        </a:p>
      </dgm:t>
    </dgm:pt>
    <dgm:pt modelId="{555A0B3F-E4DA-4807-9099-E094C10FDFC6}">
      <dgm:prSet phldrT="[Text]"/>
      <dgm:spPr/>
      <dgm:t>
        <a:bodyPr/>
        <a:lstStyle/>
        <a:p>
          <a:r>
            <a:rPr lang="en-US" dirty="0" err="1" smtClean="0"/>
            <a:t>Pengertia</a:t>
          </a:r>
          <a:r>
            <a:rPr lang="id-ID" dirty="0" smtClean="0"/>
            <a:t>n</a:t>
          </a:r>
          <a:r>
            <a:rPr lang="en-US" dirty="0" smtClean="0"/>
            <a:t> </a:t>
          </a:r>
          <a:r>
            <a:rPr lang="en-US" dirty="0" err="1" smtClean="0"/>
            <a:t>sempit</a:t>
          </a:r>
          <a:r>
            <a:rPr lang="en-US" dirty="0" smtClean="0"/>
            <a:t>; </a:t>
          </a:r>
          <a:r>
            <a:rPr lang="en-US" dirty="0" err="1" smtClean="0"/>
            <a:t>proses</a:t>
          </a:r>
          <a:r>
            <a:rPr lang="en-US" dirty="0" smtClean="0"/>
            <a:t> mental </a:t>
          </a:r>
          <a:r>
            <a:rPr lang="en-US" dirty="0" err="1" smtClean="0"/>
            <a:t>penyimak</a:t>
          </a:r>
          <a:r>
            <a:rPr lang="en-US" dirty="0" smtClean="0"/>
            <a:t> </a:t>
          </a:r>
          <a:r>
            <a:rPr lang="en-US" dirty="0" err="1" smtClean="0"/>
            <a:t>menerima</a:t>
          </a:r>
          <a:r>
            <a:rPr lang="en-US" dirty="0" smtClean="0"/>
            <a:t> b</a:t>
          </a:r>
          <a:r>
            <a:rPr lang="id-ID" dirty="0" smtClean="0"/>
            <a:t>u</a:t>
          </a:r>
          <a:r>
            <a:rPr lang="en-US" dirty="0" err="1" smtClean="0"/>
            <a:t>nyi</a:t>
          </a:r>
          <a:r>
            <a:rPr lang="en-US" dirty="0" smtClean="0"/>
            <a:t>, </a:t>
          </a:r>
          <a:r>
            <a:rPr lang="en-US" dirty="0" err="1" smtClean="0"/>
            <a:t>menggunakan</a:t>
          </a:r>
          <a:r>
            <a:rPr lang="en-US" dirty="0" smtClean="0"/>
            <a:t> </a:t>
          </a:r>
          <a:r>
            <a:rPr lang="en-US" dirty="0" err="1" smtClean="0"/>
            <a:t>bunyi</a:t>
          </a:r>
          <a:r>
            <a:rPr lang="en-US" dirty="0" smtClean="0"/>
            <a:t> </a:t>
          </a:r>
          <a:r>
            <a:rPr lang="en-US" dirty="0" err="1" smtClean="0"/>
            <a:t>itu</a:t>
          </a:r>
          <a:r>
            <a:rPr lang="en-US" dirty="0" smtClean="0"/>
            <a:t> </a:t>
          </a:r>
          <a:r>
            <a:rPr lang="en-US" dirty="0" err="1" smtClean="0"/>
            <a:t>untuk</a:t>
          </a:r>
          <a:r>
            <a:rPr lang="en-US" dirty="0" smtClean="0"/>
            <a:t> </a:t>
          </a:r>
          <a:r>
            <a:rPr lang="en-US" dirty="0" err="1" smtClean="0"/>
            <a:t>menyusun</a:t>
          </a:r>
          <a:r>
            <a:rPr lang="en-US" dirty="0" smtClean="0"/>
            <a:t> </a:t>
          </a:r>
          <a:r>
            <a:rPr lang="en-US" dirty="0" err="1" smtClean="0"/>
            <a:t>pena</a:t>
          </a:r>
          <a:r>
            <a:rPr lang="id-ID" dirty="0" smtClean="0"/>
            <a:t>f</a:t>
          </a:r>
          <a:r>
            <a:rPr lang="en-US" dirty="0" err="1" smtClean="0"/>
            <a:t>siran</a:t>
          </a:r>
          <a:r>
            <a:rPr lang="en-US" dirty="0" smtClean="0"/>
            <a:t> </a:t>
          </a:r>
          <a:r>
            <a:rPr lang="en-US" dirty="0" err="1" smtClean="0"/>
            <a:t>tentang</a:t>
          </a:r>
          <a:r>
            <a:rPr lang="en-US" dirty="0" smtClean="0"/>
            <a:t> </a:t>
          </a:r>
          <a:r>
            <a:rPr lang="en-US" dirty="0" err="1" smtClean="0"/>
            <a:t>apa</a:t>
          </a:r>
          <a:r>
            <a:rPr lang="en-US" dirty="0" smtClean="0"/>
            <a:t> yang </a:t>
          </a:r>
          <a:r>
            <a:rPr lang="en-US" dirty="0" err="1" smtClean="0"/>
            <a:t>disimaknya</a:t>
          </a:r>
          <a:endParaRPr lang="en-US" dirty="0"/>
        </a:p>
      </dgm:t>
    </dgm:pt>
    <dgm:pt modelId="{7005A3A7-6EDC-404A-9809-0D7F7A9A64EE}" type="parTrans" cxnId="{7F18B7FA-C427-4584-BD84-61A858B4271D}">
      <dgm:prSet/>
      <dgm:spPr/>
      <dgm:t>
        <a:bodyPr/>
        <a:lstStyle/>
        <a:p>
          <a:endParaRPr lang="en-US"/>
        </a:p>
      </dgm:t>
    </dgm:pt>
    <dgm:pt modelId="{AEBCF0AB-0421-4490-A828-6AB6742BFFCC}" type="sibTrans" cxnId="{7F18B7FA-C427-4584-BD84-61A858B4271D}">
      <dgm:prSet/>
      <dgm:spPr/>
      <dgm:t>
        <a:bodyPr/>
        <a:lstStyle/>
        <a:p>
          <a:endParaRPr lang="en-US"/>
        </a:p>
      </dgm:t>
    </dgm:pt>
    <dgm:pt modelId="{5A70716D-49E2-441C-8775-5C4904B4DCED}">
      <dgm:prSet phldrT="[Text]"/>
      <dgm:spPr/>
      <dgm:t>
        <a:bodyPr/>
        <a:lstStyle/>
        <a:p>
          <a:r>
            <a:rPr lang="en-US" dirty="0" err="1" smtClean="0"/>
            <a:t>Pengertia</a:t>
          </a:r>
          <a:r>
            <a:rPr lang="id-ID" dirty="0" smtClean="0"/>
            <a:t>n</a:t>
          </a:r>
          <a:r>
            <a:rPr lang="en-US" dirty="0" smtClean="0"/>
            <a:t> </a:t>
          </a:r>
          <a:r>
            <a:rPr lang="en-US" dirty="0" err="1" smtClean="0"/>
            <a:t>luas</a:t>
          </a:r>
          <a:r>
            <a:rPr lang="en-US" dirty="0" smtClean="0"/>
            <a:t>; </a:t>
          </a:r>
          <a:r>
            <a:rPr lang="en-US" dirty="0" err="1" smtClean="0"/>
            <a:t>tidak</a:t>
          </a:r>
          <a:r>
            <a:rPr lang="en-US" dirty="0" smtClean="0"/>
            <a:t> </a:t>
          </a:r>
          <a:r>
            <a:rPr lang="en-US" dirty="0" err="1" smtClean="0"/>
            <a:t>hanya</a:t>
          </a:r>
          <a:r>
            <a:rPr lang="en-US" dirty="0" smtClean="0"/>
            <a:t> </a:t>
          </a:r>
          <a:r>
            <a:rPr lang="en-US" dirty="0" err="1" smtClean="0"/>
            <a:t>mengerti</a:t>
          </a:r>
          <a:r>
            <a:rPr lang="en-US" dirty="0" smtClean="0"/>
            <a:t> </a:t>
          </a:r>
          <a:r>
            <a:rPr lang="en-US" dirty="0" err="1" smtClean="0"/>
            <a:t>dan</a:t>
          </a:r>
          <a:r>
            <a:rPr lang="en-US" dirty="0" smtClean="0"/>
            <a:t> </a:t>
          </a:r>
          <a:r>
            <a:rPr lang="en-US" dirty="0" err="1" smtClean="0"/>
            <a:t>membuat</a:t>
          </a:r>
          <a:r>
            <a:rPr lang="en-US" dirty="0" smtClean="0"/>
            <a:t> </a:t>
          </a:r>
          <a:r>
            <a:rPr lang="en-US" dirty="0" err="1" smtClean="0"/>
            <a:t>penafsiran</a:t>
          </a:r>
          <a:r>
            <a:rPr lang="en-US" dirty="0" smtClean="0"/>
            <a:t>, </a:t>
          </a:r>
          <a:r>
            <a:rPr lang="en-US" dirty="0" err="1" smtClean="0"/>
            <a:t>melainkan</a:t>
          </a:r>
          <a:r>
            <a:rPr lang="en-US" dirty="0" smtClean="0"/>
            <a:t>  </a:t>
          </a:r>
          <a:r>
            <a:rPr lang="en-US" dirty="0" err="1" smtClean="0"/>
            <a:t>berusaha</a:t>
          </a:r>
          <a:r>
            <a:rPr lang="en-US" dirty="0" smtClean="0"/>
            <a:t> </a:t>
          </a:r>
          <a:r>
            <a:rPr lang="en-US" dirty="0" err="1" smtClean="0"/>
            <a:t>melakukan</a:t>
          </a:r>
          <a:r>
            <a:rPr lang="en-US" dirty="0" smtClean="0"/>
            <a:t> </a:t>
          </a:r>
          <a:r>
            <a:rPr lang="en-US" dirty="0" err="1" smtClean="0"/>
            <a:t>apa</a:t>
          </a:r>
          <a:r>
            <a:rPr lang="en-US" dirty="0" smtClean="0"/>
            <a:t> yang </a:t>
          </a:r>
          <a:r>
            <a:rPr lang="en-US" dirty="0" err="1" smtClean="0"/>
            <a:t>dimaksudkan</a:t>
          </a:r>
          <a:r>
            <a:rPr lang="en-US" dirty="0" smtClean="0"/>
            <a:t> </a:t>
          </a:r>
          <a:r>
            <a:rPr lang="en-US" dirty="0" err="1" smtClean="0"/>
            <a:t>oleh</a:t>
          </a:r>
          <a:r>
            <a:rPr lang="en-US" dirty="0" smtClean="0"/>
            <a:t> </a:t>
          </a:r>
          <a:r>
            <a:rPr lang="en-US" dirty="0" err="1" smtClean="0"/>
            <a:t>pembicara</a:t>
          </a:r>
          <a:r>
            <a:rPr lang="en-US" dirty="0" smtClean="0"/>
            <a:t>. </a:t>
          </a:r>
          <a:r>
            <a:rPr lang="en-US" dirty="0" err="1" smtClean="0"/>
            <a:t>Penyimak</a:t>
          </a:r>
          <a:r>
            <a:rPr lang="en-US" dirty="0" smtClean="0"/>
            <a:t> </a:t>
          </a:r>
          <a:r>
            <a:rPr lang="en-US" dirty="0" err="1" smtClean="0"/>
            <a:t>mengalami</a:t>
          </a:r>
          <a:r>
            <a:rPr lang="en-US" dirty="0" smtClean="0"/>
            <a:t> </a:t>
          </a:r>
          <a:r>
            <a:rPr lang="en-US" dirty="0" err="1" smtClean="0"/>
            <a:t>dua</a:t>
          </a:r>
          <a:r>
            <a:rPr lang="en-US" dirty="0" smtClean="0"/>
            <a:t> </a:t>
          </a:r>
          <a:r>
            <a:rPr lang="en-US" dirty="0" err="1" smtClean="0"/>
            <a:t>proses</a:t>
          </a:r>
          <a:r>
            <a:rPr lang="en-US" dirty="0" smtClean="0"/>
            <a:t> mental </a:t>
          </a:r>
          <a:r>
            <a:rPr lang="en-US" dirty="0" err="1" smtClean="0"/>
            <a:t>yaitu</a:t>
          </a:r>
          <a:r>
            <a:rPr lang="en-US" dirty="0" smtClean="0"/>
            <a:t> </a:t>
          </a:r>
          <a:r>
            <a:rPr lang="en-US" dirty="0" err="1" smtClean="0"/>
            <a:t>penyusunan</a:t>
          </a:r>
          <a:r>
            <a:rPr lang="en-US" dirty="0" smtClean="0"/>
            <a:t> </a:t>
          </a:r>
          <a:r>
            <a:rPr lang="en-US" dirty="0" err="1" smtClean="0"/>
            <a:t>dan</a:t>
          </a:r>
          <a:r>
            <a:rPr lang="en-US" dirty="0" smtClean="0"/>
            <a:t> </a:t>
          </a:r>
          <a:r>
            <a:rPr lang="en-US" dirty="0" err="1" smtClean="0"/>
            <a:t>proses</a:t>
          </a:r>
          <a:r>
            <a:rPr lang="en-US" dirty="0" smtClean="0"/>
            <a:t> </a:t>
          </a:r>
          <a:r>
            <a:rPr lang="en-US" dirty="0" err="1" smtClean="0"/>
            <a:t>pemanfaatan</a:t>
          </a:r>
          <a:endParaRPr lang="en-US" dirty="0"/>
        </a:p>
      </dgm:t>
    </dgm:pt>
    <dgm:pt modelId="{9B849F8B-1307-4EAE-8E1D-83AB6B90D3F3}" type="parTrans" cxnId="{8C31BF4E-DA1E-45BA-B81F-1A1A754505D3}">
      <dgm:prSet/>
      <dgm:spPr/>
      <dgm:t>
        <a:bodyPr/>
        <a:lstStyle/>
        <a:p>
          <a:endParaRPr lang="en-US"/>
        </a:p>
      </dgm:t>
    </dgm:pt>
    <dgm:pt modelId="{2AE0FA97-1630-41BF-BDDB-79760B0F7AF8}" type="sibTrans" cxnId="{8C31BF4E-DA1E-45BA-B81F-1A1A754505D3}">
      <dgm:prSet/>
      <dgm:spPr/>
      <dgm:t>
        <a:bodyPr/>
        <a:lstStyle/>
        <a:p>
          <a:endParaRPr lang="en-US"/>
        </a:p>
      </dgm:t>
    </dgm:pt>
    <dgm:pt modelId="{0C551C0C-428B-4ABD-92E9-23CA8BCDC0FD}" type="pres">
      <dgm:prSet presAssocID="{686609EA-9BC9-477B-A7C1-C858C9626627}" presName="Name0" presStyleCnt="0">
        <dgm:presLayoutVars>
          <dgm:dir/>
          <dgm:animLvl val="lvl"/>
          <dgm:resizeHandles val="exact"/>
        </dgm:presLayoutVars>
      </dgm:prSet>
      <dgm:spPr/>
      <dgm:t>
        <a:bodyPr/>
        <a:lstStyle/>
        <a:p>
          <a:endParaRPr lang="en-US"/>
        </a:p>
      </dgm:t>
    </dgm:pt>
    <dgm:pt modelId="{493170D1-8521-41F7-80F4-B304E2733EBA}" type="pres">
      <dgm:prSet presAssocID="{E6121016-49AC-4E93-BB5B-72C815A7DEC5}" presName="linNode" presStyleCnt="0"/>
      <dgm:spPr/>
    </dgm:pt>
    <dgm:pt modelId="{D6A1A1A5-A51B-425A-B57B-2494AC820785}" type="pres">
      <dgm:prSet presAssocID="{E6121016-49AC-4E93-BB5B-72C815A7DEC5}" presName="parentText" presStyleLbl="node1" presStyleIdx="0" presStyleCnt="2">
        <dgm:presLayoutVars>
          <dgm:chMax val="1"/>
          <dgm:bulletEnabled val="1"/>
        </dgm:presLayoutVars>
      </dgm:prSet>
      <dgm:spPr/>
      <dgm:t>
        <a:bodyPr/>
        <a:lstStyle/>
        <a:p>
          <a:endParaRPr lang="en-US"/>
        </a:p>
      </dgm:t>
    </dgm:pt>
    <dgm:pt modelId="{6B9412BF-683B-44AF-A467-ED07AE9FEE74}" type="pres">
      <dgm:prSet presAssocID="{E6121016-49AC-4E93-BB5B-72C815A7DEC5}" presName="descendantText" presStyleLbl="alignAccFollowNode1" presStyleIdx="0" presStyleCnt="2">
        <dgm:presLayoutVars>
          <dgm:bulletEnabled val="1"/>
        </dgm:presLayoutVars>
      </dgm:prSet>
      <dgm:spPr/>
      <dgm:t>
        <a:bodyPr/>
        <a:lstStyle/>
        <a:p>
          <a:endParaRPr lang="en-US"/>
        </a:p>
      </dgm:t>
    </dgm:pt>
    <dgm:pt modelId="{76A4D1D5-04E8-40A5-B5B8-1BF56E391F40}" type="pres">
      <dgm:prSet presAssocID="{5E608364-C177-4439-8764-96A49AD594AD}" presName="sp" presStyleCnt="0"/>
      <dgm:spPr/>
    </dgm:pt>
    <dgm:pt modelId="{40E66E71-66AC-41EB-853C-9A7F8DCB8242}" type="pres">
      <dgm:prSet presAssocID="{43740E76-457F-419A-B280-AB48599350C7}" presName="linNode" presStyleCnt="0"/>
      <dgm:spPr/>
    </dgm:pt>
    <dgm:pt modelId="{22C46D4B-FBCF-4F49-85ED-09144C65CCE8}" type="pres">
      <dgm:prSet presAssocID="{43740E76-457F-419A-B280-AB48599350C7}" presName="parentText" presStyleLbl="node1" presStyleIdx="1" presStyleCnt="2">
        <dgm:presLayoutVars>
          <dgm:chMax val="1"/>
          <dgm:bulletEnabled val="1"/>
        </dgm:presLayoutVars>
      </dgm:prSet>
      <dgm:spPr/>
      <dgm:t>
        <a:bodyPr/>
        <a:lstStyle/>
        <a:p>
          <a:endParaRPr lang="en-US"/>
        </a:p>
      </dgm:t>
    </dgm:pt>
    <dgm:pt modelId="{FCFB620C-8803-421D-9603-21FDD5BBC01E}" type="pres">
      <dgm:prSet presAssocID="{43740E76-457F-419A-B280-AB48599350C7}" presName="descendantText" presStyleLbl="alignAccFollowNode1" presStyleIdx="1" presStyleCnt="2">
        <dgm:presLayoutVars>
          <dgm:bulletEnabled val="1"/>
        </dgm:presLayoutVars>
      </dgm:prSet>
      <dgm:spPr/>
      <dgm:t>
        <a:bodyPr/>
        <a:lstStyle/>
        <a:p>
          <a:endParaRPr lang="en-US"/>
        </a:p>
      </dgm:t>
    </dgm:pt>
  </dgm:ptLst>
  <dgm:cxnLst>
    <dgm:cxn modelId="{45CAE000-25AF-4766-81BC-B0A396A13623}" type="presOf" srcId="{7E32BC71-897E-4C8E-B41F-FDE0E838D954}" destId="{6B9412BF-683B-44AF-A467-ED07AE9FEE74}" srcOrd="0" destOrd="0" presId="urn:microsoft.com/office/officeart/2005/8/layout/vList5"/>
    <dgm:cxn modelId="{4FC99455-57E9-4196-919B-A387DC2C85EE}" srcId="{686609EA-9BC9-477B-A7C1-C858C9626627}" destId="{43740E76-457F-419A-B280-AB48599350C7}" srcOrd="1" destOrd="0" parTransId="{03EAF301-0B99-4CD3-BA1A-0175616A97AB}" sibTransId="{F67B3079-53AD-4AF8-AEF6-05333008CB75}"/>
    <dgm:cxn modelId="{D113F847-FE03-4250-B2D8-B57B130F58B9}" type="presOf" srcId="{43740E76-457F-419A-B280-AB48599350C7}" destId="{22C46D4B-FBCF-4F49-85ED-09144C65CCE8}" srcOrd="0" destOrd="0" presId="urn:microsoft.com/office/officeart/2005/8/layout/vList5"/>
    <dgm:cxn modelId="{BA379973-0E94-49CA-9868-CC46472FF55D}" type="presOf" srcId="{555A0B3F-E4DA-4807-9099-E094C10FDFC6}" destId="{FCFB620C-8803-421D-9603-21FDD5BBC01E}" srcOrd="0" destOrd="0" presId="urn:microsoft.com/office/officeart/2005/8/layout/vList5"/>
    <dgm:cxn modelId="{7F18B7FA-C427-4584-BD84-61A858B4271D}" srcId="{43740E76-457F-419A-B280-AB48599350C7}" destId="{555A0B3F-E4DA-4807-9099-E094C10FDFC6}" srcOrd="0" destOrd="0" parTransId="{7005A3A7-6EDC-404A-9809-0D7F7A9A64EE}" sibTransId="{AEBCF0AB-0421-4490-A828-6AB6742BFFCC}"/>
    <dgm:cxn modelId="{F9479B5F-AB0A-47A9-A6CC-A9F6BD2FBAF0}" srcId="{E6121016-49AC-4E93-BB5B-72C815A7DEC5}" destId="{7E32BC71-897E-4C8E-B41F-FDE0E838D954}" srcOrd="0" destOrd="0" parTransId="{12986F6F-E1D7-4BD7-A4FF-14D650F90373}" sibTransId="{BD03DAB2-3D7E-4EDF-899F-43FD25E6D9B3}"/>
    <dgm:cxn modelId="{8C31BF4E-DA1E-45BA-B81F-1A1A754505D3}" srcId="{43740E76-457F-419A-B280-AB48599350C7}" destId="{5A70716D-49E2-441C-8775-5C4904B4DCED}" srcOrd="1" destOrd="0" parTransId="{9B849F8B-1307-4EAE-8E1D-83AB6B90D3F3}" sibTransId="{2AE0FA97-1630-41BF-BDDB-79760B0F7AF8}"/>
    <dgm:cxn modelId="{5669E2AB-6A89-43A8-A246-136A13202E04}" type="presOf" srcId="{686609EA-9BC9-477B-A7C1-C858C9626627}" destId="{0C551C0C-428B-4ABD-92E9-23CA8BCDC0FD}" srcOrd="0" destOrd="0" presId="urn:microsoft.com/office/officeart/2005/8/layout/vList5"/>
    <dgm:cxn modelId="{34C52A28-E478-421F-AF52-9E7321FC811D}" srcId="{686609EA-9BC9-477B-A7C1-C858C9626627}" destId="{E6121016-49AC-4E93-BB5B-72C815A7DEC5}" srcOrd="0" destOrd="0" parTransId="{45B52A79-77D3-4FC5-A081-4DF9870F98B0}" sibTransId="{5E608364-C177-4439-8764-96A49AD594AD}"/>
    <dgm:cxn modelId="{D10FBDBC-2243-4DB1-8214-A08CC63B8D25}" type="presOf" srcId="{5A70716D-49E2-441C-8775-5C4904B4DCED}" destId="{FCFB620C-8803-421D-9603-21FDD5BBC01E}" srcOrd="0" destOrd="1" presId="urn:microsoft.com/office/officeart/2005/8/layout/vList5"/>
    <dgm:cxn modelId="{ECBE6CE9-4FBB-4723-9CD7-ACE05181418C}" type="presOf" srcId="{E6121016-49AC-4E93-BB5B-72C815A7DEC5}" destId="{D6A1A1A5-A51B-425A-B57B-2494AC820785}" srcOrd="0" destOrd="0" presId="urn:microsoft.com/office/officeart/2005/8/layout/vList5"/>
    <dgm:cxn modelId="{8F24FD7E-BFD4-4060-9B30-F8612E329B04}" type="presParOf" srcId="{0C551C0C-428B-4ABD-92E9-23CA8BCDC0FD}" destId="{493170D1-8521-41F7-80F4-B304E2733EBA}" srcOrd="0" destOrd="0" presId="urn:microsoft.com/office/officeart/2005/8/layout/vList5"/>
    <dgm:cxn modelId="{AF14C101-1C36-4C32-A532-17D336FE26D3}" type="presParOf" srcId="{493170D1-8521-41F7-80F4-B304E2733EBA}" destId="{D6A1A1A5-A51B-425A-B57B-2494AC820785}" srcOrd="0" destOrd="0" presId="urn:microsoft.com/office/officeart/2005/8/layout/vList5"/>
    <dgm:cxn modelId="{362AEEF6-0E19-4DEC-95B5-1CC12F1999ED}" type="presParOf" srcId="{493170D1-8521-41F7-80F4-B304E2733EBA}" destId="{6B9412BF-683B-44AF-A467-ED07AE9FEE74}" srcOrd="1" destOrd="0" presId="urn:microsoft.com/office/officeart/2005/8/layout/vList5"/>
    <dgm:cxn modelId="{CCB55CE4-101A-472F-9A0C-6A16BE9F31A5}" type="presParOf" srcId="{0C551C0C-428B-4ABD-92E9-23CA8BCDC0FD}" destId="{76A4D1D5-04E8-40A5-B5B8-1BF56E391F40}" srcOrd="1" destOrd="0" presId="urn:microsoft.com/office/officeart/2005/8/layout/vList5"/>
    <dgm:cxn modelId="{215368CF-D9EF-4E32-8E87-9407EFC29CAE}" type="presParOf" srcId="{0C551C0C-428B-4ABD-92E9-23CA8BCDC0FD}" destId="{40E66E71-66AC-41EB-853C-9A7F8DCB8242}" srcOrd="2" destOrd="0" presId="urn:microsoft.com/office/officeart/2005/8/layout/vList5"/>
    <dgm:cxn modelId="{B3D2152D-8C76-4D40-A91A-FE55DFFD3651}" type="presParOf" srcId="{40E66E71-66AC-41EB-853C-9A7F8DCB8242}" destId="{22C46D4B-FBCF-4F49-85ED-09144C65CCE8}" srcOrd="0" destOrd="0" presId="urn:microsoft.com/office/officeart/2005/8/layout/vList5"/>
    <dgm:cxn modelId="{C1ABD384-C440-4F1B-A9BE-0BD760484A8F}" type="presParOf" srcId="{40E66E71-66AC-41EB-853C-9A7F8DCB8242}" destId="{FCFB620C-8803-421D-9603-21FDD5BBC01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619AAA2-93D2-4DCF-9C28-5B34D284E84B}"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d-ID"/>
        </a:p>
      </dgm:t>
    </dgm:pt>
    <dgm:pt modelId="{A0FCFCCC-2EC6-4ABC-BB73-1A5710767B76}">
      <dgm:prSet phldrT="[Text]"/>
      <dgm:spPr/>
      <dgm:t>
        <a:bodyPr/>
        <a:lstStyle/>
        <a:p>
          <a:r>
            <a:rPr lang="id-ID" dirty="0" smtClean="0"/>
            <a:t>Perbedaan daya tangkap dipengaruhi tipe orang </a:t>
          </a:r>
          <a:endParaRPr lang="id-ID" dirty="0"/>
        </a:p>
      </dgm:t>
    </dgm:pt>
    <dgm:pt modelId="{98E367A3-ABB3-4B5F-9BA4-C347314FF2FB}" type="parTrans" cxnId="{CE6AC0D5-1318-4407-9437-804E6AB8E7E3}">
      <dgm:prSet/>
      <dgm:spPr/>
      <dgm:t>
        <a:bodyPr/>
        <a:lstStyle/>
        <a:p>
          <a:endParaRPr lang="id-ID"/>
        </a:p>
      </dgm:t>
    </dgm:pt>
    <dgm:pt modelId="{5A429CA9-523D-428A-886F-EA87A9DD1053}" type="sibTrans" cxnId="{CE6AC0D5-1318-4407-9437-804E6AB8E7E3}">
      <dgm:prSet/>
      <dgm:spPr/>
      <dgm:t>
        <a:bodyPr/>
        <a:lstStyle/>
        <a:p>
          <a:endParaRPr lang="id-ID"/>
        </a:p>
      </dgm:t>
    </dgm:pt>
    <dgm:pt modelId="{4FD65A7C-47A9-45F3-92E8-047F9AB570E6}">
      <dgm:prSet phldrT="[Text]" custT="1"/>
      <dgm:spPr/>
      <dgm:t>
        <a:bodyPr/>
        <a:lstStyle/>
        <a:p>
          <a:pPr algn="ctr"/>
          <a:r>
            <a:rPr lang="id-ID" sz="3600" b="1" dirty="0" smtClean="0"/>
            <a:t>Tipe visual</a:t>
          </a:r>
        </a:p>
        <a:p>
          <a:pPr algn="ctr"/>
          <a:r>
            <a:rPr lang="id-ID" sz="3400" dirty="0" smtClean="0"/>
            <a:t> menangkap rangsangan dengan indera penglihatan</a:t>
          </a:r>
          <a:endParaRPr lang="id-ID" sz="3400" dirty="0"/>
        </a:p>
      </dgm:t>
    </dgm:pt>
    <dgm:pt modelId="{B25E6FCB-FB37-4541-AE13-A76F1116E0E6}" type="parTrans" cxnId="{50E2BFF6-9CA0-4E1D-BCE3-67B25A322269}">
      <dgm:prSet/>
      <dgm:spPr/>
      <dgm:t>
        <a:bodyPr/>
        <a:lstStyle/>
        <a:p>
          <a:endParaRPr lang="id-ID"/>
        </a:p>
      </dgm:t>
    </dgm:pt>
    <dgm:pt modelId="{53FD6C82-4AD9-4DA7-9990-7D75F3959945}" type="sibTrans" cxnId="{50E2BFF6-9CA0-4E1D-BCE3-67B25A322269}">
      <dgm:prSet/>
      <dgm:spPr/>
      <dgm:t>
        <a:bodyPr/>
        <a:lstStyle/>
        <a:p>
          <a:endParaRPr lang="id-ID"/>
        </a:p>
      </dgm:t>
    </dgm:pt>
    <dgm:pt modelId="{77EFC82B-EA34-41D0-9B76-3AE12E171A8E}">
      <dgm:prSet phldrT="[Text]" custT="1"/>
      <dgm:spPr/>
      <dgm:t>
        <a:bodyPr/>
        <a:lstStyle/>
        <a:p>
          <a:r>
            <a:rPr lang="id-ID" sz="3200" b="1" dirty="0" smtClean="0"/>
            <a:t>Tipe auditif</a:t>
          </a:r>
        </a:p>
        <a:p>
          <a:r>
            <a:rPr lang="id-ID" sz="3200" b="1" dirty="0" smtClean="0"/>
            <a:t> </a:t>
          </a:r>
          <a:r>
            <a:rPr lang="id-ID" sz="3400" dirty="0" smtClean="0"/>
            <a:t>rangsangan ditangkap dengan indera pendengaran</a:t>
          </a:r>
          <a:endParaRPr lang="id-ID" sz="3400" dirty="0"/>
        </a:p>
      </dgm:t>
    </dgm:pt>
    <dgm:pt modelId="{4586AD68-70E0-41BC-AB78-ADDE136A94F4}" type="parTrans" cxnId="{ED90DC24-2476-4D8D-A6F2-35EF1ABA2B4F}">
      <dgm:prSet/>
      <dgm:spPr/>
      <dgm:t>
        <a:bodyPr/>
        <a:lstStyle/>
        <a:p>
          <a:endParaRPr lang="id-ID"/>
        </a:p>
      </dgm:t>
    </dgm:pt>
    <dgm:pt modelId="{1590458F-A3A3-4914-B431-74E4B0398119}" type="sibTrans" cxnId="{ED90DC24-2476-4D8D-A6F2-35EF1ABA2B4F}">
      <dgm:prSet/>
      <dgm:spPr/>
      <dgm:t>
        <a:bodyPr/>
        <a:lstStyle/>
        <a:p>
          <a:endParaRPr lang="id-ID"/>
        </a:p>
      </dgm:t>
    </dgm:pt>
    <dgm:pt modelId="{C8D7C66F-8E31-4E59-B7B4-0D40B7490263}">
      <dgm:prSet phldrT="[Text]" custT="1"/>
      <dgm:spPr/>
      <dgm:t>
        <a:bodyPr/>
        <a:lstStyle/>
        <a:p>
          <a:r>
            <a:rPr lang="id-ID" sz="3200" b="1" dirty="0" smtClean="0"/>
            <a:t>Tipe motorik</a:t>
          </a:r>
        </a:p>
        <a:p>
          <a:r>
            <a:rPr lang="id-ID" sz="3500" dirty="0" smtClean="0"/>
            <a:t> rangsangan ditangkap dengan gerak/ aktivitas </a:t>
          </a:r>
          <a:endParaRPr lang="id-ID" sz="3500" dirty="0"/>
        </a:p>
      </dgm:t>
    </dgm:pt>
    <dgm:pt modelId="{FB17D18B-E89F-4F9A-86D5-23FF1669731A}" type="parTrans" cxnId="{5128388C-1726-4A86-ABE2-06FCF7C8413C}">
      <dgm:prSet/>
      <dgm:spPr/>
      <dgm:t>
        <a:bodyPr/>
        <a:lstStyle/>
        <a:p>
          <a:endParaRPr lang="id-ID"/>
        </a:p>
      </dgm:t>
    </dgm:pt>
    <dgm:pt modelId="{F8651510-C112-4112-BB84-B109F7E19C46}" type="sibTrans" cxnId="{5128388C-1726-4A86-ABE2-06FCF7C8413C}">
      <dgm:prSet/>
      <dgm:spPr/>
      <dgm:t>
        <a:bodyPr/>
        <a:lstStyle/>
        <a:p>
          <a:endParaRPr lang="id-ID"/>
        </a:p>
      </dgm:t>
    </dgm:pt>
    <dgm:pt modelId="{F54890F5-FEFF-4C39-B766-B0B0B6A388FA}" type="pres">
      <dgm:prSet presAssocID="{D619AAA2-93D2-4DCF-9C28-5B34D284E84B}" presName="composite" presStyleCnt="0">
        <dgm:presLayoutVars>
          <dgm:chMax val="1"/>
          <dgm:dir/>
          <dgm:resizeHandles val="exact"/>
        </dgm:presLayoutVars>
      </dgm:prSet>
      <dgm:spPr/>
      <dgm:t>
        <a:bodyPr/>
        <a:lstStyle/>
        <a:p>
          <a:endParaRPr lang="id-ID"/>
        </a:p>
      </dgm:t>
    </dgm:pt>
    <dgm:pt modelId="{F3A6CABA-1290-44F8-AAFF-73BEBA81331A}" type="pres">
      <dgm:prSet presAssocID="{A0FCFCCC-2EC6-4ABC-BB73-1A5710767B76}" presName="roof" presStyleLbl="dkBgShp" presStyleIdx="0" presStyleCnt="2"/>
      <dgm:spPr/>
      <dgm:t>
        <a:bodyPr/>
        <a:lstStyle/>
        <a:p>
          <a:endParaRPr lang="id-ID"/>
        </a:p>
      </dgm:t>
    </dgm:pt>
    <dgm:pt modelId="{A5DDCE94-515D-42B7-B952-92AF42C93E19}" type="pres">
      <dgm:prSet presAssocID="{A0FCFCCC-2EC6-4ABC-BB73-1A5710767B76}" presName="pillars" presStyleCnt="0"/>
      <dgm:spPr/>
    </dgm:pt>
    <dgm:pt modelId="{BDFB86BC-66F9-426D-9172-5EDA9A02C010}" type="pres">
      <dgm:prSet presAssocID="{A0FCFCCC-2EC6-4ABC-BB73-1A5710767B76}" presName="pillar1" presStyleLbl="node1" presStyleIdx="0" presStyleCnt="3">
        <dgm:presLayoutVars>
          <dgm:bulletEnabled val="1"/>
        </dgm:presLayoutVars>
      </dgm:prSet>
      <dgm:spPr/>
      <dgm:t>
        <a:bodyPr/>
        <a:lstStyle/>
        <a:p>
          <a:endParaRPr lang="id-ID"/>
        </a:p>
      </dgm:t>
    </dgm:pt>
    <dgm:pt modelId="{C113D0C2-C8FB-454C-873E-9EAEDF1F6D6A}" type="pres">
      <dgm:prSet presAssocID="{77EFC82B-EA34-41D0-9B76-3AE12E171A8E}" presName="pillarX" presStyleLbl="node1" presStyleIdx="1" presStyleCnt="3">
        <dgm:presLayoutVars>
          <dgm:bulletEnabled val="1"/>
        </dgm:presLayoutVars>
      </dgm:prSet>
      <dgm:spPr/>
      <dgm:t>
        <a:bodyPr/>
        <a:lstStyle/>
        <a:p>
          <a:endParaRPr lang="id-ID"/>
        </a:p>
      </dgm:t>
    </dgm:pt>
    <dgm:pt modelId="{7F423EF2-582A-4F70-97B5-5353E02F4347}" type="pres">
      <dgm:prSet presAssocID="{C8D7C66F-8E31-4E59-B7B4-0D40B7490263}" presName="pillarX" presStyleLbl="node1" presStyleIdx="2" presStyleCnt="3">
        <dgm:presLayoutVars>
          <dgm:bulletEnabled val="1"/>
        </dgm:presLayoutVars>
      </dgm:prSet>
      <dgm:spPr/>
      <dgm:t>
        <a:bodyPr/>
        <a:lstStyle/>
        <a:p>
          <a:endParaRPr lang="id-ID"/>
        </a:p>
      </dgm:t>
    </dgm:pt>
    <dgm:pt modelId="{5F8796B0-B081-48AA-8A4D-ECBE58387FAA}" type="pres">
      <dgm:prSet presAssocID="{A0FCFCCC-2EC6-4ABC-BB73-1A5710767B76}" presName="base" presStyleLbl="dkBgShp" presStyleIdx="1" presStyleCnt="2"/>
      <dgm:spPr/>
    </dgm:pt>
  </dgm:ptLst>
  <dgm:cxnLst>
    <dgm:cxn modelId="{CB25B787-B64F-4816-ABFA-8B86347D4E27}" type="presOf" srcId="{C8D7C66F-8E31-4E59-B7B4-0D40B7490263}" destId="{7F423EF2-582A-4F70-97B5-5353E02F4347}" srcOrd="0" destOrd="0" presId="urn:microsoft.com/office/officeart/2005/8/layout/hList3"/>
    <dgm:cxn modelId="{5294D806-138F-4787-B0E1-24EE997FBC8D}" type="presOf" srcId="{D619AAA2-93D2-4DCF-9C28-5B34D284E84B}" destId="{F54890F5-FEFF-4C39-B766-B0B0B6A388FA}" srcOrd="0" destOrd="0" presId="urn:microsoft.com/office/officeart/2005/8/layout/hList3"/>
    <dgm:cxn modelId="{AF13BDA3-CABD-4522-884E-ACB78411024C}" type="presOf" srcId="{77EFC82B-EA34-41D0-9B76-3AE12E171A8E}" destId="{C113D0C2-C8FB-454C-873E-9EAEDF1F6D6A}" srcOrd="0" destOrd="0" presId="urn:microsoft.com/office/officeart/2005/8/layout/hList3"/>
    <dgm:cxn modelId="{5128388C-1726-4A86-ABE2-06FCF7C8413C}" srcId="{A0FCFCCC-2EC6-4ABC-BB73-1A5710767B76}" destId="{C8D7C66F-8E31-4E59-B7B4-0D40B7490263}" srcOrd="2" destOrd="0" parTransId="{FB17D18B-E89F-4F9A-86D5-23FF1669731A}" sibTransId="{F8651510-C112-4112-BB84-B109F7E19C46}"/>
    <dgm:cxn modelId="{50E2BFF6-9CA0-4E1D-BCE3-67B25A322269}" srcId="{A0FCFCCC-2EC6-4ABC-BB73-1A5710767B76}" destId="{4FD65A7C-47A9-45F3-92E8-047F9AB570E6}" srcOrd="0" destOrd="0" parTransId="{B25E6FCB-FB37-4541-AE13-A76F1116E0E6}" sibTransId="{53FD6C82-4AD9-4DA7-9990-7D75F3959945}"/>
    <dgm:cxn modelId="{CE6AC0D5-1318-4407-9437-804E6AB8E7E3}" srcId="{D619AAA2-93D2-4DCF-9C28-5B34D284E84B}" destId="{A0FCFCCC-2EC6-4ABC-BB73-1A5710767B76}" srcOrd="0" destOrd="0" parTransId="{98E367A3-ABB3-4B5F-9BA4-C347314FF2FB}" sibTransId="{5A429CA9-523D-428A-886F-EA87A9DD1053}"/>
    <dgm:cxn modelId="{BA3B2E67-F034-4BD1-912C-4369B541B724}" type="presOf" srcId="{4FD65A7C-47A9-45F3-92E8-047F9AB570E6}" destId="{BDFB86BC-66F9-426D-9172-5EDA9A02C010}" srcOrd="0" destOrd="0" presId="urn:microsoft.com/office/officeart/2005/8/layout/hList3"/>
    <dgm:cxn modelId="{4C9E812A-F04E-4CA8-85E7-6DAEE086FBA3}" type="presOf" srcId="{A0FCFCCC-2EC6-4ABC-BB73-1A5710767B76}" destId="{F3A6CABA-1290-44F8-AAFF-73BEBA81331A}" srcOrd="0" destOrd="0" presId="urn:microsoft.com/office/officeart/2005/8/layout/hList3"/>
    <dgm:cxn modelId="{ED90DC24-2476-4D8D-A6F2-35EF1ABA2B4F}" srcId="{A0FCFCCC-2EC6-4ABC-BB73-1A5710767B76}" destId="{77EFC82B-EA34-41D0-9B76-3AE12E171A8E}" srcOrd="1" destOrd="0" parTransId="{4586AD68-70E0-41BC-AB78-ADDE136A94F4}" sibTransId="{1590458F-A3A3-4914-B431-74E4B0398119}"/>
    <dgm:cxn modelId="{6315DB35-FC88-43DB-8F5C-B0AEDCEB4E11}" type="presParOf" srcId="{F54890F5-FEFF-4C39-B766-B0B0B6A388FA}" destId="{F3A6CABA-1290-44F8-AAFF-73BEBA81331A}" srcOrd="0" destOrd="0" presId="urn:microsoft.com/office/officeart/2005/8/layout/hList3"/>
    <dgm:cxn modelId="{88082C0A-A872-4677-8B68-8BD33FFE83FC}" type="presParOf" srcId="{F54890F5-FEFF-4C39-B766-B0B0B6A388FA}" destId="{A5DDCE94-515D-42B7-B952-92AF42C93E19}" srcOrd="1" destOrd="0" presId="urn:microsoft.com/office/officeart/2005/8/layout/hList3"/>
    <dgm:cxn modelId="{7ACA28D8-AC33-4F31-8F80-AAD921DF7319}" type="presParOf" srcId="{A5DDCE94-515D-42B7-B952-92AF42C93E19}" destId="{BDFB86BC-66F9-426D-9172-5EDA9A02C010}" srcOrd="0" destOrd="0" presId="urn:microsoft.com/office/officeart/2005/8/layout/hList3"/>
    <dgm:cxn modelId="{3B196A46-4E28-4F34-914E-C3553F5ACCE4}" type="presParOf" srcId="{A5DDCE94-515D-42B7-B952-92AF42C93E19}" destId="{C113D0C2-C8FB-454C-873E-9EAEDF1F6D6A}" srcOrd="1" destOrd="0" presId="urn:microsoft.com/office/officeart/2005/8/layout/hList3"/>
    <dgm:cxn modelId="{87F4EE79-94DD-40E1-BE66-99B50FEA2B34}" type="presParOf" srcId="{A5DDCE94-515D-42B7-B952-92AF42C93E19}" destId="{7F423EF2-582A-4F70-97B5-5353E02F4347}" srcOrd="2" destOrd="0" presId="urn:microsoft.com/office/officeart/2005/8/layout/hList3"/>
    <dgm:cxn modelId="{230C459C-C05B-438A-9407-A35A2C080A60}" type="presParOf" srcId="{F54890F5-FEFF-4C39-B766-B0B0B6A388FA}" destId="{5F8796B0-B081-48AA-8A4D-ECBE58387FA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D780818-C924-4BE7-9EB1-EEDEAD717360}" type="doc">
      <dgm:prSet loTypeId="urn:microsoft.com/office/officeart/2005/8/layout/pyramid2" loCatId="list" qsTypeId="urn:microsoft.com/office/officeart/2005/8/quickstyle/simple1" qsCatId="simple" csTypeId="urn:microsoft.com/office/officeart/2005/8/colors/accent1_2" csCatId="accent1" phldr="1"/>
      <dgm:spPr/>
    </dgm:pt>
    <dgm:pt modelId="{29D900E2-169E-4027-B4D8-CFD0AE04C1DE}">
      <dgm:prSet phldrT="[Text]"/>
      <dgm:spPr/>
      <dgm:t>
        <a:bodyPr/>
        <a:lstStyle/>
        <a:p>
          <a:r>
            <a:rPr lang="id-ID" dirty="0" smtClean="0"/>
            <a:t>83 % kesan ditangkap lewat indera penglihatan</a:t>
          </a:r>
          <a:endParaRPr lang="id-ID" dirty="0"/>
        </a:p>
      </dgm:t>
    </dgm:pt>
    <dgm:pt modelId="{45F26CDE-6C92-4580-B2BF-EF25DD0201FC}" type="parTrans" cxnId="{32D2699C-F064-49EB-9C31-54D345827EAC}">
      <dgm:prSet/>
      <dgm:spPr/>
    </dgm:pt>
    <dgm:pt modelId="{7C600C6A-D31B-43D7-A051-B19F8D8E1CEC}" type="sibTrans" cxnId="{32D2699C-F064-49EB-9C31-54D345827EAC}">
      <dgm:prSet/>
      <dgm:spPr/>
    </dgm:pt>
    <dgm:pt modelId="{8CC4350F-ECC0-4110-A80B-A02C9C27B842}">
      <dgm:prSet phldrT="[Text]"/>
      <dgm:spPr/>
      <dgm:t>
        <a:bodyPr/>
        <a:lstStyle/>
        <a:p>
          <a:r>
            <a:rPr lang="id-ID" dirty="0" smtClean="0"/>
            <a:t>1,5 % kesan ditangkap lewat indera perabaan</a:t>
          </a:r>
          <a:endParaRPr lang="id-ID" dirty="0"/>
        </a:p>
      </dgm:t>
    </dgm:pt>
    <dgm:pt modelId="{E01DB4A5-DC6E-4A06-BC84-14E793F3E8D3}" type="parTrans" cxnId="{36F35B75-A1BA-403A-8071-E1E1589514AE}">
      <dgm:prSet/>
      <dgm:spPr/>
    </dgm:pt>
    <dgm:pt modelId="{0E4781D4-79C6-4A92-9125-172D74C43652}" type="sibTrans" cxnId="{36F35B75-A1BA-403A-8071-E1E1589514AE}">
      <dgm:prSet/>
      <dgm:spPr/>
    </dgm:pt>
    <dgm:pt modelId="{446D9C68-C58E-44D6-B122-30F4ACF73B8B}">
      <dgm:prSet phldrT="[Text]"/>
      <dgm:spPr/>
      <dgm:t>
        <a:bodyPr/>
        <a:lstStyle/>
        <a:p>
          <a:r>
            <a:rPr lang="id-ID" dirty="0" smtClean="0"/>
            <a:t>1 % kesan ditangkap lewat indera pengecapan</a:t>
          </a:r>
          <a:endParaRPr lang="id-ID" dirty="0"/>
        </a:p>
      </dgm:t>
    </dgm:pt>
    <dgm:pt modelId="{AD16A83F-F7BF-40B8-A5E4-495BD7E3BCAA}" type="parTrans" cxnId="{CA27B992-44FF-4D8A-9AEB-9C8103C77E27}">
      <dgm:prSet/>
      <dgm:spPr/>
    </dgm:pt>
    <dgm:pt modelId="{DC7BE79D-8F35-448A-85E4-576B8DA13FFF}" type="sibTrans" cxnId="{CA27B992-44FF-4D8A-9AEB-9C8103C77E27}">
      <dgm:prSet/>
      <dgm:spPr/>
    </dgm:pt>
    <dgm:pt modelId="{EC8C9020-1A9E-4D3B-95AB-A3BF1BE9B55C}">
      <dgm:prSet phldrT="[Text]"/>
      <dgm:spPr/>
      <dgm:t>
        <a:bodyPr/>
        <a:lstStyle/>
        <a:p>
          <a:r>
            <a:rPr lang="id-ID" dirty="0" smtClean="0"/>
            <a:t>11 % kesan ditangkap lewat indera pendengaran</a:t>
          </a:r>
          <a:endParaRPr lang="id-ID" dirty="0"/>
        </a:p>
      </dgm:t>
    </dgm:pt>
    <dgm:pt modelId="{9C6C92C6-1424-4BD0-8EF0-EBED6FFBF13E}" type="parTrans" cxnId="{088C3101-8988-42C3-B98E-AB946BD87E7F}">
      <dgm:prSet/>
      <dgm:spPr/>
      <dgm:t>
        <a:bodyPr/>
        <a:lstStyle/>
        <a:p>
          <a:endParaRPr lang="id-ID"/>
        </a:p>
      </dgm:t>
    </dgm:pt>
    <dgm:pt modelId="{66333D94-52D8-471D-9263-899F4D0C3CEB}" type="sibTrans" cxnId="{088C3101-8988-42C3-B98E-AB946BD87E7F}">
      <dgm:prSet/>
      <dgm:spPr/>
      <dgm:t>
        <a:bodyPr/>
        <a:lstStyle/>
        <a:p>
          <a:endParaRPr lang="id-ID"/>
        </a:p>
      </dgm:t>
    </dgm:pt>
    <dgm:pt modelId="{73D9BC8B-3A34-4E7A-AC3E-23B71C6E8252}">
      <dgm:prSet phldrT="[Text]"/>
      <dgm:spPr/>
      <dgm:t>
        <a:bodyPr/>
        <a:lstStyle/>
        <a:p>
          <a:r>
            <a:rPr lang="id-ID" dirty="0" smtClean="0"/>
            <a:t>3,5 % kesan ditangkap lewat indera penciuman</a:t>
          </a:r>
          <a:endParaRPr lang="id-ID" dirty="0"/>
        </a:p>
      </dgm:t>
    </dgm:pt>
    <dgm:pt modelId="{DE47B931-270C-4855-AF22-26E664CDC086}" type="parTrans" cxnId="{0D4C7107-6250-4F4A-9A3B-C062F913E438}">
      <dgm:prSet/>
      <dgm:spPr/>
      <dgm:t>
        <a:bodyPr/>
        <a:lstStyle/>
        <a:p>
          <a:endParaRPr lang="id-ID"/>
        </a:p>
      </dgm:t>
    </dgm:pt>
    <dgm:pt modelId="{C8F2FA33-138D-4F4E-8A02-AEB96C14496B}" type="sibTrans" cxnId="{0D4C7107-6250-4F4A-9A3B-C062F913E438}">
      <dgm:prSet/>
      <dgm:spPr/>
      <dgm:t>
        <a:bodyPr/>
        <a:lstStyle/>
        <a:p>
          <a:endParaRPr lang="id-ID"/>
        </a:p>
      </dgm:t>
    </dgm:pt>
    <dgm:pt modelId="{7870D3EF-0C3A-4ECC-A53D-C65214DBF8DC}" type="pres">
      <dgm:prSet presAssocID="{ED780818-C924-4BE7-9EB1-EEDEAD717360}" presName="compositeShape" presStyleCnt="0">
        <dgm:presLayoutVars>
          <dgm:dir/>
          <dgm:resizeHandles/>
        </dgm:presLayoutVars>
      </dgm:prSet>
      <dgm:spPr/>
    </dgm:pt>
    <dgm:pt modelId="{444D6CE7-6232-4367-946B-C5AE1C28119F}" type="pres">
      <dgm:prSet presAssocID="{ED780818-C924-4BE7-9EB1-EEDEAD717360}" presName="pyramid" presStyleLbl="node1" presStyleIdx="0" presStyleCnt="1" custLinFactNeighborX="-25109" custLinFactNeighborY="-1449"/>
      <dgm:spPr/>
    </dgm:pt>
    <dgm:pt modelId="{6C3FA010-9D9B-4CC7-9CA1-F99CE358E294}" type="pres">
      <dgm:prSet presAssocID="{ED780818-C924-4BE7-9EB1-EEDEAD717360}" presName="theList" presStyleCnt="0"/>
      <dgm:spPr/>
    </dgm:pt>
    <dgm:pt modelId="{490A9909-B269-48A9-BAE1-1E02D7176B33}" type="pres">
      <dgm:prSet presAssocID="{29D900E2-169E-4027-B4D8-CFD0AE04C1DE}" presName="aNode" presStyleLbl="fgAcc1" presStyleIdx="0" presStyleCnt="5" custScaleX="148272">
        <dgm:presLayoutVars>
          <dgm:bulletEnabled val="1"/>
        </dgm:presLayoutVars>
      </dgm:prSet>
      <dgm:spPr/>
      <dgm:t>
        <a:bodyPr/>
        <a:lstStyle/>
        <a:p>
          <a:endParaRPr lang="id-ID"/>
        </a:p>
      </dgm:t>
    </dgm:pt>
    <dgm:pt modelId="{43826D71-997F-45FB-8392-D536E4B9860D}" type="pres">
      <dgm:prSet presAssocID="{29D900E2-169E-4027-B4D8-CFD0AE04C1DE}" presName="aSpace" presStyleCnt="0"/>
      <dgm:spPr/>
    </dgm:pt>
    <dgm:pt modelId="{7E326D5B-205C-49C2-9A86-BB9B3EB8498F}" type="pres">
      <dgm:prSet presAssocID="{EC8C9020-1A9E-4D3B-95AB-A3BF1BE9B55C}" presName="aNode" presStyleLbl="fgAcc1" presStyleIdx="1" presStyleCnt="5" custScaleX="146433">
        <dgm:presLayoutVars>
          <dgm:bulletEnabled val="1"/>
        </dgm:presLayoutVars>
      </dgm:prSet>
      <dgm:spPr/>
      <dgm:t>
        <a:bodyPr/>
        <a:lstStyle/>
        <a:p>
          <a:endParaRPr lang="id-ID"/>
        </a:p>
      </dgm:t>
    </dgm:pt>
    <dgm:pt modelId="{1B1BBEAF-656F-424B-9EE8-D94D0EEEFAB2}" type="pres">
      <dgm:prSet presAssocID="{EC8C9020-1A9E-4D3B-95AB-A3BF1BE9B55C}" presName="aSpace" presStyleCnt="0"/>
      <dgm:spPr/>
    </dgm:pt>
    <dgm:pt modelId="{7055ACE9-56E9-4F13-9A2F-E51D9DFBD5DC}" type="pres">
      <dgm:prSet presAssocID="{73D9BC8B-3A34-4E7A-AC3E-23B71C6E8252}" presName="aNode" presStyleLbl="fgAcc1" presStyleIdx="2" presStyleCnt="5" custScaleX="146433">
        <dgm:presLayoutVars>
          <dgm:bulletEnabled val="1"/>
        </dgm:presLayoutVars>
      </dgm:prSet>
      <dgm:spPr/>
      <dgm:t>
        <a:bodyPr/>
        <a:lstStyle/>
        <a:p>
          <a:endParaRPr lang="id-ID"/>
        </a:p>
      </dgm:t>
    </dgm:pt>
    <dgm:pt modelId="{60F89281-E6E0-4E3B-80AC-83CEC16F6A81}" type="pres">
      <dgm:prSet presAssocID="{73D9BC8B-3A34-4E7A-AC3E-23B71C6E8252}" presName="aSpace" presStyleCnt="0"/>
      <dgm:spPr/>
    </dgm:pt>
    <dgm:pt modelId="{84FB8A8E-2481-4F9A-BF1A-FAD1B8F5EE37}" type="pres">
      <dgm:prSet presAssocID="{8CC4350F-ECC0-4110-A80B-A02C9C27B842}" presName="aNode" presStyleLbl="fgAcc1" presStyleIdx="3" presStyleCnt="5" custScaleX="146433">
        <dgm:presLayoutVars>
          <dgm:bulletEnabled val="1"/>
        </dgm:presLayoutVars>
      </dgm:prSet>
      <dgm:spPr/>
      <dgm:t>
        <a:bodyPr/>
        <a:lstStyle/>
        <a:p>
          <a:endParaRPr lang="id-ID"/>
        </a:p>
      </dgm:t>
    </dgm:pt>
    <dgm:pt modelId="{95FBB9D6-981F-4906-A1DF-0131C084B67D}" type="pres">
      <dgm:prSet presAssocID="{8CC4350F-ECC0-4110-A80B-A02C9C27B842}" presName="aSpace" presStyleCnt="0"/>
      <dgm:spPr/>
    </dgm:pt>
    <dgm:pt modelId="{E38F0EA3-0FF0-4AC5-930E-0BA324154A24}" type="pres">
      <dgm:prSet presAssocID="{446D9C68-C58E-44D6-B122-30F4ACF73B8B}" presName="aNode" presStyleLbl="fgAcc1" presStyleIdx="4" presStyleCnt="5" custScaleX="141973">
        <dgm:presLayoutVars>
          <dgm:bulletEnabled val="1"/>
        </dgm:presLayoutVars>
      </dgm:prSet>
      <dgm:spPr/>
      <dgm:t>
        <a:bodyPr/>
        <a:lstStyle/>
        <a:p>
          <a:endParaRPr lang="id-ID"/>
        </a:p>
      </dgm:t>
    </dgm:pt>
    <dgm:pt modelId="{87F8F31B-AD3E-482B-B542-DE406648A49B}" type="pres">
      <dgm:prSet presAssocID="{446D9C68-C58E-44D6-B122-30F4ACF73B8B}" presName="aSpace" presStyleCnt="0"/>
      <dgm:spPr/>
    </dgm:pt>
  </dgm:ptLst>
  <dgm:cxnLst>
    <dgm:cxn modelId="{34AAAAAB-77A3-4C12-B7A0-AA10F926F60A}" type="presOf" srcId="{8CC4350F-ECC0-4110-A80B-A02C9C27B842}" destId="{84FB8A8E-2481-4F9A-BF1A-FAD1B8F5EE37}" srcOrd="0" destOrd="0" presId="urn:microsoft.com/office/officeart/2005/8/layout/pyramid2"/>
    <dgm:cxn modelId="{CA27B992-44FF-4D8A-9AEB-9C8103C77E27}" srcId="{ED780818-C924-4BE7-9EB1-EEDEAD717360}" destId="{446D9C68-C58E-44D6-B122-30F4ACF73B8B}" srcOrd="4" destOrd="0" parTransId="{AD16A83F-F7BF-40B8-A5E4-495BD7E3BCAA}" sibTransId="{DC7BE79D-8F35-448A-85E4-576B8DA13FFF}"/>
    <dgm:cxn modelId="{36F35B75-A1BA-403A-8071-E1E1589514AE}" srcId="{ED780818-C924-4BE7-9EB1-EEDEAD717360}" destId="{8CC4350F-ECC0-4110-A80B-A02C9C27B842}" srcOrd="3" destOrd="0" parTransId="{E01DB4A5-DC6E-4A06-BC84-14E793F3E8D3}" sibTransId="{0E4781D4-79C6-4A92-9125-172D74C43652}"/>
    <dgm:cxn modelId="{048A0851-D7ED-4BD0-BE3D-052AA23948B0}" type="presOf" srcId="{ED780818-C924-4BE7-9EB1-EEDEAD717360}" destId="{7870D3EF-0C3A-4ECC-A53D-C65214DBF8DC}" srcOrd="0" destOrd="0" presId="urn:microsoft.com/office/officeart/2005/8/layout/pyramid2"/>
    <dgm:cxn modelId="{F55B01C8-3083-4DB5-8361-BB67F659BD85}" type="presOf" srcId="{EC8C9020-1A9E-4D3B-95AB-A3BF1BE9B55C}" destId="{7E326D5B-205C-49C2-9A86-BB9B3EB8498F}" srcOrd="0" destOrd="0" presId="urn:microsoft.com/office/officeart/2005/8/layout/pyramid2"/>
    <dgm:cxn modelId="{0D4C7107-6250-4F4A-9A3B-C062F913E438}" srcId="{ED780818-C924-4BE7-9EB1-EEDEAD717360}" destId="{73D9BC8B-3A34-4E7A-AC3E-23B71C6E8252}" srcOrd="2" destOrd="0" parTransId="{DE47B931-270C-4855-AF22-26E664CDC086}" sibTransId="{C8F2FA33-138D-4F4E-8A02-AEB96C14496B}"/>
    <dgm:cxn modelId="{74D26BE2-0DBD-461A-955B-5E27D18283FE}" type="presOf" srcId="{446D9C68-C58E-44D6-B122-30F4ACF73B8B}" destId="{E38F0EA3-0FF0-4AC5-930E-0BA324154A24}" srcOrd="0" destOrd="0" presId="urn:microsoft.com/office/officeart/2005/8/layout/pyramid2"/>
    <dgm:cxn modelId="{B8CF9703-79C2-4A5D-93FD-051EA34AAF75}" type="presOf" srcId="{29D900E2-169E-4027-B4D8-CFD0AE04C1DE}" destId="{490A9909-B269-48A9-BAE1-1E02D7176B33}" srcOrd="0" destOrd="0" presId="urn:microsoft.com/office/officeart/2005/8/layout/pyramid2"/>
    <dgm:cxn modelId="{ABF68CA6-1E8E-4641-BD8A-41206EE61260}" type="presOf" srcId="{73D9BC8B-3A34-4E7A-AC3E-23B71C6E8252}" destId="{7055ACE9-56E9-4F13-9A2F-E51D9DFBD5DC}" srcOrd="0" destOrd="0" presId="urn:microsoft.com/office/officeart/2005/8/layout/pyramid2"/>
    <dgm:cxn modelId="{088C3101-8988-42C3-B98E-AB946BD87E7F}" srcId="{ED780818-C924-4BE7-9EB1-EEDEAD717360}" destId="{EC8C9020-1A9E-4D3B-95AB-A3BF1BE9B55C}" srcOrd="1" destOrd="0" parTransId="{9C6C92C6-1424-4BD0-8EF0-EBED6FFBF13E}" sibTransId="{66333D94-52D8-471D-9263-899F4D0C3CEB}"/>
    <dgm:cxn modelId="{32D2699C-F064-49EB-9C31-54D345827EAC}" srcId="{ED780818-C924-4BE7-9EB1-EEDEAD717360}" destId="{29D900E2-169E-4027-B4D8-CFD0AE04C1DE}" srcOrd="0" destOrd="0" parTransId="{45F26CDE-6C92-4580-B2BF-EF25DD0201FC}" sibTransId="{7C600C6A-D31B-43D7-A051-B19F8D8E1CEC}"/>
    <dgm:cxn modelId="{42D37EB7-DFAD-4C69-B4B0-28F7C97BE042}" type="presParOf" srcId="{7870D3EF-0C3A-4ECC-A53D-C65214DBF8DC}" destId="{444D6CE7-6232-4367-946B-C5AE1C28119F}" srcOrd="0" destOrd="0" presId="urn:microsoft.com/office/officeart/2005/8/layout/pyramid2"/>
    <dgm:cxn modelId="{327204E4-9A16-448B-860C-D1FF8B310A3B}" type="presParOf" srcId="{7870D3EF-0C3A-4ECC-A53D-C65214DBF8DC}" destId="{6C3FA010-9D9B-4CC7-9CA1-F99CE358E294}" srcOrd="1" destOrd="0" presId="urn:microsoft.com/office/officeart/2005/8/layout/pyramid2"/>
    <dgm:cxn modelId="{7F434697-8A33-4B0B-A0BE-DBB89D43C487}" type="presParOf" srcId="{6C3FA010-9D9B-4CC7-9CA1-F99CE358E294}" destId="{490A9909-B269-48A9-BAE1-1E02D7176B33}" srcOrd="0" destOrd="0" presId="urn:microsoft.com/office/officeart/2005/8/layout/pyramid2"/>
    <dgm:cxn modelId="{BB37B98E-C701-427D-A28A-CA79B0A59B28}" type="presParOf" srcId="{6C3FA010-9D9B-4CC7-9CA1-F99CE358E294}" destId="{43826D71-997F-45FB-8392-D536E4B9860D}" srcOrd="1" destOrd="0" presId="urn:microsoft.com/office/officeart/2005/8/layout/pyramid2"/>
    <dgm:cxn modelId="{4DAE3A07-68AD-4D25-8C2B-E65E1DD8E4E0}" type="presParOf" srcId="{6C3FA010-9D9B-4CC7-9CA1-F99CE358E294}" destId="{7E326D5B-205C-49C2-9A86-BB9B3EB8498F}" srcOrd="2" destOrd="0" presId="urn:microsoft.com/office/officeart/2005/8/layout/pyramid2"/>
    <dgm:cxn modelId="{BA5B5CF1-5E27-4F7F-9E2D-E637247B528F}" type="presParOf" srcId="{6C3FA010-9D9B-4CC7-9CA1-F99CE358E294}" destId="{1B1BBEAF-656F-424B-9EE8-D94D0EEEFAB2}" srcOrd="3" destOrd="0" presId="urn:microsoft.com/office/officeart/2005/8/layout/pyramid2"/>
    <dgm:cxn modelId="{AF28869C-58C8-4BE1-8AEA-E5E055E91E69}" type="presParOf" srcId="{6C3FA010-9D9B-4CC7-9CA1-F99CE358E294}" destId="{7055ACE9-56E9-4F13-9A2F-E51D9DFBD5DC}" srcOrd="4" destOrd="0" presId="urn:microsoft.com/office/officeart/2005/8/layout/pyramid2"/>
    <dgm:cxn modelId="{23053BD5-85A1-4402-A11D-2E3FA2E8F4EB}" type="presParOf" srcId="{6C3FA010-9D9B-4CC7-9CA1-F99CE358E294}" destId="{60F89281-E6E0-4E3B-80AC-83CEC16F6A81}" srcOrd="5" destOrd="0" presId="urn:microsoft.com/office/officeart/2005/8/layout/pyramid2"/>
    <dgm:cxn modelId="{7E70DCAB-34F6-4F31-8793-1FBD68AA3F39}" type="presParOf" srcId="{6C3FA010-9D9B-4CC7-9CA1-F99CE358E294}" destId="{84FB8A8E-2481-4F9A-BF1A-FAD1B8F5EE37}" srcOrd="6" destOrd="0" presId="urn:microsoft.com/office/officeart/2005/8/layout/pyramid2"/>
    <dgm:cxn modelId="{C6B7EF4D-8260-4BC9-9E6D-76FE8E843BD9}" type="presParOf" srcId="{6C3FA010-9D9B-4CC7-9CA1-F99CE358E294}" destId="{95FBB9D6-981F-4906-A1DF-0131C084B67D}" srcOrd="7" destOrd="0" presId="urn:microsoft.com/office/officeart/2005/8/layout/pyramid2"/>
    <dgm:cxn modelId="{8271E1C6-F4AB-4B62-9790-16801EF17D32}" type="presParOf" srcId="{6C3FA010-9D9B-4CC7-9CA1-F99CE358E294}" destId="{E38F0EA3-0FF0-4AC5-930E-0BA324154A24}" srcOrd="8" destOrd="0" presId="urn:microsoft.com/office/officeart/2005/8/layout/pyramid2"/>
    <dgm:cxn modelId="{BE92D50B-87A3-42DB-9D38-C97A6B714851}" type="presParOf" srcId="{6C3FA010-9D9B-4CC7-9CA1-F99CE358E294}" destId="{87F8F31B-AD3E-482B-B542-DE406648A49B}"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C3FC16A-8E03-4C47-8A81-42C3ADF4817D}"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id-ID"/>
        </a:p>
      </dgm:t>
    </dgm:pt>
    <dgm:pt modelId="{F115089B-CCAA-4969-A406-18617B002D87}">
      <dgm:prSet phldrT="[Text]"/>
      <dgm:spPr/>
      <dgm:t>
        <a:bodyPr/>
        <a:lstStyle/>
        <a:p>
          <a:r>
            <a:rPr lang="id-ID" dirty="0" smtClean="0"/>
            <a:t>15 %</a:t>
          </a:r>
          <a:endParaRPr lang="id-ID" dirty="0"/>
        </a:p>
      </dgm:t>
    </dgm:pt>
    <dgm:pt modelId="{68D323BB-7E9A-4FFE-BF31-484CB30A15FB}" type="parTrans" cxnId="{81CFB55E-1614-4231-88F3-32C31BF71BAD}">
      <dgm:prSet/>
      <dgm:spPr/>
      <dgm:t>
        <a:bodyPr/>
        <a:lstStyle/>
        <a:p>
          <a:endParaRPr lang="id-ID"/>
        </a:p>
      </dgm:t>
    </dgm:pt>
    <dgm:pt modelId="{2CD1BFF1-D1A9-4822-8FE1-FE81A849FEFF}" type="sibTrans" cxnId="{81CFB55E-1614-4231-88F3-32C31BF71BAD}">
      <dgm:prSet/>
      <dgm:spPr/>
      <dgm:t>
        <a:bodyPr/>
        <a:lstStyle/>
        <a:p>
          <a:endParaRPr lang="id-ID"/>
        </a:p>
      </dgm:t>
    </dgm:pt>
    <dgm:pt modelId="{A9DE39C2-CD4E-44B3-A7A5-97E1710D3A03}">
      <dgm:prSet phldrT="[Text]"/>
      <dgm:spPr/>
      <dgm:t>
        <a:bodyPr/>
        <a:lstStyle/>
        <a:p>
          <a:r>
            <a:rPr lang="id-ID" dirty="0" smtClean="0"/>
            <a:t>lewat indera pendengaran saja</a:t>
          </a:r>
          <a:endParaRPr lang="id-ID" dirty="0"/>
        </a:p>
      </dgm:t>
    </dgm:pt>
    <dgm:pt modelId="{CD1A22A5-A373-453C-A9ED-5F2109F1DB7D}" type="parTrans" cxnId="{BA4BA6DD-C384-42E5-A204-9E906EE60C98}">
      <dgm:prSet/>
      <dgm:spPr/>
      <dgm:t>
        <a:bodyPr/>
        <a:lstStyle/>
        <a:p>
          <a:endParaRPr lang="id-ID"/>
        </a:p>
      </dgm:t>
    </dgm:pt>
    <dgm:pt modelId="{C455E06A-1EA7-410C-ADD4-B83670D923F4}" type="sibTrans" cxnId="{BA4BA6DD-C384-42E5-A204-9E906EE60C98}">
      <dgm:prSet/>
      <dgm:spPr/>
      <dgm:t>
        <a:bodyPr/>
        <a:lstStyle/>
        <a:p>
          <a:endParaRPr lang="id-ID"/>
        </a:p>
      </dgm:t>
    </dgm:pt>
    <dgm:pt modelId="{ABE3906A-B3AC-4B79-A34A-397596463CB9}">
      <dgm:prSet phldrT="[Text]"/>
      <dgm:spPr/>
      <dgm:t>
        <a:bodyPr/>
        <a:lstStyle/>
        <a:p>
          <a:r>
            <a:rPr lang="id-ID" dirty="0" smtClean="0"/>
            <a:t>35 – 55 %</a:t>
          </a:r>
          <a:endParaRPr lang="id-ID" dirty="0"/>
        </a:p>
      </dgm:t>
    </dgm:pt>
    <dgm:pt modelId="{6A62B494-7381-4D67-9656-5C9BECF55C2A}" type="parTrans" cxnId="{76E025BD-D40C-4D16-B7C8-F4A1517D0C69}">
      <dgm:prSet/>
      <dgm:spPr/>
      <dgm:t>
        <a:bodyPr/>
        <a:lstStyle/>
        <a:p>
          <a:endParaRPr lang="id-ID"/>
        </a:p>
      </dgm:t>
    </dgm:pt>
    <dgm:pt modelId="{D2A287A2-4356-4D49-8827-EDA437BA809C}" type="sibTrans" cxnId="{76E025BD-D40C-4D16-B7C8-F4A1517D0C69}">
      <dgm:prSet/>
      <dgm:spPr/>
      <dgm:t>
        <a:bodyPr/>
        <a:lstStyle/>
        <a:p>
          <a:endParaRPr lang="id-ID"/>
        </a:p>
      </dgm:t>
    </dgm:pt>
    <dgm:pt modelId="{42018896-DDF3-47FA-8184-9350116D2411}">
      <dgm:prSet phldrT="[Text]"/>
      <dgm:spPr/>
      <dgm:t>
        <a:bodyPr/>
        <a:lstStyle/>
        <a:p>
          <a:r>
            <a:rPr lang="id-ID" dirty="0" smtClean="0"/>
            <a:t>80 – 90 %</a:t>
          </a:r>
          <a:endParaRPr lang="id-ID" dirty="0"/>
        </a:p>
      </dgm:t>
    </dgm:pt>
    <dgm:pt modelId="{BEC2ACFA-0BA8-43F6-93D0-6B5E06C07662}" type="parTrans" cxnId="{93A53B2A-B8C3-4FA5-AA79-ED2B37C1CD35}">
      <dgm:prSet/>
      <dgm:spPr/>
      <dgm:t>
        <a:bodyPr/>
        <a:lstStyle/>
        <a:p>
          <a:endParaRPr lang="id-ID"/>
        </a:p>
      </dgm:t>
    </dgm:pt>
    <dgm:pt modelId="{F007C49F-AFF9-42EA-B3F6-35DE5F4C9306}" type="sibTrans" cxnId="{93A53B2A-B8C3-4FA5-AA79-ED2B37C1CD35}">
      <dgm:prSet/>
      <dgm:spPr/>
      <dgm:t>
        <a:bodyPr/>
        <a:lstStyle/>
        <a:p>
          <a:endParaRPr lang="id-ID"/>
        </a:p>
      </dgm:t>
    </dgm:pt>
    <dgm:pt modelId="{41F4DB21-C1B6-493E-AB3B-53AF6E3D118F}">
      <dgm:prSet phldrT="[Text]"/>
      <dgm:spPr/>
      <dgm:t>
        <a:bodyPr/>
        <a:lstStyle/>
        <a:p>
          <a:r>
            <a:rPr lang="id-ID" dirty="0" smtClean="0"/>
            <a:t>pendengaran + penglihatan+ berikir+ mengerjakan</a:t>
          </a:r>
          <a:endParaRPr lang="id-ID" dirty="0"/>
        </a:p>
      </dgm:t>
    </dgm:pt>
    <dgm:pt modelId="{7E86AD51-AB2B-4D2C-AF5A-78D37E73D8EE}" type="parTrans" cxnId="{40C68538-7217-42F9-8509-21A15C7A2C6A}">
      <dgm:prSet/>
      <dgm:spPr/>
      <dgm:t>
        <a:bodyPr/>
        <a:lstStyle/>
        <a:p>
          <a:endParaRPr lang="id-ID"/>
        </a:p>
      </dgm:t>
    </dgm:pt>
    <dgm:pt modelId="{E1575C56-804E-4857-B7A8-6E401CA15CB9}" type="sibTrans" cxnId="{40C68538-7217-42F9-8509-21A15C7A2C6A}">
      <dgm:prSet/>
      <dgm:spPr/>
      <dgm:t>
        <a:bodyPr/>
        <a:lstStyle/>
        <a:p>
          <a:endParaRPr lang="id-ID"/>
        </a:p>
      </dgm:t>
    </dgm:pt>
    <dgm:pt modelId="{51228884-B056-47DF-B3AA-A391381D4F61}">
      <dgm:prSet phldrT="[Text]"/>
      <dgm:spPr/>
      <dgm:t>
        <a:bodyPr/>
        <a:lstStyle/>
        <a:p>
          <a:r>
            <a:rPr lang="id-ID" dirty="0" smtClean="0"/>
            <a:t>lewat pendengaran + penglihatan</a:t>
          </a:r>
          <a:endParaRPr lang="id-ID" dirty="0"/>
        </a:p>
      </dgm:t>
    </dgm:pt>
    <dgm:pt modelId="{3F852EF8-59A9-49DB-9FB1-5325EE4341CA}" type="sibTrans" cxnId="{45F153EA-33AC-45BC-9645-3CB44E49CF09}">
      <dgm:prSet/>
      <dgm:spPr/>
      <dgm:t>
        <a:bodyPr/>
        <a:lstStyle/>
        <a:p>
          <a:endParaRPr lang="id-ID"/>
        </a:p>
      </dgm:t>
    </dgm:pt>
    <dgm:pt modelId="{DDD020A0-35E9-4A87-9CF0-8FC9C44D1DCB}" type="parTrans" cxnId="{45F153EA-33AC-45BC-9645-3CB44E49CF09}">
      <dgm:prSet/>
      <dgm:spPr/>
      <dgm:t>
        <a:bodyPr/>
        <a:lstStyle/>
        <a:p>
          <a:endParaRPr lang="id-ID"/>
        </a:p>
      </dgm:t>
    </dgm:pt>
    <dgm:pt modelId="{BE888CA7-8950-4104-9839-D8EA9D46C24B}" type="pres">
      <dgm:prSet presAssocID="{4C3FC16A-8E03-4C47-8A81-42C3ADF4817D}" presName="Name0" presStyleCnt="0">
        <dgm:presLayoutVars>
          <dgm:dir/>
          <dgm:resizeHandles val="exact"/>
        </dgm:presLayoutVars>
      </dgm:prSet>
      <dgm:spPr/>
      <dgm:t>
        <a:bodyPr/>
        <a:lstStyle/>
        <a:p>
          <a:endParaRPr lang="id-ID"/>
        </a:p>
      </dgm:t>
    </dgm:pt>
    <dgm:pt modelId="{D3E31D5B-C717-4CDF-888B-92AD57D2B982}" type="pres">
      <dgm:prSet presAssocID="{F115089B-CCAA-4969-A406-18617B002D87}" presName="node" presStyleLbl="node1" presStyleIdx="0" presStyleCnt="3">
        <dgm:presLayoutVars>
          <dgm:bulletEnabled val="1"/>
        </dgm:presLayoutVars>
      </dgm:prSet>
      <dgm:spPr/>
      <dgm:t>
        <a:bodyPr/>
        <a:lstStyle/>
        <a:p>
          <a:endParaRPr lang="id-ID"/>
        </a:p>
      </dgm:t>
    </dgm:pt>
    <dgm:pt modelId="{AD3F76BA-3ADF-464C-B522-9713682CAEA4}" type="pres">
      <dgm:prSet presAssocID="{2CD1BFF1-D1A9-4822-8FE1-FE81A849FEFF}" presName="sibTrans" presStyleCnt="0"/>
      <dgm:spPr/>
    </dgm:pt>
    <dgm:pt modelId="{CE2AB7CD-F5BC-4818-8AA5-C4BF1B2CE870}" type="pres">
      <dgm:prSet presAssocID="{ABE3906A-B3AC-4B79-A34A-397596463CB9}" presName="node" presStyleLbl="node1" presStyleIdx="1" presStyleCnt="3">
        <dgm:presLayoutVars>
          <dgm:bulletEnabled val="1"/>
        </dgm:presLayoutVars>
      </dgm:prSet>
      <dgm:spPr/>
      <dgm:t>
        <a:bodyPr/>
        <a:lstStyle/>
        <a:p>
          <a:endParaRPr lang="id-ID"/>
        </a:p>
      </dgm:t>
    </dgm:pt>
    <dgm:pt modelId="{A5A42ABE-B69F-4BA8-AAC9-23A961F8DDE1}" type="pres">
      <dgm:prSet presAssocID="{D2A287A2-4356-4D49-8827-EDA437BA809C}" presName="sibTrans" presStyleCnt="0"/>
      <dgm:spPr/>
    </dgm:pt>
    <dgm:pt modelId="{1C8DAC8E-D071-4D10-9F94-64C6C6274F31}" type="pres">
      <dgm:prSet presAssocID="{42018896-DDF3-47FA-8184-9350116D2411}" presName="node" presStyleLbl="node1" presStyleIdx="2" presStyleCnt="3">
        <dgm:presLayoutVars>
          <dgm:bulletEnabled val="1"/>
        </dgm:presLayoutVars>
      </dgm:prSet>
      <dgm:spPr/>
      <dgm:t>
        <a:bodyPr/>
        <a:lstStyle/>
        <a:p>
          <a:endParaRPr lang="id-ID"/>
        </a:p>
      </dgm:t>
    </dgm:pt>
  </dgm:ptLst>
  <dgm:cxnLst>
    <dgm:cxn modelId="{45F153EA-33AC-45BC-9645-3CB44E49CF09}" srcId="{ABE3906A-B3AC-4B79-A34A-397596463CB9}" destId="{51228884-B056-47DF-B3AA-A391381D4F61}" srcOrd="0" destOrd="0" parTransId="{DDD020A0-35E9-4A87-9CF0-8FC9C44D1DCB}" sibTransId="{3F852EF8-59A9-49DB-9FB1-5325EE4341CA}"/>
    <dgm:cxn modelId="{106DD078-F125-49BA-976A-020A412CE0C9}" type="presOf" srcId="{41F4DB21-C1B6-493E-AB3B-53AF6E3D118F}" destId="{1C8DAC8E-D071-4D10-9F94-64C6C6274F31}" srcOrd="0" destOrd="1" presId="urn:microsoft.com/office/officeart/2005/8/layout/hList6"/>
    <dgm:cxn modelId="{8DF75910-FDAE-48B9-9ABD-DE67DB30BA0C}" type="presOf" srcId="{F115089B-CCAA-4969-A406-18617B002D87}" destId="{D3E31D5B-C717-4CDF-888B-92AD57D2B982}" srcOrd="0" destOrd="0" presId="urn:microsoft.com/office/officeart/2005/8/layout/hList6"/>
    <dgm:cxn modelId="{624AE4F2-DD36-49F5-BB82-FB5384A87F62}" type="presOf" srcId="{A9DE39C2-CD4E-44B3-A7A5-97E1710D3A03}" destId="{D3E31D5B-C717-4CDF-888B-92AD57D2B982}" srcOrd="0" destOrd="1" presId="urn:microsoft.com/office/officeart/2005/8/layout/hList6"/>
    <dgm:cxn modelId="{C6661428-330B-455D-8E33-9135E014CB39}" type="presOf" srcId="{42018896-DDF3-47FA-8184-9350116D2411}" destId="{1C8DAC8E-D071-4D10-9F94-64C6C6274F31}" srcOrd="0" destOrd="0" presId="urn:microsoft.com/office/officeart/2005/8/layout/hList6"/>
    <dgm:cxn modelId="{81CFB55E-1614-4231-88F3-32C31BF71BAD}" srcId="{4C3FC16A-8E03-4C47-8A81-42C3ADF4817D}" destId="{F115089B-CCAA-4969-A406-18617B002D87}" srcOrd="0" destOrd="0" parTransId="{68D323BB-7E9A-4FFE-BF31-484CB30A15FB}" sibTransId="{2CD1BFF1-D1A9-4822-8FE1-FE81A849FEFF}"/>
    <dgm:cxn modelId="{7432AED6-893A-4CCD-9DB3-A860E3544749}" type="presOf" srcId="{51228884-B056-47DF-B3AA-A391381D4F61}" destId="{CE2AB7CD-F5BC-4818-8AA5-C4BF1B2CE870}" srcOrd="0" destOrd="1" presId="urn:microsoft.com/office/officeart/2005/8/layout/hList6"/>
    <dgm:cxn modelId="{2229A9C9-CDEE-43A5-8B79-E6075918904C}" type="presOf" srcId="{ABE3906A-B3AC-4B79-A34A-397596463CB9}" destId="{CE2AB7CD-F5BC-4818-8AA5-C4BF1B2CE870}" srcOrd="0" destOrd="0" presId="urn:microsoft.com/office/officeart/2005/8/layout/hList6"/>
    <dgm:cxn modelId="{76E025BD-D40C-4D16-B7C8-F4A1517D0C69}" srcId="{4C3FC16A-8E03-4C47-8A81-42C3ADF4817D}" destId="{ABE3906A-B3AC-4B79-A34A-397596463CB9}" srcOrd="1" destOrd="0" parTransId="{6A62B494-7381-4D67-9656-5C9BECF55C2A}" sibTransId="{D2A287A2-4356-4D49-8827-EDA437BA809C}"/>
    <dgm:cxn modelId="{40C68538-7217-42F9-8509-21A15C7A2C6A}" srcId="{42018896-DDF3-47FA-8184-9350116D2411}" destId="{41F4DB21-C1B6-493E-AB3B-53AF6E3D118F}" srcOrd="0" destOrd="0" parTransId="{7E86AD51-AB2B-4D2C-AF5A-78D37E73D8EE}" sibTransId="{E1575C56-804E-4857-B7A8-6E401CA15CB9}"/>
    <dgm:cxn modelId="{93A53B2A-B8C3-4FA5-AA79-ED2B37C1CD35}" srcId="{4C3FC16A-8E03-4C47-8A81-42C3ADF4817D}" destId="{42018896-DDF3-47FA-8184-9350116D2411}" srcOrd="2" destOrd="0" parTransId="{BEC2ACFA-0BA8-43F6-93D0-6B5E06C07662}" sibTransId="{F007C49F-AFF9-42EA-B3F6-35DE5F4C9306}"/>
    <dgm:cxn modelId="{BA4BA6DD-C384-42E5-A204-9E906EE60C98}" srcId="{F115089B-CCAA-4969-A406-18617B002D87}" destId="{A9DE39C2-CD4E-44B3-A7A5-97E1710D3A03}" srcOrd="0" destOrd="0" parTransId="{CD1A22A5-A373-453C-A9ED-5F2109F1DB7D}" sibTransId="{C455E06A-1EA7-410C-ADD4-B83670D923F4}"/>
    <dgm:cxn modelId="{C43B5908-EC4F-4373-B05C-D548D65BA43F}" type="presOf" srcId="{4C3FC16A-8E03-4C47-8A81-42C3ADF4817D}" destId="{BE888CA7-8950-4104-9839-D8EA9D46C24B}" srcOrd="0" destOrd="0" presId="urn:microsoft.com/office/officeart/2005/8/layout/hList6"/>
    <dgm:cxn modelId="{FA795015-192C-45AC-B84C-ABEDFBA2B7ED}" type="presParOf" srcId="{BE888CA7-8950-4104-9839-D8EA9D46C24B}" destId="{D3E31D5B-C717-4CDF-888B-92AD57D2B982}" srcOrd="0" destOrd="0" presId="urn:microsoft.com/office/officeart/2005/8/layout/hList6"/>
    <dgm:cxn modelId="{157AE79A-F23C-4613-A06B-758C4954A3B7}" type="presParOf" srcId="{BE888CA7-8950-4104-9839-D8EA9D46C24B}" destId="{AD3F76BA-3ADF-464C-B522-9713682CAEA4}" srcOrd="1" destOrd="0" presId="urn:microsoft.com/office/officeart/2005/8/layout/hList6"/>
    <dgm:cxn modelId="{6C5AA41D-A9A6-4463-BC23-B1022C53D356}" type="presParOf" srcId="{BE888CA7-8950-4104-9839-D8EA9D46C24B}" destId="{CE2AB7CD-F5BC-4818-8AA5-C4BF1B2CE870}" srcOrd="2" destOrd="0" presId="urn:microsoft.com/office/officeart/2005/8/layout/hList6"/>
    <dgm:cxn modelId="{BFAD4087-BC1D-42F9-A6C5-19B56F16745A}" type="presParOf" srcId="{BE888CA7-8950-4104-9839-D8EA9D46C24B}" destId="{A5A42ABE-B69F-4BA8-AAC9-23A961F8DDE1}" srcOrd="3" destOrd="0" presId="urn:microsoft.com/office/officeart/2005/8/layout/hList6"/>
    <dgm:cxn modelId="{24E81144-DDE5-434C-9211-E08CED2A7C47}" type="presParOf" srcId="{BE888CA7-8950-4104-9839-D8EA9D46C24B}" destId="{1C8DAC8E-D071-4D10-9F94-64C6C6274F31}"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6CECD2B-050F-44C9-8737-4F05E162548D}" type="doc">
      <dgm:prSet loTypeId="urn:microsoft.com/office/officeart/2005/8/layout/chart3" loCatId="relationship" qsTypeId="urn:microsoft.com/office/officeart/2005/8/quickstyle/simple1" qsCatId="simple" csTypeId="urn:microsoft.com/office/officeart/2005/8/colors/accent1_2" csCatId="accent1" phldr="1"/>
      <dgm:spPr/>
    </dgm:pt>
    <dgm:pt modelId="{16F9789A-D054-415D-B38B-C7D47309414C}">
      <dgm:prSet phldrT="[Text]"/>
      <dgm:spPr/>
      <dgm:t>
        <a:bodyPr/>
        <a:lstStyle/>
        <a:p>
          <a:r>
            <a:rPr lang="id-ID" dirty="0" smtClean="0"/>
            <a:t>Alat bantu dengar-pandang/ Audio-visual: Film, TV</a:t>
          </a:r>
          <a:endParaRPr lang="id-ID" dirty="0"/>
        </a:p>
      </dgm:t>
    </dgm:pt>
    <dgm:pt modelId="{01773B15-3BC2-4FAA-839E-5C3A165EA7B9}" type="parTrans" cxnId="{0487209C-4A71-442C-AE0C-DBBF21BFB84C}">
      <dgm:prSet/>
      <dgm:spPr/>
    </dgm:pt>
    <dgm:pt modelId="{D3BF3B58-4D1D-4665-9C87-D82581274F69}" type="sibTrans" cxnId="{0487209C-4A71-442C-AE0C-DBBF21BFB84C}">
      <dgm:prSet/>
      <dgm:spPr/>
    </dgm:pt>
    <dgm:pt modelId="{8D0E1F26-7B91-43D8-AA53-CBC213D1235B}">
      <dgm:prSet phldrT="[Text]"/>
      <dgm:spPr/>
      <dgm:t>
        <a:bodyPr/>
        <a:lstStyle/>
        <a:p>
          <a:r>
            <a:rPr lang="id-ID" dirty="0" smtClean="0"/>
            <a:t>Alat bantu pandang/ Visual: gambar, ikhtisar, slide, OHP</a:t>
          </a:r>
          <a:endParaRPr lang="id-ID" dirty="0"/>
        </a:p>
      </dgm:t>
    </dgm:pt>
    <dgm:pt modelId="{05DE9CA7-7B57-40CE-8039-C602ECA300DC}" type="parTrans" cxnId="{64290A6C-4273-4390-A20F-500CF6200A32}">
      <dgm:prSet/>
      <dgm:spPr/>
    </dgm:pt>
    <dgm:pt modelId="{2858FF67-5F86-4CF3-87F5-6576D5BE76DF}" type="sibTrans" cxnId="{64290A6C-4273-4390-A20F-500CF6200A32}">
      <dgm:prSet/>
      <dgm:spPr/>
    </dgm:pt>
    <dgm:pt modelId="{E14FCA98-A43B-48FB-BD8A-7CA011CD3927}">
      <dgm:prSet phldrT="[Text]"/>
      <dgm:spPr/>
      <dgm:t>
        <a:bodyPr/>
        <a:lstStyle/>
        <a:p>
          <a:r>
            <a:rPr lang="id-ID" dirty="0" smtClean="0"/>
            <a:t>Alat bantu dengar / Audio: pengeras suara, radio, tape</a:t>
          </a:r>
          <a:endParaRPr lang="id-ID" dirty="0"/>
        </a:p>
      </dgm:t>
    </dgm:pt>
    <dgm:pt modelId="{1B1328D5-47A2-4714-956C-F87B9651973B}" type="parTrans" cxnId="{E495E1BC-309E-496F-AD19-CA8B85DEE2F2}">
      <dgm:prSet/>
      <dgm:spPr/>
    </dgm:pt>
    <dgm:pt modelId="{2CFB352E-6A02-4BA8-B73E-5AEE7E86FFE3}" type="sibTrans" cxnId="{E495E1BC-309E-496F-AD19-CA8B85DEE2F2}">
      <dgm:prSet/>
      <dgm:spPr/>
    </dgm:pt>
    <dgm:pt modelId="{D9C8A549-1664-459A-9F8D-F685959D1644}" type="pres">
      <dgm:prSet presAssocID="{66CECD2B-050F-44C9-8737-4F05E162548D}" presName="compositeShape" presStyleCnt="0">
        <dgm:presLayoutVars>
          <dgm:chMax val="7"/>
          <dgm:dir/>
          <dgm:resizeHandles val="exact"/>
        </dgm:presLayoutVars>
      </dgm:prSet>
      <dgm:spPr/>
    </dgm:pt>
    <dgm:pt modelId="{17497C63-321C-4BD2-9105-F508BAB6340B}" type="pres">
      <dgm:prSet presAssocID="{66CECD2B-050F-44C9-8737-4F05E162548D}" presName="wedge1" presStyleLbl="node1" presStyleIdx="0" presStyleCnt="3" custScaleX="179822" custScaleY="110598"/>
      <dgm:spPr/>
      <dgm:t>
        <a:bodyPr/>
        <a:lstStyle/>
        <a:p>
          <a:endParaRPr lang="id-ID"/>
        </a:p>
      </dgm:t>
    </dgm:pt>
    <dgm:pt modelId="{75ABAD43-7EDD-4F42-9B58-66FCB2F716DD}" type="pres">
      <dgm:prSet presAssocID="{66CECD2B-050F-44C9-8737-4F05E162548D}" presName="wedge1Tx" presStyleLbl="node1" presStyleIdx="0" presStyleCnt="3">
        <dgm:presLayoutVars>
          <dgm:chMax val="0"/>
          <dgm:chPref val="0"/>
          <dgm:bulletEnabled val="1"/>
        </dgm:presLayoutVars>
      </dgm:prSet>
      <dgm:spPr/>
      <dgm:t>
        <a:bodyPr/>
        <a:lstStyle/>
        <a:p>
          <a:endParaRPr lang="id-ID"/>
        </a:p>
      </dgm:t>
    </dgm:pt>
    <dgm:pt modelId="{4B83CC1F-3DC5-464C-8832-CA0860AF0F2A}" type="pres">
      <dgm:prSet presAssocID="{66CECD2B-050F-44C9-8737-4F05E162548D}" presName="wedge2" presStyleLbl="node1" presStyleIdx="1" presStyleCnt="3" custScaleX="177732" custScaleY="115393"/>
      <dgm:spPr/>
      <dgm:t>
        <a:bodyPr/>
        <a:lstStyle/>
        <a:p>
          <a:endParaRPr lang="id-ID"/>
        </a:p>
      </dgm:t>
    </dgm:pt>
    <dgm:pt modelId="{C99A8726-F3E4-4EF6-9112-4CD5761119B3}" type="pres">
      <dgm:prSet presAssocID="{66CECD2B-050F-44C9-8737-4F05E162548D}" presName="wedge2Tx" presStyleLbl="node1" presStyleIdx="1" presStyleCnt="3">
        <dgm:presLayoutVars>
          <dgm:chMax val="0"/>
          <dgm:chPref val="0"/>
          <dgm:bulletEnabled val="1"/>
        </dgm:presLayoutVars>
      </dgm:prSet>
      <dgm:spPr/>
      <dgm:t>
        <a:bodyPr/>
        <a:lstStyle/>
        <a:p>
          <a:endParaRPr lang="id-ID"/>
        </a:p>
      </dgm:t>
    </dgm:pt>
    <dgm:pt modelId="{3B5B4F7B-4421-4D65-8544-1270833513D2}" type="pres">
      <dgm:prSet presAssocID="{66CECD2B-050F-44C9-8737-4F05E162548D}" presName="wedge3" presStyleLbl="node1" presStyleIdx="2" presStyleCnt="3" custScaleX="171532" custScaleY="117129"/>
      <dgm:spPr/>
      <dgm:t>
        <a:bodyPr/>
        <a:lstStyle/>
        <a:p>
          <a:endParaRPr lang="id-ID"/>
        </a:p>
      </dgm:t>
    </dgm:pt>
    <dgm:pt modelId="{68552955-4481-48AD-B6CE-16A30A7CE066}" type="pres">
      <dgm:prSet presAssocID="{66CECD2B-050F-44C9-8737-4F05E162548D}" presName="wedge3Tx" presStyleLbl="node1" presStyleIdx="2" presStyleCnt="3">
        <dgm:presLayoutVars>
          <dgm:chMax val="0"/>
          <dgm:chPref val="0"/>
          <dgm:bulletEnabled val="1"/>
        </dgm:presLayoutVars>
      </dgm:prSet>
      <dgm:spPr/>
      <dgm:t>
        <a:bodyPr/>
        <a:lstStyle/>
        <a:p>
          <a:endParaRPr lang="id-ID"/>
        </a:p>
      </dgm:t>
    </dgm:pt>
  </dgm:ptLst>
  <dgm:cxnLst>
    <dgm:cxn modelId="{0487209C-4A71-442C-AE0C-DBBF21BFB84C}" srcId="{66CECD2B-050F-44C9-8737-4F05E162548D}" destId="{16F9789A-D054-415D-B38B-C7D47309414C}" srcOrd="0" destOrd="0" parTransId="{01773B15-3BC2-4FAA-839E-5C3A165EA7B9}" sibTransId="{D3BF3B58-4D1D-4665-9C87-D82581274F69}"/>
    <dgm:cxn modelId="{0286FB0D-C132-4313-970F-BF6C3FCE861C}" type="presOf" srcId="{16F9789A-D054-415D-B38B-C7D47309414C}" destId="{75ABAD43-7EDD-4F42-9B58-66FCB2F716DD}" srcOrd="1" destOrd="0" presId="urn:microsoft.com/office/officeart/2005/8/layout/chart3"/>
    <dgm:cxn modelId="{1D46FD83-5440-458D-98CC-37FC50470412}" type="presOf" srcId="{E14FCA98-A43B-48FB-BD8A-7CA011CD3927}" destId="{68552955-4481-48AD-B6CE-16A30A7CE066}" srcOrd="1" destOrd="0" presId="urn:microsoft.com/office/officeart/2005/8/layout/chart3"/>
    <dgm:cxn modelId="{DB0D3DA1-A79B-446E-ABEF-D81CA3D0579A}" type="presOf" srcId="{16F9789A-D054-415D-B38B-C7D47309414C}" destId="{17497C63-321C-4BD2-9105-F508BAB6340B}" srcOrd="0" destOrd="0" presId="urn:microsoft.com/office/officeart/2005/8/layout/chart3"/>
    <dgm:cxn modelId="{64290A6C-4273-4390-A20F-500CF6200A32}" srcId="{66CECD2B-050F-44C9-8737-4F05E162548D}" destId="{8D0E1F26-7B91-43D8-AA53-CBC213D1235B}" srcOrd="1" destOrd="0" parTransId="{05DE9CA7-7B57-40CE-8039-C602ECA300DC}" sibTransId="{2858FF67-5F86-4CF3-87F5-6576D5BE76DF}"/>
    <dgm:cxn modelId="{E495E1BC-309E-496F-AD19-CA8B85DEE2F2}" srcId="{66CECD2B-050F-44C9-8737-4F05E162548D}" destId="{E14FCA98-A43B-48FB-BD8A-7CA011CD3927}" srcOrd="2" destOrd="0" parTransId="{1B1328D5-47A2-4714-956C-F87B9651973B}" sibTransId="{2CFB352E-6A02-4BA8-B73E-5AEE7E86FFE3}"/>
    <dgm:cxn modelId="{0CBF4C15-4B8A-4FBC-A112-6E5B99A60C87}" type="presOf" srcId="{8D0E1F26-7B91-43D8-AA53-CBC213D1235B}" destId="{4B83CC1F-3DC5-464C-8832-CA0860AF0F2A}" srcOrd="0" destOrd="0" presId="urn:microsoft.com/office/officeart/2005/8/layout/chart3"/>
    <dgm:cxn modelId="{2586881F-E266-43AB-8CF0-5BD813DE9793}" type="presOf" srcId="{66CECD2B-050F-44C9-8737-4F05E162548D}" destId="{D9C8A549-1664-459A-9F8D-F685959D1644}" srcOrd="0" destOrd="0" presId="urn:microsoft.com/office/officeart/2005/8/layout/chart3"/>
    <dgm:cxn modelId="{F156CEE5-2EE7-48FF-8E4E-952B5F57635D}" type="presOf" srcId="{E14FCA98-A43B-48FB-BD8A-7CA011CD3927}" destId="{3B5B4F7B-4421-4D65-8544-1270833513D2}" srcOrd="0" destOrd="0" presId="urn:microsoft.com/office/officeart/2005/8/layout/chart3"/>
    <dgm:cxn modelId="{386064FC-AF3D-46EF-979C-FCEF9CDBE4EC}" type="presOf" srcId="{8D0E1F26-7B91-43D8-AA53-CBC213D1235B}" destId="{C99A8726-F3E4-4EF6-9112-4CD5761119B3}" srcOrd="1" destOrd="0" presId="urn:microsoft.com/office/officeart/2005/8/layout/chart3"/>
    <dgm:cxn modelId="{0FD6B677-81BA-499C-A84C-841875BD2303}" type="presParOf" srcId="{D9C8A549-1664-459A-9F8D-F685959D1644}" destId="{17497C63-321C-4BD2-9105-F508BAB6340B}" srcOrd="0" destOrd="0" presId="urn:microsoft.com/office/officeart/2005/8/layout/chart3"/>
    <dgm:cxn modelId="{B2E3EAA3-8793-477F-BC73-08DE33E40F9B}" type="presParOf" srcId="{D9C8A549-1664-459A-9F8D-F685959D1644}" destId="{75ABAD43-7EDD-4F42-9B58-66FCB2F716DD}" srcOrd="1" destOrd="0" presId="urn:microsoft.com/office/officeart/2005/8/layout/chart3"/>
    <dgm:cxn modelId="{0A1B038D-1E72-4389-B376-13A92D139327}" type="presParOf" srcId="{D9C8A549-1664-459A-9F8D-F685959D1644}" destId="{4B83CC1F-3DC5-464C-8832-CA0860AF0F2A}" srcOrd="2" destOrd="0" presId="urn:microsoft.com/office/officeart/2005/8/layout/chart3"/>
    <dgm:cxn modelId="{C0437AD9-B365-4C1D-882E-B6870F810D98}" type="presParOf" srcId="{D9C8A549-1664-459A-9F8D-F685959D1644}" destId="{C99A8726-F3E4-4EF6-9112-4CD5761119B3}" srcOrd="3" destOrd="0" presId="urn:microsoft.com/office/officeart/2005/8/layout/chart3"/>
    <dgm:cxn modelId="{07852A84-2CD0-491C-BC2F-5D808BCB629F}" type="presParOf" srcId="{D9C8A549-1664-459A-9F8D-F685959D1644}" destId="{3B5B4F7B-4421-4D65-8544-1270833513D2}" srcOrd="4" destOrd="0" presId="urn:microsoft.com/office/officeart/2005/8/layout/chart3"/>
    <dgm:cxn modelId="{9F48C7D1-56DB-4E49-A9E2-6E0D6C5D3EA5}" type="presParOf" srcId="{D9C8A549-1664-459A-9F8D-F685959D1644}" destId="{68552955-4481-48AD-B6CE-16A30A7CE066}"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53FB238-59EB-4F1E-827A-33AEFA329572}"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id-ID"/>
        </a:p>
      </dgm:t>
    </dgm:pt>
    <dgm:pt modelId="{3FA9EA84-6607-4071-BFA1-701C1E9A1774}">
      <dgm:prSet phldrT="[Text]"/>
      <dgm:spPr/>
      <dgm:t>
        <a:bodyPr/>
        <a:lstStyle/>
        <a:p>
          <a:r>
            <a:rPr lang="id-ID" dirty="0" smtClean="0"/>
            <a:t>PROGRAM AUDIO DALAM MENYIMAKPROGRAM AUDIO DALAM MENYIMAK (perlu perhatikan)</a:t>
          </a:r>
          <a:endParaRPr lang="id-ID" dirty="0"/>
        </a:p>
      </dgm:t>
    </dgm:pt>
    <dgm:pt modelId="{2E25F7A7-9BF6-424F-9EB0-B18CDB6731DE}" type="parTrans" cxnId="{5E342527-E85D-4BE3-B67C-942BC65714F8}">
      <dgm:prSet/>
      <dgm:spPr/>
      <dgm:t>
        <a:bodyPr/>
        <a:lstStyle/>
        <a:p>
          <a:endParaRPr lang="id-ID"/>
        </a:p>
      </dgm:t>
    </dgm:pt>
    <dgm:pt modelId="{C461CB8D-B6CE-4FEF-8298-717EB416D6D0}" type="sibTrans" cxnId="{5E342527-E85D-4BE3-B67C-942BC65714F8}">
      <dgm:prSet/>
      <dgm:spPr/>
      <dgm:t>
        <a:bodyPr/>
        <a:lstStyle/>
        <a:p>
          <a:endParaRPr lang="id-ID"/>
        </a:p>
      </dgm:t>
    </dgm:pt>
    <dgm:pt modelId="{A6FF7DA2-5ED0-4DB9-A680-B36F14284A22}">
      <dgm:prSet phldrT="[Text]"/>
      <dgm:spPr/>
      <dgm:t>
        <a:bodyPr/>
        <a:lstStyle/>
        <a:p>
          <a:r>
            <a:rPr lang="id-ID" dirty="0" smtClean="0"/>
            <a:t>Kedudukan penyimak</a:t>
          </a:r>
          <a:endParaRPr lang="id-ID" dirty="0"/>
        </a:p>
      </dgm:t>
    </dgm:pt>
    <dgm:pt modelId="{90C1ABDB-DB5F-4848-AC2E-C6C07D2CE550}" type="parTrans" cxnId="{09B35778-7F87-465B-BB4E-A15B9D3EF21C}">
      <dgm:prSet/>
      <dgm:spPr/>
      <dgm:t>
        <a:bodyPr/>
        <a:lstStyle/>
        <a:p>
          <a:endParaRPr lang="id-ID"/>
        </a:p>
      </dgm:t>
    </dgm:pt>
    <dgm:pt modelId="{104BD243-4B66-435E-B30F-4BA93A16692C}" type="sibTrans" cxnId="{09B35778-7F87-465B-BB4E-A15B9D3EF21C}">
      <dgm:prSet/>
      <dgm:spPr/>
      <dgm:t>
        <a:bodyPr/>
        <a:lstStyle/>
        <a:p>
          <a:endParaRPr lang="id-ID"/>
        </a:p>
      </dgm:t>
    </dgm:pt>
    <dgm:pt modelId="{6BB164BB-55ED-4AC4-93F6-29F2AC2AA28A}">
      <dgm:prSet phldrT="[Text]"/>
      <dgm:spPr/>
      <dgm:t>
        <a:bodyPr/>
        <a:lstStyle/>
        <a:p>
          <a:r>
            <a:rPr lang="id-ID" dirty="0" smtClean="0"/>
            <a:t>Sifat media</a:t>
          </a:r>
          <a:endParaRPr lang="id-ID" dirty="0"/>
        </a:p>
      </dgm:t>
    </dgm:pt>
    <dgm:pt modelId="{6D06E81D-8F2B-47EB-89BC-1E71B067F4C7}" type="parTrans" cxnId="{60EBB429-2721-4CE5-8268-4670DCC94ECC}">
      <dgm:prSet/>
      <dgm:spPr/>
      <dgm:t>
        <a:bodyPr/>
        <a:lstStyle/>
        <a:p>
          <a:endParaRPr lang="id-ID"/>
        </a:p>
      </dgm:t>
    </dgm:pt>
    <dgm:pt modelId="{E76F3D7F-04F9-4CC4-AE16-E712BFE6AB7F}" type="sibTrans" cxnId="{60EBB429-2721-4CE5-8268-4670DCC94ECC}">
      <dgm:prSet/>
      <dgm:spPr/>
      <dgm:t>
        <a:bodyPr/>
        <a:lstStyle/>
        <a:p>
          <a:endParaRPr lang="id-ID"/>
        </a:p>
      </dgm:t>
    </dgm:pt>
    <dgm:pt modelId="{056AA2AE-4BFF-4779-BDE5-114D03ACC689}">
      <dgm:prSet phldrT="[Text]"/>
      <dgm:spPr/>
      <dgm:t>
        <a:bodyPr/>
        <a:lstStyle/>
        <a:p>
          <a:r>
            <a:rPr lang="id-ID" dirty="0" smtClean="0"/>
            <a:t>Format media</a:t>
          </a:r>
          <a:endParaRPr lang="id-ID" dirty="0"/>
        </a:p>
      </dgm:t>
    </dgm:pt>
    <dgm:pt modelId="{9D08196D-4BCC-47D4-AA96-C2C6DDC9DA49}" type="parTrans" cxnId="{661F39CC-C9FF-4317-9A64-3C80FF1B19EE}">
      <dgm:prSet/>
      <dgm:spPr/>
      <dgm:t>
        <a:bodyPr/>
        <a:lstStyle/>
        <a:p>
          <a:endParaRPr lang="id-ID"/>
        </a:p>
      </dgm:t>
    </dgm:pt>
    <dgm:pt modelId="{4159E724-335A-4472-93FD-3442DDB22EC3}" type="sibTrans" cxnId="{661F39CC-C9FF-4317-9A64-3C80FF1B19EE}">
      <dgm:prSet/>
      <dgm:spPr/>
      <dgm:t>
        <a:bodyPr/>
        <a:lstStyle/>
        <a:p>
          <a:endParaRPr lang="id-ID"/>
        </a:p>
      </dgm:t>
    </dgm:pt>
    <dgm:pt modelId="{C21E8C3C-A8A1-4FE0-8598-651B03C03244}">
      <dgm:prSet phldrT="[Text]"/>
      <dgm:spPr/>
      <dgm:t>
        <a:bodyPr/>
        <a:lstStyle/>
        <a:p>
          <a:r>
            <a:rPr lang="id-ID" dirty="0" smtClean="0"/>
            <a:t>Langkah-langkah penulisan naskah</a:t>
          </a:r>
          <a:endParaRPr lang="id-ID" dirty="0"/>
        </a:p>
      </dgm:t>
    </dgm:pt>
    <dgm:pt modelId="{D135D7FC-1350-4226-8175-3CF3F4E872C1}" type="parTrans" cxnId="{029B27D4-FA93-4018-9688-F0DEAECADDC7}">
      <dgm:prSet/>
      <dgm:spPr/>
      <dgm:t>
        <a:bodyPr/>
        <a:lstStyle/>
        <a:p>
          <a:endParaRPr lang="id-ID"/>
        </a:p>
      </dgm:t>
    </dgm:pt>
    <dgm:pt modelId="{136B8CE2-BB71-4C34-BE54-44B295E07274}" type="sibTrans" cxnId="{029B27D4-FA93-4018-9688-F0DEAECADDC7}">
      <dgm:prSet/>
      <dgm:spPr/>
      <dgm:t>
        <a:bodyPr/>
        <a:lstStyle/>
        <a:p>
          <a:endParaRPr lang="id-ID"/>
        </a:p>
      </dgm:t>
    </dgm:pt>
    <dgm:pt modelId="{78DD15B2-A4D9-478D-95A8-6D5EA8FA08D6}">
      <dgm:prSet phldrT="[Text]"/>
      <dgm:spPr/>
      <dgm:t>
        <a:bodyPr/>
        <a:lstStyle/>
        <a:p>
          <a:r>
            <a:rPr lang="id-ID" dirty="0" smtClean="0"/>
            <a:t>Komponen dalam program audio</a:t>
          </a:r>
          <a:endParaRPr lang="id-ID" dirty="0"/>
        </a:p>
      </dgm:t>
    </dgm:pt>
    <dgm:pt modelId="{10C74D02-B3FF-46AD-A2E3-FAEDAF1CFD91}" type="parTrans" cxnId="{34D87ECC-0EB6-4786-B630-8E24E0B8B167}">
      <dgm:prSet/>
      <dgm:spPr/>
      <dgm:t>
        <a:bodyPr/>
        <a:lstStyle/>
        <a:p>
          <a:endParaRPr lang="id-ID"/>
        </a:p>
      </dgm:t>
    </dgm:pt>
    <dgm:pt modelId="{5F86FCBF-2599-48E2-8F4E-1EE912939EAA}" type="sibTrans" cxnId="{34D87ECC-0EB6-4786-B630-8E24E0B8B167}">
      <dgm:prSet/>
      <dgm:spPr/>
      <dgm:t>
        <a:bodyPr/>
        <a:lstStyle/>
        <a:p>
          <a:endParaRPr lang="id-ID"/>
        </a:p>
      </dgm:t>
    </dgm:pt>
    <dgm:pt modelId="{FB43CB80-C729-4E06-9F5B-61A2D5EC01BC}" type="pres">
      <dgm:prSet presAssocID="{053FB238-59EB-4F1E-827A-33AEFA329572}" presName="layout" presStyleCnt="0">
        <dgm:presLayoutVars>
          <dgm:chMax/>
          <dgm:chPref/>
          <dgm:dir/>
          <dgm:animOne val="branch"/>
          <dgm:animLvl val="lvl"/>
          <dgm:resizeHandles/>
        </dgm:presLayoutVars>
      </dgm:prSet>
      <dgm:spPr/>
      <dgm:t>
        <a:bodyPr/>
        <a:lstStyle/>
        <a:p>
          <a:endParaRPr lang="id-ID"/>
        </a:p>
      </dgm:t>
    </dgm:pt>
    <dgm:pt modelId="{CE4EEEBF-5150-4635-ACF0-69893A63C1D2}" type="pres">
      <dgm:prSet presAssocID="{3FA9EA84-6607-4071-BFA1-701C1E9A1774}" presName="root" presStyleCnt="0">
        <dgm:presLayoutVars>
          <dgm:chMax/>
          <dgm:chPref val="4"/>
        </dgm:presLayoutVars>
      </dgm:prSet>
      <dgm:spPr/>
    </dgm:pt>
    <dgm:pt modelId="{6A930F78-E6D6-41B8-9410-E6ABB9A4753C}" type="pres">
      <dgm:prSet presAssocID="{3FA9EA84-6607-4071-BFA1-701C1E9A1774}" presName="rootComposite" presStyleCnt="0">
        <dgm:presLayoutVars/>
      </dgm:prSet>
      <dgm:spPr/>
    </dgm:pt>
    <dgm:pt modelId="{F9D4399C-1C92-465D-9027-B1C29CA0D227}" type="pres">
      <dgm:prSet presAssocID="{3FA9EA84-6607-4071-BFA1-701C1E9A1774}" presName="rootText" presStyleLbl="node0" presStyleIdx="0" presStyleCnt="1">
        <dgm:presLayoutVars>
          <dgm:chMax/>
          <dgm:chPref val="4"/>
        </dgm:presLayoutVars>
      </dgm:prSet>
      <dgm:spPr/>
      <dgm:t>
        <a:bodyPr/>
        <a:lstStyle/>
        <a:p>
          <a:endParaRPr lang="id-ID"/>
        </a:p>
      </dgm:t>
    </dgm:pt>
    <dgm:pt modelId="{95E2309E-5574-46B7-AE95-578C672AF562}" type="pres">
      <dgm:prSet presAssocID="{3FA9EA84-6607-4071-BFA1-701C1E9A1774}" presName="childShape" presStyleCnt="0">
        <dgm:presLayoutVars>
          <dgm:chMax val="0"/>
          <dgm:chPref val="0"/>
        </dgm:presLayoutVars>
      </dgm:prSet>
      <dgm:spPr/>
    </dgm:pt>
    <dgm:pt modelId="{B0F33E1B-7D63-48B4-AB28-4D236B5013F0}" type="pres">
      <dgm:prSet presAssocID="{A6FF7DA2-5ED0-4DB9-A680-B36F14284A22}" presName="childComposite" presStyleCnt="0">
        <dgm:presLayoutVars>
          <dgm:chMax val="0"/>
          <dgm:chPref val="0"/>
        </dgm:presLayoutVars>
      </dgm:prSet>
      <dgm:spPr/>
    </dgm:pt>
    <dgm:pt modelId="{F35C0391-B709-4699-8B1F-EAEDAD25E2C5}" type="pres">
      <dgm:prSet presAssocID="{A6FF7DA2-5ED0-4DB9-A680-B36F14284A22}" presName="Image" presStyleLbl="node1" presStyleIdx="0" presStyleCnt="5"/>
      <dgm:spPr/>
    </dgm:pt>
    <dgm:pt modelId="{2DCACB1E-655F-487C-9A0D-ACDD08B9E4E4}" type="pres">
      <dgm:prSet presAssocID="{A6FF7DA2-5ED0-4DB9-A680-B36F14284A22}" presName="childText" presStyleLbl="lnNode1" presStyleIdx="0" presStyleCnt="5">
        <dgm:presLayoutVars>
          <dgm:chMax val="0"/>
          <dgm:chPref val="0"/>
          <dgm:bulletEnabled val="1"/>
        </dgm:presLayoutVars>
      </dgm:prSet>
      <dgm:spPr/>
      <dgm:t>
        <a:bodyPr/>
        <a:lstStyle/>
        <a:p>
          <a:endParaRPr lang="id-ID"/>
        </a:p>
      </dgm:t>
    </dgm:pt>
    <dgm:pt modelId="{5134CF90-3045-4AA5-B28F-62D0B8D780BD}" type="pres">
      <dgm:prSet presAssocID="{6BB164BB-55ED-4AC4-93F6-29F2AC2AA28A}" presName="childComposite" presStyleCnt="0">
        <dgm:presLayoutVars>
          <dgm:chMax val="0"/>
          <dgm:chPref val="0"/>
        </dgm:presLayoutVars>
      </dgm:prSet>
      <dgm:spPr/>
    </dgm:pt>
    <dgm:pt modelId="{C596ECF7-E085-4AF6-BA6E-260F57FE7246}" type="pres">
      <dgm:prSet presAssocID="{6BB164BB-55ED-4AC4-93F6-29F2AC2AA28A}" presName="Image" presStyleLbl="node1" presStyleIdx="1" presStyleCnt="5"/>
      <dgm:spPr/>
    </dgm:pt>
    <dgm:pt modelId="{1D309446-DCC2-4F5F-A8FA-DFAE4203BEF1}" type="pres">
      <dgm:prSet presAssocID="{6BB164BB-55ED-4AC4-93F6-29F2AC2AA28A}" presName="childText" presStyleLbl="lnNode1" presStyleIdx="1" presStyleCnt="5">
        <dgm:presLayoutVars>
          <dgm:chMax val="0"/>
          <dgm:chPref val="0"/>
          <dgm:bulletEnabled val="1"/>
        </dgm:presLayoutVars>
      </dgm:prSet>
      <dgm:spPr/>
      <dgm:t>
        <a:bodyPr/>
        <a:lstStyle/>
        <a:p>
          <a:endParaRPr lang="id-ID"/>
        </a:p>
      </dgm:t>
    </dgm:pt>
    <dgm:pt modelId="{F0D27A29-F3E8-4C71-94AB-1CBABCCC8724}" type="pres">
      <dgm:prSet presAssocID="{056AA2AE-4BFF-4779-BDE5-114D03ACC689}" presName="childComposite" presStyleCnt="0">
        <dgm:presLayoutVars>
          <dgm:chMax val="0"/>
          <dgm:chPref val="0"/>
        </dgm:presLayoutVars>
      </dgm:prSet>
      <dgm:spPr/>
    </dgm:pt>
    <dgm:pt modelId="{C6FE2FB6-49AE-4313-92AE-26CD02AB47E5}" type="pres">
      <dgm:prSet presAssocID="{056AA2AE-4BFF-4779-BDE5-114D03ACC689}" presName="Image" presStyleLbl="node1" presStyleIdx="2" presStyleCnt="5"/>
      <dgm:spPr/>
    </dgm:pt>
    <dgm:pt modelId="{4A766499-8ADD-499C-9D6E-2AE31EE9F6A0}" type="pres">
      <dgm:prSet presAssocID="{056AA2AE-4BFF-4779-BDE5-114D03ACC689}" presName="childText" presStyleLbl="lnNode1" presStyleIdx="2" presStyleCnt="5">
        <dgm:presLayoutVars>
          <dgm:chMax val="0"/>
          <dgm:chPref val="0"/>
          <dgm:bulletEnabled val="1"/>
        </dgm:presLayoutVars>
      </dgm:prSet>
      <dgm:spPr/>
      <dgm:t>
        <a:bodyPr/>
        <a:lstStyle/>
        <a:p>
          <a:endParaRPr lang="id-ID"/>
        </a:p>
      </dgm:t>
    </dgm:pt>
    <dgm:pt modelId="{CDE10A92-7880-4352-AC4E-B3BE64EA41B6}" type="pres">
      <dgm:prSet presAssocID="{C21E8C3C-A8A1-4FE0-8598-651B03C03244}" presName="childComposite" presStyleCnt="0">
        <dgm:presLayoutVars>
          <dgm:chMax val="0"/>
          <dgm:chPref val="0"/>
        </dgm:presLayoutVars>
      </dgm:prSet>
      <dgm:spPr/>
    </dgm:pt>
    <dgm:pt modelId="{B7DA5B41-81D3-44D2-87F7-B58B52E6F65B}" type="pres">
      <dgm:prSet presAssocID="{C21E8C3C-A8A1-4FE0-8598-651B03C03244}" presName="Image" presStyleLbl="node1" presStyleIdx="3" presStyleCnt="5"/>
      <dgm:spPr/>
    </dgm:pt>
    <dgm:pt modelId="{EB550820-91FB-4FC9-A421-CCC010678F78}" type="pres">
      <dgm:prSet presAssocID="{C21E8C3C-A8A1-4FE0-8598-651B03C03244}" presName="childText" presStyleLbl="lnNode1" presStyleIdx="3" presStyleCnt="5">
        <dgm:presLayoutVars>
          <dgm:chMax val="0"/>
          <dgm:chPref val="0"/>
          <dgm:bulletEnabled val="1"/>
        </dgm:presLayoutVars>
      </dgm:prSet>
      <dgm:spPr/>
      <dgm:t>
        <a:bodyPr/>
        <a:lstStyle/>
        <a:p>
          <a:endParaRPr lang="id-ID"/>
        </a:p>
      </dgm:t>
    </dgm:pt>
    <dgm:pt modelId="{57DDE10E-4F00-4200-93AC-11CCEAC9C905}" type="pres">
      <dgm:prSet presAssocID="{78DD15B2-A4D9-478D-95A8-6D5EA8FA08D6}" presName="childComposite" presStyleCnt="0">
        <dgm:presLayoutVars>
          <dgm:chMax val="0"/>
          <dgm:chPref val="0"/>
        </dgm:presLayoutVars>
      </dgm:prSet>
      <dgm:spPr/>
    </dgm:pt>
    <dgm:pt modelId="{51D34640-7619-4634-8321-5A710B149C8A}" type="pres">
      <dgm:prSet presAssocID="{78DD15B2-A4D9-478D-95A8-6D5EA8FA08D6}" presName="Image" presStyleLbl="node1" presStyleIdx="4" presStyleCnt="5"/>
      <dgm:spPr/>
    </dgm:pt>
    <dgm:pt modelId="{4A8E91F4-A42D-4D8F-A8BF-6B3456E19AA3}" type="pres">
      <dgm:prSet presAssocID="{78DD15B2-A4D9-478D-95A8-6D5EA8FA08D6}" presName="childText" presStyleLbl="lnNode1" presStyleIdx="4" presStyleCnt="5">
        <dgm:presLayoutVars>
          <dgm:chMax val="0"/>
          <dgm:chPref val="0"/>
          <dgm:bulletEnabled val="1"/>
        </dgm:presLayoutVars>
      </dgm:prSet>
      <dgm:spPr/>
      <dgm:t>
        <a:bodyPr/>
        <a:lstStyle/>
        <a:p>
          <a:endParaRPr lang="id-ID"/>
        </a:p>
      </dgm:t>
    </dgm:pt>
  </dgm:ptLst>
  <dgm:cxnLst>
    <dgm:cxn modelId="{661F39CC-C9FF-4317-9A64-3C80FF1B19EE}" srcId="{3FA9EA84-6607-4071-BFA1-701C1E9A1774}" destId="{056AA2AE-4BFF-4779-BDE5-114D03ACC689}" srcOrd="2" destOrd="0" parTransId="{9D08196D-4BCC-47D4-AA96-C2C6DDC9DA49}" sibTransId="{4159E724-335A-4472-93FD-3442DDB22EC3}"/>
    <dgm:cxn modelId="{60238800-4C60-46B7-994B-25A113BAA8CF}" type="presOf" srcId="{C21E8C3C-A8A1-4FE0-8598-651B03C03244}" destId="{EB550820-91FB-4FC9-A421-CCC010678F78}" srcOrd="0" destOrd="0" presId="urn:microsoft.com/office/officeart/2008/layout/PictureAccentList"/>
    <dgm:cxn modelId="{029B27D4-FA93-4018-9688-F0DEAECADDC7}" srcId="{3FA9EA84-6607-4071-BFA1-701C1E9A1774}" destId="{C21E8C3C-A8A1-4FE0-8598-651B03C03244}" srcOrd="3" destOrd="0" parTransId="{D135D7FC-1350-4226-8175-3CF3F4E872C1}" sibTransId="{136B8CE2-BB71-4C34-BE54-44B295E07274}"/>
    <dgm:cxn modelId="{F4CB1825-E740-423E-B379-7C88C2862B3B}" type="presOf" srcId="{056AA2AE-4BFF-4779-BDE5-114D03ACC689}" destId="{4A766499-8ADD-499C-9D6E-2AE31EE9F6A0}" srcOrd="0" destOrd="0" presId="urn:microsoft.com/office/officeart/2008/layout/PictureAccentList"/>
    <dgm:cxn modelId="{34D87ECC-0EB6-4786-B630-8E24E0B8B167}" srcId="{3FA9EA84-6607-4071-BFA1-701C1E9A1774}" destId="{78DD15B2-A4D9-478D-95A8-6D5EA8FA08D6}" srcOrd="4" destOrd="0" parTransId="{10C74D02-B3FF-46AD-A2E3-FAEDAF1CFD91}" sibTransId="{5F86FCBF-2599-48E2-8F4E-1EE912939EAA}"/>
    <dgm:cxn modelId="{2873F238-4B80-4333-9984-0BED544254CA}" type="presOf" srcId="{3FA9EA84-6607-4071-BFA1-701C1E9A1774}" destId="{F9D4399C-1C92-465D-9027-B1C29CA0D227}" srcOrd="0" destOrd="0" presId="urn:microsoft.com/office/officeart/2008/layout/PictureAccentList"/>
    <dgm:cxn modelId="{9AB87DD2-7D23-4740-B4ED-1E9F8A91D728}" type="presOf" srcId="{78DD15B2-A4D9-478D-95A8-6D5EA8FA08D6}" destId="{4A8E91F4-A42D-4D8F-A8BF-6B3456E19AA3}" srcOrd="0" destOrd="0" presId="urn:microsoft.com/office/officeart/2008/layout/PictureAccentList"/>
    <dgm:cxn modelId="{5E342527-E85D-4BE3-B67C-942BC65714F8}" srcId="{053FB238-59EB-4F1E-827A-33AEFA329572}" destId="{3FA9EA84-6607-4071-BFA1-701C1E9A1774}" srcOrd="0" destOrd="0" parTransId="{2E25F7A7-9BF6-424F-9EB0-B18CDB6731DE}" sibTransId="{C461CB8D-B6CE-4FEF-8298-717EB416D6D0}"/>
    <dgm:cxn modelId="{60EBB429-2721-4CE5-8268-4670DCC94ECC}" srcId="{3FA9EA84-6607-4071-BFA1-701C1E9A1774}" destId="{6BB164BB-55ED-4AC4-93F6-29F2AC2AA28A}" srcOrd="1" destOrd="0" parTransId="{6D06E81D-8F2B-47EB-89BC-1E71B067F4C7}" sibTransId="{E76F3D7F-04F9-4CC4-AE16-E712BFE6AB7F}"/>
    <dgm:cxn modelId="{09B35778-7F87-465B-BB4E-A15B9D3EF21C}" srcId="{3FA9EA84-6607-4071-BFA1-701C1E9A1774}" destId="{A6FF7DA2-5ED0-4DB9-A680-B36F14284A22}" srcOrd="0" destOrd="0" parTransId="{90C1ABDB-DB5F-4848-AC2E-C6C07D2CE550}" sibTransId="{104BD243-4B66-435E-B30F-4BA93A16692C}"/>
    <dgm:cxn modelId="{409AD994-0ACC-4E07-AFF7-4CF8337BCFD9}" type="presOf" srcId="{A6FF7DA2-5ED0-4DB9-A680-B36F14284A22}" destId="{2DCACB1E-655F-487C-9A0D-ACDD08B9E4E4}" srcOrd="0" destOrd="0" presId="urn:microsoft.com/office/officeart/2008/layout/PictureAccentList"/>
    <dgm:cxn modelId="{39F4CE8C-C398-4926-98B1-5FAF97671C0B}" type="presOf" srcId="{6BB164BB-55ED-4AC4-93F6-29F2AC2AA28A}" destId="{1D309446-DCC2-4F5F-A8FA-DFAE4203BEF1}" srcOrd="0" destOrd="0" presId="urn:microsoft.com/office/officeart/2008/layout/PictureAccentList"/>
    <dgm:cxn modelId="{CFE75477-678B-4258-85B5-A87CC9C56440}" type="presOf" srcId="{053FB238-59EB-4F1E-827A-33AEFA329572}" destId="{FB43CB80-C729-4E06-9F5B-61A2D5EC01BC}" srcOrd="0" destOrd="0" presId="urn:microsoft.com/office/officeart/2008/layout/PictureAccentList"/>
    <dgm:cxn modelId="{9A6860F4-C9A6-403F-B4BF-278625F65F96}" type="presParOf" srcId="{FB43CB80-C729-4E06-9F5B-61A2D5EC01BC}" destId="{CE4EEEBF-5150-4635-ACF0-69893A63C1D2}" srcOrd="0" destOrd="0" presId="urn:microsoft.com/office/officeart/2008/layout/PictureAccentList"/>
    <dgm:cxn modelId="{07EBD786-8F3C-4D70-8120-C4292E7BC5BB}" type="presParOf" srcId="{CE4EEEBF-5150-4635-ACF0-69893A63C1D2}" destId="{6A930F78-E6D6-41B8-9410-E6ABB9A4753C}" srcOrd="0" destOrd="0" presId="urn:microsoft.com/office/officeart/2008/layout/PictureAccentList"/>
    <dgm:cxn modelId="{D0A8FEA9-FDCE-4E45-8F05-2C97D70115C3}" type="presParOf" srcId="{6A930F78-E6D6-41B8-9410-E6ABB9A4753C}" destId="{F9D4399C-1C92-465D-9027-B1C29CA0D227}" srcOrd="0" destOrd="0" presId="urn:microsoft.com/office/officeart/2008/layout/PictureAccentList"/>
    <dgm:cxn modelId="{8F888C85-7C5C-4D99-A42D-CEEB89F243C9}" type="presParOf" srcId="{CE4EEEBF-5150-4635-ACF0-69893A63C1D2}" destId="{95E2309E-5574-46B7-AE95-578C672AF562}" srcOrd="1" destOrd="0" presId="urn:microsoft.com/office/officeart/2008/layout/PictureAccentList"/>
    <dgm:cxn modelId="{AD168F5B-E985-499A-91B9-63B118BC647B}" type="presParOf" srcId="{95E2309E-5574-46B7-AE95-578C672AF562}" destId="{B0F33E1B-7D63-48B4-AB28-4D236B5013F0}" srcOrd="0" destOrd="0" presId="urn:microsoft.com/office/officeart/2008/layout/PictureAccentList"/>
    <dgm:cxn modelId="{CE33C9D1-B852-4456-8887-1CC932A670D0}" type="presParOf" srcId="{B0F33E1B-7D63-48B4-AB28-4D236B5013F0}" destId="{F35C0391-B709-4699-8B1F-EAEDAD25E2C5}" srcOrd="0" destOrd="0" presId="urn:microsoft.com/office/officeart/2008/layout/PictureAccentList"/>
    <dgm:cxn modelId="{BCCF644A-3632-420F-ABD6-AC84049465CA}" type="presParOf" srcId="{B0F33E1B-7D63-48B4-AB28-4D236B5013F0}" destId="{2DCACB1E-655F-487C-9A0D-ACDD08B9E4E4}" srcOrd="1" destOrd="0" presId="urn:microsoft.com/office/officeart/2008/layout/PictureAccentList"/>
    <dgm:cxn modelId="{0FBB7ADA-AE05-4F0C-8198-D5B1E721A187}" type="presParOf" srcId="{95E2309E-5574-46B7-AE95-578C672AF562}" destId="{5134CF90-3045-4AA5-B28F-62D0B8D780BD}" srcOrd="1" destOrd="0" presId="urn:microsoft.com/office/officeart/2008/layout/PictureAccentList"/>
    <dgm:cxn modelId="{B758480C-37EC-4525-B377-B7F283995354}" type="presParOf" srcId="{5134CF90-3045-4AA5-B28F-62D0B8D780BD}" destId="{C596ECF7-E085-4AF6-BA6E-260F57FE7246}" srcOrd="0" destOrd="0" presId="urn:microsoft.com/office/officeart/2008/layout/PictureAccentList"/>
    <dgm:cxn modelId="{549A1A8B-FB62-4261-8FC7-E91CE458B66F}" type="presParOf" srcId="{5134CF90-3045-4AA5-B28F-62D0B8D780BD}" destId="{1D309446-DCC2-4F5F-A8FA-DFAE4203BEF1}" srcOrd="1" destOrd="0" presId="urn:microsoft.com/office/officeart/2008/layout/PictureAccentList"/>
    <dgm:cxn modelId="{A5F120EF-FB82-4BD4-94AF-ACCFFD5A8243}" type="presParOf" srcId="{95E2309E-5574-46B7-AE95-578C672AF562}" destId="{F0D27A29-F3E8-4C71-94AB-1CBABCCC8724}" srcOrd="2" destOrd="0" presId="urn:microsoft.com/office/officeart/2008/layout/PictureAccentList"/>
    <dgm:cxn modelId="{65AFE0C8-58B9-4D63-A5AA-D9E115E1BA09}" type="presParOf" srcId="{F0D27A29-F3E8-4C71-94AB-1CBABCCC8724}" destId="{C6FE2FB6-49AE-4313-92AE-26CD02AB47E5}" srcOrd="0" destOrd="0" presId="urn:microsoft.com/office/officeart/2008/layout/PictureAccentList"/>
    <dgm:cxn modelId="{08323D22-12F4-4574-8E5B-0E2C82BC176D}" type="presParOf" srcId="{F0D27A29-F3E8-4C71-94AB-1CBABCCC8724}" destId="{4A766499-8ADD-499C-9D6E-2AE31EE9F6A0}" srcOrd="1" destOrd="0" presId="urn:microsoft.com/office/officeart/2008/layout/PictureAccentList"/>
    <dgm:cxn modelId="{36DCFABE-56BE-4048-9250-54FA05E3E8F4}" type="presParOf" srcId="{95E2309E-5574-46B7-AE95-578C672AF562}" destId="{CDE10A92-7880-4352-AC4E-B3BE64EA41B6}" srcOrd="3" destOrd="0" presId="urn:microsoft.com/office/officeart/2008/layout/PictureAccentList"/>
    <dgm:cxn modelId="{2A26C521-7D27-43B2-A7E2-5EB7FD741961}" type="presParOf" srcId="{CDE10A92-7880-4352-AC4E-B3BE64EA41B6}" destId="{B7DA5B41-81D3-44D2-87F7-B58B52E6F65B}" srcOrd="0" destOrd="0" presId="urn:microsoft.com/office/officeart/2008/layout/PictureAccentList"/>
    <dgm:cxn modelId="{F86A6580-7B48-4BF3-BB55-6CB75CB663D3}" type="presParOf" srcId="{CDE10A92-7880-4352-AC4E-B3BE64EA41B6}" destId="{EB550820-91FB-4FC9-A421-CCC010678F78}" srcOrd="1" destOrd="0" presId="urn:microsoft.com/office/officeart/2008/layout/PictureAccentList"/>
    <dgm:cxn modelId="{606F17A7-E5A5-4974-8E1E-8C43D420EC8D}" type="presParOf" srcId="{95E2309E-5574-46B7-AE95-578C672AF562}" destId="{57DDE10E-4F00-4200-93AC-11CCEAC9C905}" srcOrd="4" destOrd="0" presId="urn:microsoft.com/office/officeart/2008/layout/PictureAccentList"/>
    <dgm:cxn modelId="{5DC00DB7-E73D-41F3-950C-438EF6F0CE41}" type="presParOf" srcId="{57DDE10E-4F00-4200-93AC-11CCEAC9C905}" destId="{51D34640-7619-4634-8321-5A710B149C8A}" srcOrd="0" destOrd="0" presId="urn:microsoft.com/office/officeart/2008/layout/PictureAccentList"/>
    <dgm:cxn modelId="{C9400FCB-7D24-463B-B6D4-7777F4322806}" type="presParOf" srcId="{57DDE10E-4F00-4200-93AC-11CCEAC9C905}" destId="{4A8E91F4-A42D-4D8F-A8BF-6B3456E19AA3}"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76009AC-CB46-40BD-93F4-9F18F67D193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id-ID"/>
        </a:p>
      </dgm:t>
    </dgm:pt>
    <dgm:pt modelId="{9A82C68B-0D7D-4FE6-9D7B-3179AFC4AA47}">
      <dgm:prSet phldrT="[Text]"/>
      <dgm:spPr/>
      <dgm:t>
        <a:bodyPr/>
        <a:lstStyle/>
        <a:p>
          <a:r>
            <a:rPr lang="id-ID" dirty="0" smtClean="0"/>
            <a:t>Menentukan topik</a:t>
          </a:r>
          <a:endParaRPr lang="id-ID" dirty="0"/>
        </a:p>
      </dgm:t>
    </dgm:pt>
    <dgm:pt modelId="{C08B3B15-BBDC-4D8C-8065-2339ECAC305E}" type="parTrans" cxnId="{6E8A51CD-03E3-41AB-B763-310FA4B8B17B}">
      <dgm:prSet/>
      <dgm:spPr/>
      <dgm:t>
        <a:bodyPr/>
        <a:lstStyle/>
        <a:p>
          <a:endParaRPr lang="id-ID"/>
        </a:p>
      </dgm:t>
    </dgm:pt>
    <dgm:pt modelId="{DB76D313-ECFF-4ACA-BBC3-D5B64E749747}" type="sibTrans" cxnId="{6E8A51CD-03E3-41AB-B763-310FA4B8B17B}">
      <dgm:prSet/>
      <dgm:spPr/>
      <dgm:t>
        <a:bodyPr/>
        <a:lstStyle/>
        <a:p>
          <a:endParaRPr lang="id-ID"/>
        </a:p>
      </dgm:t>
    </dgm:pt>
    <dgm:pt modelId="{871DF0C9-56C4-4CB3-A324-C2E6A2DB4139}">
      <dgm:prSet phldrT="[Text]"/>
      <dgm:spPr/>
      <dgm:t>
        <a:bodyPr/>
        <a:lstStyle/>
        <a:p>
          <a:r>
            <a:rPr lang="id-ID" dirty="0" smtClean="0"/>
            <a:t>Melakukan </a:t>
          </a:r>
          <a:r>
            <a:rPr lang="id-ID" i="1" dirty="0" smtClean="0"/>
            <a:t>research </a:t>
          </a:r>
          <a:r>
            <a:rPr lang="id-ID" dirty="0" smtClean="0"/>
            <a:t>mengenai pokok masalah</a:t>
          </a:r>
          <a:endParaRPr lang="id-ID" dirty="0"/>
        </a:p>
      </dgm:t>
    </dgm:pt>
    <dgm:pt modelId="{E6D9215E-314C-49D2-AEF3-48B576D0E41B}" type="parTrans" cxnId="{6A6F67B6-9B4B-4D02-8BA5-13C9AE00ACA3}">
      <dgm:prSet/>
      <dgm:spPr/>
      <dgm:t>
        <a:bodyPr/>
        <a:lstStyle/>
        <a:p>
          <a:endParaRPr lang="id-ID"/>
        </a:p>
      </dgm:t>
    </dgm:pt>
    <dgm:pt modelId="{8B5B0D87-3A32-466E-9451-0C8AED00F30E}" type="sibTrans" cxnId="{6A6F67B6-9B4B-4D02-8BA5-13C9AE00ACA3}">
      <dgm:prSet/>
      <dgm:spPr/>
      <dgm:t>
        <a:bodyPr/>
        <a:lstStyle/>
        <a:p>
          <a:endParaRPr lang="id-ID"/>
        </a:p>
      </dgm:t>
    </dgm:pt>
    <dgm:pt modelId="{2E3E5659-9181-465B-8118-FBA10E37536D}">
      <dgm:prSet phldrT="[Text]"/>
      <dgm:spPr/>
      <dgm:t>
        <a:bodyPr/>
        <a:lstStyle/>
        <a:p>
          <a:r>
            <a:rPr lang="id-ID" dirty="0" smtClean="0"/>
            <a:t>Membuat garis besar/ bagan</a:t>
          </a:r>
          <a:endParaRPr lang="id-ID" dirty="0"/>
        </a:p>
      </dgm:t>
    </dgm:pt>
    <dgm:pt modelId="{F1843409-8F25-441D-8F9E-640A8B1B6A99}" type="parTrans" cxnId="{0E891EAB-0108-4FC2-8C05-EC7989F7FA0F}">
      <dgm:prSet/>
      <dgm:spPr/>
      <dgm:t>
        <a:bodyPr/>
        <a:lstStyle/>
        <a:p>
          <a:endParaRPr lang="id-ID"/>
        </a:p>
      </dgm:t>
    </dgm:pt>
    <dgm:pt modelId="{0653912A-E262-4D7D-8EAB-9497A54779E4}" type="sibTrans" cxnId="{0E891EAB-0108-4FC2-8C05-EC7989F7FA0F}">
      <dgm:prSet/>
      <dgm:spPr/>
      <dgm:t>
        <a:bodyPr/>
        <a:lstStyle/>
        <a:p>
          <a:endParaRPr lang="id-ID"/>
        </a:p>
      </dgm:t>
    </dgm:pt>
    <dgm:pt modelId="{93825DBE-A60B-4554-9638-2BF8BB996ABC}">
      <dgm:prSet phldrT="[Text]"/>
      <dgm:spPr/>
      <dgm:t>
        <a:bodyPr/>
        <a:lstStyle/>
        <a:p>
          <a:r>
            <a:rPr lang="id-ID" dirty="0" smtClean="0"/>
            <a:t>Menentukan format</a:t>
          </a:r>
          <a:endParaRPr lang="id-ID" dirty="0"/>
        </a:p>
      </dgm:t>
    </dgm:pt>
    <dgm:pt modelId="{33A796BD-AF31-4C64-8E97-F73C5E1AAFC8}" type="parTrans" cxnId="{25DCF0E9-CC4E-4D3A-8DBE-64753EE89A99}">
      <dgm:prSet/>
      <dgm:spPr/>
      <dgm:t>
        <a:bodyPr/>
        <a:lstStyle/>
        <a:p>
          <a:endParaRPr lang="id-ID"/>
        </a:p>
      </dgm:t>
    </dgm:pt>
    <dgm:pt modelId="{456D7E16-DDAA-440D-97A1-A97DA0C93519}" type="sibTrans" cxnId="{25DCF0E9-CC4E-4D3A-8DBE-64753EE89A99}">
      <dgm:prSet/>
      <dgm:spPr/>
      <dgm:t>
        <a:bodyPr/>
        <a:lstStyle/>
        <a:p>
          <a:endParaRPr lang="id-ID"/>
        </a:p>
      </dgm:t>
    </dgm:pt>
    <dgm:pt modelId="{B07BE5BB-98FA-4A14-9CC7-ACCE475CE3CC}">
      <dgm:prSet phldrT="[Text]"/>
      <dgm:spPr/>
      <dgm:t>
        <a:bodyPr/>
        <a:lstStyle/>
        <a:p>
          <a:r>
            <a:rPr lang="id-ID" dirty="0" smtClean="0"/>
            <a:t>Menentukan format</a:t>
          </a:r>
          <a:endParaRPr lang="id-ID" dirty="0"/>
        </a:p>
      </dgm:t>
    </dgm:pt>
    <dgm:pt modelId="{25FD48CD-09C3-47ED-BD9A-122E8BBB1504}" type="parTrans" cxnId="{0790482D-7287-4281-869C-AEEE04BAB454}">
      <dgm:prSet/>
      <dgm:spPr/>
      <dgm:t>
        <a:bodyPr/>
        <a:lstStyle/>
        <a:p>
          <a:endParaRPr lang="id-ID"/>
        </a:p>
      </dgm:t>
    </dgm:pt>
    <dgm:pt modelId="{4A59171E-55B9-4FA9-9FEB-182BD99D53AD}" type="sibTrans" cxnId="{0790482D-7287-4281-869C-AEEE04BAB454}">
      <dgm:prSet/>
      <dgm:spPr/>
      <dgm:t>
        <a:bodyPr/>
        <a:lstStyle/>
        <a:p>
          <a:endParaRPr lang="id-ID"/>
        </a:p>
      </dgm:t>
    </dgm:pt>
    <dgm:pt modelId="{3183E7E3-3EF8-4F6D-BF6A-70764CB5B036}">
      <dgm:prSet phldrT="[Text]"/>
      <dgm:spPr/>
      <dgm:t>
        <a:bodyPr/>
        <a:lstStyle/>
        <a:p>
          <a:r>
            <a:rPr lang="id-ID" dirty="0" smtClean="0"/>
            <a:t>Mencek konsep</a:t>
          </a:r>
          <a:endParaRPr lang="id-ID" dirty="0"/>
        </a:p>
      </dgm:t>
    </dgm:pt>
    <dgm:pt modelId="{7C97EC8B-D853-45BA-87E1-2751011B4ECA}" type="parTrans" cxnId="{88C82B13-66E8-4899-A4CA-046B4C41745F}">
      <dgm:prSet/>
      <dgm:spPr/>
      <dgm:t>
        <a:bodyPr/>
        <a:lstStyle/>
        <a:p>
          <a:endParaRPr lang="id-ID"/>
        </a:p>
      </dgm:t>
    </dgm:pt>
    <dgm:pt modelId="{99627AB1-01B7-4CF5-AFA2-F42CEF05EDB2}" type="sibTrans" cxnId="{88C82B13-66E8-4899-A4CA-046B4C41745F}">
      <dgm:prSet/>
      <dgm:spPr/>
      <dgm:t>
        <a:bodyPr/>
        <a:lstStyle/>
        <a:p>
          <a:endParaRPr lang="id-ID"/>
        </a:p>
      </dgm:t>
    </dgm:pt>
    <dgm:pt modelId="{170BB968-E341-4188-8AFA-ED4CBFA9DC10}">
      <dgm:prSet phldrT="[Text]"/>
      <dgm:spPr/>
      <dgm:t>
        <a:bodyPr/>
        <a:lstStyle/>
        <a:p>
          <a:r>
            <a:rPr lang="id-ID" dirty="0" smtClean="0"/>
            <a:t>Menulis naskah/ skrip</a:t>
          </a:r>
          <a:endParaRPr lang="id-ID" dirty="0"/>
        </a:p>
      </dgm:t>
    </dgm:pt>
    <dgm:pt modelId="{7DFD95CD-25A3-4E1D-8462-F8FFD28E1AAD}" type="parTrans" cxnId="{A7DB8594-F856-4372-AC86-605627C157E0}">
      <dgm:prSet/>
      <dgm:spPr/>
      <dgm:t>
        <a:bodyPr/>
        <a:lstStyle/>
        <a:p>
          <a:endParaRPr lang="id-ID"/>
        </a:p>
      </dgm:t>
    </dgm:pt>
    <dgm:pt modelId="{ABF42A40-357D-4162-B453-59C16CBF7FE7}" type="sibTrans" cxnId="{A7DB8594-F856-4372-AC86-605627C157E0}">
      <dgm:prSet/>
      <dgm:spPr/>
      <dgm:t>
        <a:bodyPr/>
        <a:lstStyle/>
        <a:p>
          <a:endParaRPr lang="id-ID"/>
        </a:p>
      </dgm:t>
    </dgm:pt>
    <dgm:pt modelId="{BCC372DF-427E-4090-BFFB-141E9C6E1F23}" type="pres">
      <dgm:prSet presAssocID="{D76009AC-CB46-40BD-93F4-9F18F67D1936}" presName="Name0" presStyleCnt="0">
        <dgm:presLayoutVars>
          <dgm:chMax val="7"/>
          <dgm:chPref val="7"/>
          <dgm:dir/>
        </dgm:presLayoutVars>
      </dgm:prSet>
      <dgm:spPr/>
      <dgm:t>
        <a:bodyPr/>
        <a:lstStyle/>
        <a:p>
          <a:endParaRPr lang="id-ID"/>
        </a:p>
      </dgm:t>
    </dgm:pt>
    <dgm:pt modelId="{787C15C8-B089-49D1-8BEA-65FEA20F5FF4}" type="pres">
      <dgm:prSet presAssocID="{D76009AC-CB46-40BD-93F4-9F18F67D1936}" presName="Name1" presStyleCnt="0"/>
      <dgm:spPr/>
    </dgm:pt>
    <dgm:pt modelId="{1F99FA78-28B3-452A-8874-8D11DCD223A2}" type="pres">
      <dgm:prSet presAssocID="{D76009AC-CB46-40BD-93F4-9F18F67D1936}" presName="cycle" presStyleCnt="0"/>
      <dgm:spPr/>
    </dgm:pt>
    <dgm:pt modelId="{4E886745-FE3D-4F07-A34B-6BDBE60706E7}" type="pres">
      <dgm:prSet presAssocID="{D76009AC-CB46-40BD-93F4-9F18F67D1936}" presName="srcNode" presStyleLbl="node1" presStyleIdx="0" presStyleCnt="7"/>
      <dgm:spPr/>
    </dgm:pt>
    <dgm:pt modelId="{98FC3BFF-95B9-4C26-9348-EF44BD75C8E9}" type="pres">
      <dgm:prSet presAssocID="{D76009AC-CB46-40BD-93F4-9F18F67D1936}" presName="conn" presStyleLbl="parChTrans1D2" presStyleIdx="0" presStyleCnt="1"/>
      <dgm:spPr/>
      <dgm:t>
        <a:bodyPr/>
        <a:lstStyle/>
        <a:p>
          <a:endParaRPr lang="id-ID"/>
        </a:p>
      </dgm:t>
    </dgm:pt>
    <dgm:pt modelId="{44A64973-6ACB-4C0A-B6B4-5CB368803BC8}" type="pres">
      <dgm:prSet presAssocID="{D76009AC-CB46-40BD-93F4-9F18F67D1936}" presName="extraNode" presStyleLbl="node1" presStyleIdx="0" presStyleCnt="7"/>
      <dgm:spPr/>
    </dgm:pt>
    <dgm:pt modelId="{251164A3-B5EC-48D6-9C65-857EE4BCD0AF}" type="pres">
      <dgm:prSet presAssocID="{D76009AC-CB46-40BD-93F4-9F18F67D1936}" presName="dstNode" presStyleLbl="node1" presStyleIdx="0" presStyleCnt="7"/>
      <dgm:spPr/>
    </dgm:pt>
    <dgm:pt modelId="{C89810B1-330B-4D17-AD23-B136C1A1641E}" type="pres">
      <dgm:prSet presAssocID="{9A82C68B-0D7D-4FE6-9D7B-3179AFC4AA47}" presName="text_1" presStyleLbl="node1" presStyleIdx="0" presStyleCnt="7">
        <dgm:presLayoutVars>
          <dgm:bulletEnabled val="1"/>
        </dgm:presLayoutVars>
      </dgm:prSet>
      <dgm:spPr/>
      <dgm:t>
        <a:bodyPr/>
        <a:lstStyle/>
        <a:p>
          <a:endParaRPr lang="id-ID"/>
        </a:p>
      </dgm:t>
    </dgm:pt>
    <dgm:pt modelId="{D84D74CD-B6B7-41BC-A03F-67B55F32EDAF}" type="pres">
      <dgm:prSet presAssocID="{9A82C68B-0D7D-4FE6-9D7B-3179AFC4AA47}" presName="accent_1" presStyleCnt="0"/>
      <dgm:spPr/>
    </dgm:pt>
    <dgm:pt modelId="{998804A0-E1B0-438B-BB9B-40ACCCFCB959}" type="pres">
      <dgm:prSet presAssocID="{9A82C68B-0D7D-4FE6-9D7B-3179AFC4AA47}" presName="accentRepeatNode" presStyleLbl="solidFgAcc1" presStyleIdx="0" presStyleCnt="7"/>
      <dgm:spPr/>
    </dgm:pt>
    <dgm:pt modelId="{77B9918D-0412-4C1D-BC9E-21B83BF6F3F3}" type="pres">
      <dgm:prSet presAssocID="{871DF0C9-56C4-4CB3-A324-C2E6A2DB4139}" presName="text_2" presStyleLbl="node1" presStyleIdx="1" presStyleCnt="7">
        <dgm:presLayoutVars>
          <dgm:bulletEnabled val="1"/>
        </dgm:presLayoutVars>
      </dgm:prSet>
      <dgm:spPr/>
      <dgm:t>
        <a:bodyPr/>
        <a:lstStyle/>
        <a:p>
          <a:endParaRPr lang="id-ID"/>
        </a:p>
      </dgm:t>
    </dgm:pt>
    <dgm:pt modelId="{D34E849A-8825-467F-888B-31EC7C89B854}" type="pres">
      <dgm:prSet presAssocID="{871DF0C9-56C4-4CB3-A324-C2E6A2DB4139}" presName="accent_2" presStyleCnt="0"/>
      <dgm:spPr/>
    </dgm:pt>
    <dgm:pt modelId="{1223C7F2-A2F2-4AA3-A8F7-8D4CBC42C29B}" type="pres">
      <dgm:prSet presAssocID="{871DF0C9-56C4-4CB3-A324-C2E6A2DB4139}" presName="accentRepeatNode" presStyleLbl="solidFgAcc1" presStyleIdx="1" presStyleCnt="7"/>
      <dgm:spPr/>
    </dgm:pt>
    <dgm:pt modelId="{631C761D-4EB8-485C-85CC-D523A0E6E4CA}" type="pres">
      <dgm:prSet presAssocID="{2E3E5659-9181-465B-8118-FBA10E37536D}" presName="text_3" presStyleLbl="node1" presStyleIdx="2" presStyleCnt="7">
        <dgm:presLayoutVars>
          <dgm:bulletEnabled val="1"/>
        </dgm:presLayoutVars>
      </dgm:prSet>
      <dgm:spPr/>
      <dgm:t>
        <a:bodyPr/>
        <a:lstStyle/>
        <a:p>
          <a:endParaRPr lang="id-ID"/>
        </a:p>
      </dgm:t>
    </dgm:pt>
    <dgm:pt modelId="{49BDF525-8368-4FAE-BFD6-621DF3944457}" type="pres">
      <dgm:prSet presAssocID="{2E3E5659-9181-465B-8118-FBA10E37536D}" presName="accent_3" presStyleCnt="0"/>
      <dgm:spPr/>
    </dgm:pt>
    <dgm:pt modelId="{19C1F101-1766-427C-B374-D5E2D44FB83C}" type="pres">
      <dgm:prSet presAssocID="{2E3E5659-9181-465B-8118-FBA10E37536D}" presName="accentRepeatNode" presStyleLbl="solidFgAcc1" presStyleIdx="2" presStyleCnt="7"/>
      <dgm:spPr/>
    </dgm:pt>
    <dgm:pt modelId="{EA8A2DFE-41DA-4558-A0A3-83263875D3CB}" type="pres">
      <dgm:prSet presAssocID="{93825DBE-A60B-4554-9638-2BF8BB996ABC}" presName="text_4" presStyleLbl="node1" presStyleIdx="3" presStyleCnt="7">
        <dgm:presLayoutVars>
          <dgm:bulletEnabled val="1"/>
        </dgm:presLayoutVars>
      </dgm:prSet>
      <dgm:spPr/>
      <dgm:t>
        <a:bodyPr/>
        <a:lstStyle/>
        <a:p>
          <a:endParaRPr lang="id-ID"/>
        </a:p>
      </dgm:t>
    </dgm:pt>
    <dgm:pt modelId="{AB51EDAC-1498-4D39-87D4-42772E71AC67}" type="pres">
      <dgm:prSet presAssocID="{93825DBE-A60B-4554-9638-2BF8BB996ABC}" presName="accent_4" presStyleCnt="0"/>
      <dgm:spPr/>
    </dgm:pt>
    <dgm:pt modelId="{E4EF3E48-B279-4E01-8AB5-FD426212A367}" type="pres">
      <dgm:prSet presAssocID="{93825DBE-A60B-4554-9638-2BF8BB996ABC}" presName="accentRepeatNode" presStyleLbl="solidFgAcc1" presStyleIdx="3" presStyleCnt="7"/>
      <dgm:spPr/>
    </dgm:pt>
    <dgm:pt modelId="{5F04B691-26AD-435C-B162-0BB4D1D0F10A}" type="pres">
      <dgm:prSet presAssocID="{B07BE5BB-98FA-4A14-9CC7-ACCE475CE3CC}" presName="text_5" presStyleLbl="node1" presStyleIdx="4" presStyleCnt="7">
        <dgm:presLayoutVars>
          <dgm:bulletEnabled val="1"/>
        </dgm:presLayoutVars>
      </dgm:prSet>
      <dgm:spPr/>
      <dgm:t>
        <a:bodyPr/>
        <a:lstStyle/>
        <a:p>
          <a:endParaRPr lang="id-ID"/>
        </a:p>
      </dgm:t>
    </dgm:pt>
    <dgm:pt modelId="{B8D56C68-BD40-4F73-A260-A79846184938}" type="pres">
      <dgm:prSet presAssocID="{B07BE5BB-98FA-4A14-9CC7-ACCE475CE3CC}" presName="accent_5" presStyleCnt="0"/>
      <dgm:spPr/>
    </dgm:pt>
    <dgm:pt modelId="{708C5DD4-DC1E-4B71-8493-1E049AFED7DD}" type="pres">
      <dgm:prSet presAssocID="{B07BE5BB-98FA-4A14-9CC7-ACCE475CE3CC}" presName="accentRepeatNode" presStyleLbl="solidFgAcc1" presStyleIdx="4" presStyleCnt="7"/>
      <dgm:spPr/>
    </dgm:pt>
    <dgm:pt modelId="{3D4FC8DE-F876-4E53-9D72-671E8FD4669E}" type="pres">
      <dgm:prSet presAssocID="{3183E7E3-3EF8-4F6D-BF6A-70764CB5B036}" presName="text_6" presStyleLbl="node1" presStyleIdx="5" presStyleCnt="7">
        <dgm:presLayoutVars>
          <dgm:bulletEnabled val="1"/>
        </dgm:presLayoutVars>
      </dgm:prSet>
      <dgm:spPr/>
      <dgm:t>
        <a:bodyPr/>
        <a:lstStyle/>
        <a:p>
          <a:endParaRPr lang="id-ID"/>
        </a:p>
      </dgm:t>
    </dgm:pt>
    <dgm:pt modelId="{50D2D32D-265F-41D7-9B83-40D1264F6BE4}" type="pres">
      <dgm:prSet presAssocID="{3183E7E3-3EF8-4F6D-BF6A-70764CB5B036}" presName="accent_6" presStyleCnt="0"/>
      <dgm:spPr/>
    </dgm:pt>
    <dgm:pt modelId="{BD97A400-1D61-45DE-9AB0-1E2D65DC2161}" type="pres">
      <dgm:prSet presAssocID="{3183E7E3-3EF8-4F6D-BF6A-70764CB5B036}" presName="accentRepeatNode" presStyleLbl="solidFgAcc1" presStyleIdx="5" presStyleCnt="7"/>
      <dgm:spPr/>
    </dgm:pt>
    <dgm:pt modelId="{FD7F4D7A-5E58-407B-98AA-FA449632DFC0}" type="pres">
      <dgm:prSet presAssocID="{170BB968-E341-4188-8AFA-ED4CBFA9DC10}" presName="text_7" presStyleLbl="node1" presStyleIdx="6" presStyleCnt="7">
        <dgm:presLayoutVars>
          <dgm:bulletEnabled val="1"/>
        </dgm:presLayoutVars>
      </dgm:prSet>
      <dgm:spPr/>
      <dgm:t>
        <a:bodyPr/>
        <a:lstStyle/>
        <a:p>
          <a:endParaRPr lang="id-ID"/>
        </a:p>
      </dgm:t>
    </dgm:pt>
    <dgm:pt modelId="{92851EAD-AC33-43F6-ABB9-623F9AF32F1F}" type="pres">
      <dgm:prSet presAssocID="{170BB968-E341-4188-8AFA-ED4CBFA9DC10}" presName="accent_7" presStyleCnt="0"/>
      <dgm:spPr/>
    </dgm:pt>
    <dgm:pt modelId="{24BF8279-947A-4B88-8DAF-C35516CCEDB7}" type="pres">
      <dgm:prSet presAssocID="{170BB968-E341-4188-8AFA-ED4CBFA9DC10}" presName="accentRepeatNode" presStyleLbl="solidFgAcc1" presStyleIdx="6" presStyleCnt="7"/>
      <dgm:spPr/>
    </dgm:pt>
  </dgm:ptLst>
  <dgm:cxnLst>
    <dgm:cxn modelId="{759606B0-9B7D-4252-8D67-AE588B544D74}" type="presOf" srcId="{9A82C68B-0D7D-4FE6-9D7B-3179AFC4AA47}" destId="{C89810B1-330B-4D17-AD23-B136C1A1641E}" srcOrd="0" destOrd="0" presId="urn:microsoft.com/office/officeart/2008/layout/VerticalCurvedList"/>
    <dgm:cxn modelId="{0790482D-7287-4281-869C-AEEE04BAB454}" srcId="{D76009AC-CB46-40BD-93F4-9F18F67D1936}" destId="{B07BE5BB-98FA-4A14-9CC7-ACCE475CE3CC}" srcOrd="4" destOrd="0" parTransId="{25FD48CD-09C3-47ED-BD9A-122E8BBB1504}" sibTransId="{4A59171E-55B9-4FA9-9FEB-182BD99D53AD}"/>
    <dgm:cxn modelId="{6D2AAAEC-ED89-43C6-8B31-011C89E3ED21}" type="presOf" srcId="{3183E7E3-3EF8-4F6D-BF6A-70764CB5B036}" destId="{3D4FC8DE-F876-4E53-9D72-671E8FD4669E}" srcOrd="0" destOrd="0" presId="urn:microsoft.com/office/officeart/2008/layout/VerticalCurvedList"/>
    <dgm:cxn modelId="{D42CEA61-69A2-4857-BB24-97F60BF4ED5E}" type="presOf" srcId="{B07BE5BB-98FA-4A14-9CC7-ACCE475CE3CC}" destId="{5F04B691-26AD-435C-B162-0BB4D1D0F10A}" srcOrd="0" destOrd="0" presId="urn:microsoft.com/office/officeart/2008/layout/VerticalCurvedList"/>
    <dgm:cxn modelId="{25DCF0E9-CC4E-4D3A-8DBE-64753EE89A99}" srcId="{D76009AC-CB46-40BD-93F4-9F18F67D1936}" destId="{93825DBE-A60B-4554-9638-2BF8BB996ABC}" srcOrd="3" destOrd="0" parTransId="{33A796BD-AF31-4C64-8E97-F73C5E1AAFC8}" sibTransId="{456D7E16-DDAA-440D-97A1-A97DA0C93519}"/>
    <dgm:cxn modelId="{6A6F67B6-9B4B-4D02-8BA5-13C9AE00ACA3}" srcId="{D76009AC-CB46-40BD-93F4-9F18F67D1936}" destId="{871DF0C9-56C4-4CB3-A324-C2E6A2DB4139}" srcOrd="1" destOrd="0" parTransId="{E6D9215E-314C-49D2-AEF3-48B576D0E41B}" sibTransId="{8B5B0D87-3A32-466E-9451-0C8AED00F30E}"/>
    <dgm:cxn modelId="{A7DB8594-F856-4372-AC86-605627C157E0}" srcId="{D76009AC-CB46-40BD-93F4-9F18F67D1936}" destId="{170BB968-E341-4188-8AFA-ED4CBFA9DC10}" srcOrd="6" destOrd="0" parTransId="{7DFD95CD-25A3-4E1D-8462-F8FFD28E1AAD}" sibTransId="{ABF42A40-357D-4162-B453-59C16CBF7FE7}"/>
    <dgm:cxn modelId="{269FDABF-7423-4D2C-9D50-CB0F7CB13B65}" type="presOf" srcId="{D76009AC-CB46-40BD-93F4-9F18F67D1936}" destId="{BCC372DF-427E-4090-BFFB-141E9C6E1F23}" srcOrd="0" destOrd="0" presId="urn:microsoft.com/office/officeart/2008/layout/VerticalCurvedList"/>
    <dgm:cxn modelId="{E1AD47F6-6B7A-47AE-B335-8E8841A516E6}" type="presOf" srcId="{2E3E5659-9181-465B-8118-FBA10E37536D}" destId="{631C761D-4EB8-485C-85CC-D523A0E6E4CA}" srcOrd="0" destOrd="0" presId="urn:microsoft.com/office/officeart/2008/layout/VerticalCurvedList"/>
    <dgm:cxn modelId="{6E8A51CD-03E3-41AB-B763-310FA4B8B17B}" srcId="{D76009AC-CB46-40BD-93F4-9F18F67D1936}" destId="{9A82C68B-0D7D-4FE6-9D7B-3179AFC4AA47}" srcOrd="0" destOrd="0" parTransId="{C08B3B15-BBDC-4D8C-8065-2339ECAC305E}" sibTransId="{DB76D313-ECFF-4ACA-BBC3-D5B64E749747}"/>
    <dgm:cxn modelId="{0E891EAB-0108-4FC2-8C05-EC7989F7FA0F}" srcId="{D76009AC-CB46-40BD-93F4-9F18F67D1936}" destId="{2E3E5659-9181-465B-8118-FBA10E37536D}" srcOrd="2" destOrd="0" parTransId="{F1843409-8F25-441D-8F9E-640A8B1B6A99}" sibTransId="{0653912A-E262-4D7D-8EAB-9497A54779E4}"/>
    <dgm:cxn modelId="{CF729DC9-DA6A-4148-8B67-9A2B69432161}" type="presOf" srcId="{93825DBE-A60B-4554-9638-2BF8BB996ABC}" destId="{EA8A2DFE-41DA-4558-A0A3-83263875D3CB}" srcOrd="0" destOrd="0" presId="urn:microsoft.com/office/officeart/2008/layout/VerticalCurvedList"/>
    <dgm:cxn modelId="{EE2FD3BD-42E4-4B1C-BB14-01482FDFDE6C}" type="presOf" srcId="{170BB968-E341-4188-8AFA-ED4CBFA9DC10}" destId="{FD7F4D7A-5E58-407B-98AA-FA449632DFC0}" srcOrd="0" destOrd="0" presId="urn:microsoft.com/office/officeart/2008/layout/VerticalCurvedList"/>
    <dgm:cxn modelId="{88C82B13-66E8-4899-A4CA-046B4C41745F}" srcId="{D76009AC-CB46-40BD-93F4-9F18F67D1936}" destId="{3183E7E3-3EF8-4F6D-BF6A-70764CB5B036}" srcOrd="5" destOrd="0" parTransId="{7C97EC8B-D853-45BA-87E1-2751011B4ECA}" sibTransId="{99627AB1-01B7-4CF5-AFA2-F42CEF05EDB2}"/>
    <dgm:cxn modelId="{E3321F2A-CD5C-486C-845E-FA4664046176}" type="presOf" srcId="{871DF0C9-56C4-4CB3-A324-C2E6A2DB4139}" destId="{77B9918D-0412-4C1D-BC9E-21B83BF6F3F3}" srcOrd="0" destOrd="0" presId="urn:microsoft.com/office/officeart/2008/layout/VerticalCurvedList"/>
    <dgm:cxn modelId="{EEF8759A-CB27-403E-AD45-F1B0B59C265A}" type="presOf" srcId="{DB76D313-ECFF-4ACA-BBC3-D5B64E749747}" destId="{98FC3BFF-95B9-4C26-9348-EF44BD75C8E9}" srcOrd="0" destOrd="0" presId="urn:microsoft.com/office/officeart/2008/layout/VerticalCurvedList"/>
    <dgm:cxn modelId="{10284718-1BFB-4758-80EF-B1827B8A7F0C}" type="presParOf" srcId="{BCC372DF-427E-4090-BFFB-141E9C6E1F23}" destId="{787C15C8-B089-49D1-8BEA-65FEA20F5FF4}" srcOrd="0" destOrd="0" presId="urn:microsoft.com/office/officeart/2008/layout/VerticalCurvedList"/>
    <dgm:cxn modelId="{B86D0418-E158-4A12-ACFB-E43A68436C89}" type="presParOf" srcId="{787C15C8-B089-49D1-8BEA-65FEA20F5FF4}" destId="{1F99FA78-28B3-452A-8874-8D11DCD223A2}" srcOrd="0" destOrd="0" presId="urn:microsoft.com/office/officeart/2008/layout/VerticalCurvedList"/>
    <dgm:cxn modelId="{8C31AEED-0B4A-4068-B08D-580F33E74E60}" type="presParOf" srcId="{1F99FA78-28B3-452A-8874-8D11DCD223A2}" destId="{4E886745-FE3D-4F07-A34B-6BDBE60706E7}" srcOrd="0" destOrd="0" presId="urn:microsoft.com/office/officeart/2008/layout/VerticalCurvedList"/>
    <dgm:cxn modelId="{1262AD71-62E1-479A-BAAB-5E85146CABF6}" type="presParOf" srcId="{1F99FA78-28B3-452A-8874-8D11DCD223A2}" destId="{98FC3BFF-95B9-4C26-9348-EF44BD75C8E9}" srcOrd="1" destOrd="0" presId="urn:microsoft.com/office/officeart/2008/layout/VerticalCurvedList"/>
    <dgm:cxn modelId="{E189AF3E-2D48-4FA3-9631-B06AF30C8FC5}" type="presParOf" srcId="{1F99FA78-28B3-452A-8874-8D11DCD223A2}" destId="{44A64973-6ACB-4C0A-B6B4-5CB368803BC8}" srcOrd="2" destOrd="0" presId="urn:microsoft.com/office/officeart/2008/layout/VerticalCurvedList"/>
    <dgm:cxn modelId="{86A4A675-2614-4C51-ADB9-2380F5C86279}" type="presParOf" srcId="{1F99FA78-28B3-452A-8874-8D11DCD223A2}" destId="{251164A3-B5EC-48D6-9C65-857EE4BCD0AF}" srcOrd="3" destOrd="0" presId="urn:microsoft.com/office/officeart/2008/layout/VerticalCurvedList"/>
    <dgm:cxn modelId="{ACAF41B1-5F3B-4693-BF13-8B6D5674CCC4}" type="presParOf" srcId="{787C15C8-B089-49D1-8BEA-65FEA20F5FF4}" destId="{C89810B1-330B-4D17-AD23-B136C1A1641E}" srcOrd="1" destOrd="0" presId="urn:microsoft.com/office/officeart/2008/layout/VerticalCurvedList"/>
    <dgm:cxn modelId="{BC587526-5D71-4AA0-A803-071ABB981476}" type="presParOf" srcId="{787C15C8-B089-49D1-8BEA-65FEA20F5FF4}" destId="{D84D74CD-B6B7-41BC-A03F-67B55F32EDAF}" srcOrd="2" destOrd="0" presId="urn:microsoft.com/office/officeart/2008/layout/VerticalCurvedList"/>
    <dgm:cxn modelId="{7F35748F-4FC8-4218-9A52-1B26CC35C47A}" type="presParOf" srcId="{D84D74CD-B6B7-41BC-A03F-67B55F32EDAF}" destId="{998804A0-E1B0-438B-BB9B-40ACCCFCB959}" srcOrd="0" destOrd="0" presId="urn:microsoft.com/office/officeart/2008/layout/VerticalCurvedList"/>
    <dgm:cxn modelId="{5A4CAF71-D826-4F0F-88A6-69C40A268DD7}" type="presParOf" srcId="{787C15C8-B089-49D1-8BEA-65FEA20F5FF4}" destId="{77B9918D-0412-4C1D-BC9E-21B83BF6F3F3}" srcOrd="3" destOrd="0" presId="urn:microsoft.com/office/officeart/2008/layout/VerticalCurvedList"/>
    <dgm:cxn modelId="{D70BD4A6-5218-4D03-958D-D737DAD7BB93}" type="presParOf" srcId="{787C15C8-B089-49D1-8BEA-65FEA20F5FF4}" destId="{D34E849A-8825-467F-888B-31EC7C89B854}" srcOrd="4" destOrd="0" presId="urn:microsoft.com/office/officeart/2008/layout/VerticalCurvedList"/>
    <dgm:cxn modelId="{F8B1E3FB-7F37-4D3F-8E72-5C72F340E549}" type="presParOf" srcId="{D34E849A-8825-467F-888B-31EC7C89B854}" destId="{1223C7F2-A2F2-4AA3-A8F7-8D4CBC42C29B}" srcOrd="0" destOrd="0" presId="urn:microsoft.com/office/officeart/2008/layout/VerticalCurvedList"/>
    <dgm:cxn modelId="{F3F71AD8-0438-4886-82D7-BD316540B4C1}" type="presParOf" srcId="{787C15C8-B089-49D1-8BEA-65FEA20F5FF4}" destId="{631C761D-4EB8-485C-85CC-D523A0E6E4CA}" srcOrd="5" destOrd="0" presId="urn:microsoft.com/office/officeart/2008/layout/VerticalCurvedList"/>
    <dgm:cxn modelId="{E4C1387B-298A-444A-A007-633312769B39}" type="presParOf" srcId="{787C15C8-B089-49D1-8BEA-65FEA20F5FF4}" destId="{49BDF525-8368-4FAE-BFD6-621DF3944457}" srcOrd="6" destOrd="0" presId="urn:microsoft.com/office/officeart/2008/layout/VerticalCurvedList"/>
    <dgm:cxn modelId="{054C7E80-1990-4E35-943D-18484E1238BD}" type="presParOf" srcId="{49BDF525-8368-4FAE-BFD6-621DF3944457}" destId="{19C1F101-1766-427C-B374-D5E2D44FB83C}" srcOrd="0" destOrd="0" presId="urn:microsoft.com/office/officeart/2008/layout/VerticalCurvedList"/>
    <dgm:cxn modelId="{2A649E06-AB99-4252-8F19-D530B123E8C4}" type="presParOf" srcId="{787C15C8-B089-49D1-8BEA-65FEA20F5FF4}" destId="{EA8A2DFE-41DA-4558-A0A3-83263875D3CB}" srcOrd="7" destOrd="0" presId="urn:microsoft.com/office/officeart/2008/layout/VerticalCurvedList"/>
    <dgm:cxn modelId="{DE9504C7-7C26-455A-850B-1AA57C4602FC}" type="presParOf" srcId="{787C15C8-B089-49D1-8BEA-65FEA20F5FF4}" destId="{AB51EDAC-1498-4D39-87D4-42772E71AC67}" srcOrd="8" destOrd="0" presId="urn:microsoft.com/office/officeart/2008/layout/VerticalCurvedList"/>
    <dgm:cxn modelId="{01F6D74C-AB07-4272-805A-582AD1FB53E8}" type="presParOf" srcId="{AB51EDAC-1498-4D39-87D4-42772E71AC67}" destId="{E4EF3E48-B279-4E01-8AB5-FD426212A367}" srcOrd="0" destOrd="0" presId="urn:microsoft.com/office/officeart/2008/layout/VerticalCurvedList"/>
    <dgm:cxn modelId="{054CE000-4649-4F9D-BF7F-F4514AB1C879}" type="presParOf" srcId="{787C15C8-B089-49D1-8BEA-65FEA20F5FF4}" destId="{5F04B691-26AD-435C-B162-0BB4D1D0F10A}" srcOrd="9" destOrd="0" presId="urn:microsoft.com/office/officeart/2008/layout/VerticalCurvedList"/>
    <dgm:cxn modelId="{CA992687-F053-4E0E-8121-11BFDC1AF3A8}" type="presParOf" srcId="{787C15C8-B089-49D1-8BEA-65FEA20F5FF4}" destId="{B8D56C68-BD40-4F73-A260-A79846184938}" srcOrd="10" destOrd="0" presId="urn:microsoft.com/office/officeart/2008/layout/VerticalCurvedList"/>
    <dgm:cxn modelId="{BB68DCF0-FC55-41DC-81DF-146201640B11}" type="presParOf" srcId="{B8D56C68-BD40-4F73-A260-A79846184938}" destId="{708C5DD4-DC1E-4B71-8493-1E049AFED7DD}" srcOrd="0" destOrd="0" presId="urn:microsoft.com/office/officeart/2008/layout/VerticalCurvedList"/>
    <dgm:cxn modelId="{FD24EABA-F6AE-4179-AAE7-141F44BE0BF5}" type="presParOf" srcId="{787C15C8-B089-49D1-8BEA-65FEA20F5FF4}" destId="{3D4FC8DE-F876-4E53-9D72-671E8FD4669E}" srcOrd="11" destOrd="0" presId="urn:microsoft.com/office/officeart/2008/layout/VerticalCurvedList"/>
    <dgm:cxn modelId="{25DD0A51-A730-41E0-9B1D-2E792960D983}" type="presParOf" srcId="{787C15C8-B089-49D1-8BEA-65FEA20F5FF4}" destId="{50D2D32D-265F-41D7-9B83-40D1264F6BE4}" srcOrd="12" destOrd="0" presId="urn:microsoft.com/office/officeart/2008/layout/VerticalCurvedList"/>
    <dgm:cxn modelId="{1BC4BF9C-D6B7-46AD-9573-428ADBED0620}" type="presParOf" srcId="{50D2D32D-265F-41D7-9B83-40D1264F6BE4}" destId="{BD97A400-1D61-45DE-9AB0-1E2D65DC2161}" srcOrd="0" destOrd="0" presId="urn:microsoft.com/office/officeart/2008/layout/VerticalCurvedList"/>
    <dgm:cxn modelId="{3B07C0EC-D521-46B3-BA3B-DBDE3AA6E8C4}" type="presParOf" srcId="{787C15C8-B089-49D1-8BEA-65FEA20F5FF4}" destId="{FD7F4D7A-5E58-407B-98AA-FA449632DFC0}" srcOrd="13" destOrd="0" presId="urn:microsoft.com/office/officeart/2008/layout/VerticalCurvedList"/>
    <dgm:cxn modelId="{135A05F5-0E3E-429C-8BD0-704CF34A3B41}" type="presParOf" srcId="{787C15C8-B089-49D1-8BEA-65FEA20F5FF4}" destId="{92851EAD-AC33-43F6-ABB9-623F9AF32F1F}" srcOrd="14" destOrd="0" presId="urn:microsoft.com/office/officeart/2008/layout/VerticalCurvedList"/>
    <dgm:cxn modelId="{7586FB1B-93F6-49F1-B539-AC3761282F2C}" type="presParOf" srcId="{92851EAD-AC33-43F6-ABB9-623F9AF32F1F}" destId="{24BF8279-947A-4B88-8DAF-C35516CCEDB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65B3ACC-FBC3-443D-8444-2EFAEE17A5A6}"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id-ID"/>
        </a:p>
      </dgm:t>
    </dgm:pt>
    <dgm:pt modelId="{334AB668-A207-4D41-B979-D374E4ED1CCE}">
      <dgm:prSet phldrT="[Text]"/>
      <dgm:spPr/>
      <dgm:t>
        <a:bodyPr/>
        <a:lstStyle/>
        <a:p>
          <a:r>
            <a:rPr lang="id-ID" dirty="0" smtClean="0"/>
            <a:t>Sound effect</a:t>
          </a:r>
          <a:endParaRPr lang="id-ID" dirty="0"/>
        </a:p>
      </dgm:t>
    </dgm:pt>
    <dgm:pt modelId="{D86334F4-AD14-47A2-BA74-BB5EB75E9643}" type="parTrans" cxnId="{E691C098-43FE-4096-B0B5-19E99543A155}">
      <dgm:prSet/>
      <dgm:spPr/>
      <dgm:t>
        <a:bodyPr/>
        <a:lstStyle/>
        <a:p>
          <a:endParaRPr lang="id-ID"/>
        </a:p>
      </dgm:t>
    </dgm:pt>
    <dgm:pt modelId="{9017FAF7-E250-471F-B836-05C1F9B9B413}" type="sibTrans" cxnId="{E691C098-43FE-4096-B0B5-19E99543A155}">
      <dgm:prSet/>
      <dgm:spPr/>
      <dgm:t>
        <a:bodyPr/>
        <a:lstStyle/>
        <a:p>
          <a:endParaRPr lang="id-ID"/>
        </a:p>
      </dgm:t>
    </dgm:pt>
    <dgm:pt modelId="{1A297206-8EB9-43AF-A267-15D88644E963}">
      <dgm:prSet phldrT="[Text]"/>
      <dgm:spPr/>
      <dgm:t>
        <a:bodyPr/>
        <a:lstStyle/>
        <a:p>
          <a:r>
            <a:rPr lang="id-ID" dirty="0" smtClean="0"/>
            <a:t>Suara manusia</a:t>
          </a:r>
          <a:endParaRPr lang="id-ID" dirty="0"/>
        </a:p>
      </dgm:t>
    </dgm:pt>
    <dgm:pt modelId="{F85C5F5D-60C6-418C-B738-69AF34791678}" type="parTrans" cxnId="{F0892FEF-D848-4D7E-A4D6-666B1DB0AB6D}">
      <dgm:prSet/>
      <dgm:spPr/>
      <dgm:t>
        <a:bodyPr/>
        <a:lstStyle/>
        <a:p>
          <a:endParaRPr lang="id-ID"/>
        </a:p>
      </dgm:t>
    </dgm:pt>
    <dgm:pt modelId="{9384FA34-A3D3-496D-B998-592C536F7F58}" type="sibTrans" cxnId="{F0892FEF-D848-4D7E-A4D6-666B1DB0AB6D}">
      <dgm:prSet/>
      <dgm:spPr/>
      <dgm:t>
        <a:bodyPr/>
        <a:lstStyle/>
        <a:p>
          <a:endParaRPr lang="id-ID"/>
        </a:p>
      </dgm:t>
    </dgm:pt>
    <dgm:pt modelId="{79DF1DCC-2610-41C3-8321-530AB6C3E773}">
      <dgm:prSet phldrT="[Text]"/>
      <dgm:spPr/>
      <dgm:t>
        <a:bodyPr/>
        <a:lstStyle/>
        <a:p>
          <a:r>
            <a:rPr lang="id-ID" dirty="0" smtClean="0"/>
            <a:t>musik</a:t>
          </a:r>
          <a:endParaRPr lang="id-ID" dirty="0"/>
        </a:p>
      </dgm:t>
    </dgm:pt>
    <dgm:pt modelId="{53DCB79D-F9B4-40C3-9CA1-0A30386EF7D1}" type="parTrans" cxnId="{0E1E7844-5967-4C77-8A4D-B6098E3D27E7}">
      <dgm:prSet/>
      <dgm:spPr/>
      <dgm:t>
        <a:bodyPr/>
        <a:lstStyle/>
        <a:p>
          <a:endParaRPr lang="id-ID"/>
        </a:p>
      </dgm:t>
    </dgm:pt>
    <dgm:pt modelId="{39D5FC49-81B1-4C76-9084-B407BB633C91}" type="sibTrans" cxnId="{0E1E7844-5967-4C77-8A4D-B6098E3D27E7}">
      <dgm:prSet/>
      <dgm:spPr/>
      <dgm:t>
        <a:bodyPr/>
        <a:lstStyle/>
        <a:p>
          <a:endParaRPr lang="id-ID"/>
        </a:p>
      </dgm:t>
    </dgm:pt>
    <dgm:pt modelId="{27340F4E-6002-4854-8BB3-D77D35B8629B}">
      <dgm:prSet phldrT="[Text]"/>
      <dgm:spPr/>
      <dgm:t>
        <a:bodyPr/>
        <a:lstStyle/>
        <a:p>
          <a:r>
            <a:rPr lang="id-ID" dirty="0" smtClean="0"/>
            <a:t>Komponen dalam program audio</a:t>
          </a:r>
          <a:endParaRPr lang="id-ID" dirty="0"/>
        </a:p>
      </dgm:t>
    </dgm:pt>
    <dgm:pt modelId="{C6107879-5042-4534-89E1-22714ABC7A42}" type="parTrans" cxnId="{91B23D46-42A2-4B67-BE0E-35A93002071A}">
      <dgm:prSet/>
      <dgm:spPr/>
      <dgm:t>
        <a:bodyPr/>
        <a:lstStyle/>
        <a:p>
          <a:endParaRPr lang="id-ID"/>
        </a:p>
      </dgm:t>
    </dgm:pt>
    <dgm:pt modelId="{79C6307B-3DC0-4D9E-AAC9-30733BE61DE2}" type="sibTrans" cxnId="{91B23D46-42A2-4B67-BE0E-35A93002071A}">
      <dgm:prSet/>
      <dgm:spPr/>
      <dgm:t>
        <a:bodyPr/>
        <a:lstStyle/>
        <a:p>
          <a:endParaRPr lang="id-ID"/>
        </a:p>
      </dgm:t>
    </dgm:pt>
    <dgm:pt modelId="{E52D4279-5FE1-40A6-B912-189C34EA3955}" type="pres">
      <dgm:prSet presAssocID="{E65B3ACC-FBC3-443D-8444-2EFAEE17A5A6}" presName="Name0" presStyleCnt="0">
        <dgm:presLayoutVars>
          <dgm:chMax val="4"/>
          <dgm:resizeHandles val="exact"/>
        </dgm:presLayoutVars>
      </dgm:prSet>
      <dgm:spPr/>
      <dgm:t>
        <a:bodyPr/>
        <a:lstStyle/>
        <a:p>
          <a:endParaRPr lang="id-ID"/>
        </a:p>
      </dgm:t>
    </dgm:pt>
    <dgm:pt modelId="{D2B1569D-487C-451D-947D-40305AA73EE1}" type="pres">
      <dgm:prSet presAssocID="{E65B3ACC-FBC3-443D-8444-2EFAEE17A5A6}" presName="ellipse" presStyleLbl="trBgShp" presStyleIdx="0" presStyleCnt="1"/>
      <dgm:spPr/>
    </dgm:pt>
    <dgm:pt modelId="{1CAF6EF1-4BBF-4F8B-8342-0856B2DB9827}" type="pres">
      <dgm:prSet presAssocID="{E65B3ACC-FBC3-443D-8444-2EFAEE17A5A6}" presName="arrow1" presStyleLbl="fgShp" presStyleIdx="0" presStyleCnt="1"/>
      <dgm:spPr/>
    </dgm:pt>
    <dgm:pt modelId="{F9745C5E-5D3D-4F84-B28D-E86E959452B7}" type="pres">
      <dgm:prSet presAssocID="{E65B3ACC-FBC3-443D-8444-2EFAEE17A5A6}" presName="rectangle" presStyleLbl="revTx" presStyleIdx="0" presStyleCnt="1">
        <dgm:presLayoutVars>
          <dgm:bulletEnabled val="1"/>
        </dgm:presLayoutVars>
      </dgm:prSet>
      <dgm:spPr/>
      <dgm:t>
        <a:bodyPr/>
        <a:lstStyle/>
        <a:p>
          <a:endParaRPr lang="id-ID"/>
        </a:p>
      </dgm:t>
    </dgm:pt>
    <dgm:pt modelId="{3BEA291F-5B60-41B8-BCF4-A74C6C9EB8DF}" type="pres">
      <dgm:prSet presAssocID="{1A297206-8EB9-43AF-A267-15D88644E963}" presName="item1" presStyleLbl="node1" presStyleIdx="0" presStyleCnt="3">
        <dgm:presLayoutVars>
          <dgm:bulletEnabled val="1"/>
        </dgm:presLayoutVars>
      </dgm:prSet>
      <dgm:spPr/>
      <dgm:t>
        <a:bodyPr/>
        <a:lstStyle/>
        <a:p>
          <a:endParaRPr lang="id-ID"/>
        </a:p>
      </dgm:t>
    </dgm:pt>
    <dgm:pt modelId="{89D21CB3-FBD4-4D5D-AAC3-CBF05DEEE01F}" type="pres">
      <dgm:prSet presAssocID="{79DF1DCC-2610-41C3-8321-530AB6C3E773}" presName="item2" presStyleLbl="node1" presStyleIdx="1" presStyleCnt="3">
        <dgm:presLayoutVars>
          <dgm:bulletEnabled val="1"/>
        </dgm:presLayoutVars>
      </dgm:prSet>
      <dgm:spPr/>
      <dgm:t>
        <a:bodyPr/>
        <a:lstStyle/>
        <a:p>
          <a:endParaRPr lang="id-ID"/>
        </a:p>
      </dgm:t>
    </dgm:pt>
    <dgm:pt modelId="{D2BB37FF-5A66-4800-BC33-CDAC95CC0C76}" type="pres">
      <dgm:prSet presAssocID="{27340F4E-6002-4854-8BB3-D77D35B8629B}" presName="item3" presStyleLbl="node1" presStyleIdx="2" presStyleCnt="3">
        <dgm:presLayoutVars>
          <dgm:bulletEnabled val="1"/>
        </dgm:presLayoutVars>
      </dgm:prSet>
      <dgm:spPr/>
      <dgm:t>
        <a:bodyPr/>
        <a:lstStyle/>
        <a:p>
          <a:endParaRPr lang="id-ID"/>
        </a:p>
      </dgm:t>
    </dgm:pt>
    <dgm:pt modelId="{06C5CBAF-D18E-48C7-BC0B-9171FD6A1B09}" type="pres">
      <dgm:prSet presAssocID="{E65B3ACC-FBC3-443D-8444-2EFAEE17A5A6}" presName="funnel" presStyleLbl="trAlignAcc1" presStyleIdx="0" presStyleCnt="1"/>
      <dgm:spPr/>
    </dgm:pt>
  </dgm:ptLst>
  <dgm:cxnLst>
    <dgm:cxn modelId="{756DAE44-A0AE-4417-8F2A-3229A58AFA85}" type="presOf" srcId="{334AB668-A207-4D41-B979-D374E4ED1CCE}" destId="{D2BB37FF-5A66-4800-BC33-CDAC95CC0C76}" srcOrd="0" destOrd="0" presId="urn:microsoft.com/office/officeart/2005/8/layout/funnel1"/>
    <dgm:cxn modelId="{0E1E7844-5967-4C77-8A4D-B6098E3D27E7}" srcId="{E65B3ACC-FBC3-443D-8444-2EFAEE17A5A6}" destId="{79DF1DCC-2610-41C3-8321-530AB6C3E773}" srcOrd="2" destOrd="0" parTransId="{53DCB79D-F9B4-40C3-9CA1-0A30386EF7D1}" sibTransId="{39D5FC49-81B1-4C76-9084-B407BB633C91}"/>
    <dgm:cxn modelId="{2794F726-DA4D-4815-9F4B-DE4706CDE51B}" type="presOf" srcId="{E65B3ACC-FBC3-443D-8444-2EFAEE17A5A6}" destId="{E52D4279-5FE1-40A6-B912-189C34EA3955}" srcOrd="0" destOrd="0" presId="urn:microsoft.com/office/officeart/2005/8/layout/funnel1"/>
    <dgm:cxn modelId="{91B23D46-42A2-4B67-BE0E-35A93002071A}" srcId="{E65B3ACC-FBC3-443D-8444-2EFAEE17A5A6}" destId="{27340F4E-6002-4854-8BB3-D77D35B8629B}" srcOrd="3" destOrd="0" parTransId="{C6107879-5042-4534-89E1-22714ABC7A42}" sibTransId="{79C6307B-3DC0-4D9E-AAC9-30733BE61DE2}"/>
    <dgm:cxn modelId="{7044799D-E0C4-4AFE-A301-6302D0B7A399}" type="presOf" srcId="{1A297206-8EB9-43AF-A267-15D88644E963}" destId="{89D21CB3-FBD4-4D5D-AAC3-CBF05DEEE01F}" srcOrd="0" destOrd="0" presId="urn:microsoft.com/office/officeart/2005/8/layout/funnel1"/>
    <dgm:cxn modelId="{2E10D845-EAFD-43EB-ADB3-31EC7AA9E345}" type="presOf" srcId="{79DF1DCC-2610-41C3-8321-530AB6C3E773}" destId="{3BEA291F-5B60-41B8-BCF4-A74C6C9EB8DF}" srcOrd="0" destOrd="0" presId="urn:microsoft.com/office/officeart/2005/8/layout/funnel1"/>
    <dgm:cxn modelId="{E691C098-43FE-4096-B0B5-19E99543A155}" srcId="{E65B3ACC-FBC3-443D-8444-2EFAEE17A5A6}" destId="{334AB668-A207-4D41-B979-D374E4ED1CCE}" srcOrd="0" destOrd="0" parTransId="{D86334F4-AD14-47A2-BA74-BB5EB75E9643}" sibTransId="{9017FAF7-E250-471F-B836-05C1F9B9B413}"/>
    <dgm:cxn modelId="{F0892FEF-D848-4D7E-A4D6-666B1DB0AB6D}" srcId="{E65B3ACC-FBC3-443D-8444-2EFAEE17A5A6}" destId="{1A297206-8EB9-43AF-A267-15D88644E963}" srcOrd="1" destOrd="0" parTransId="{F85C5F5D-60C6-418C-B738-69AF34791678}" sibTransId="{9384FA34-A3D3-496D-B998-592C536F7F58}"/>
    <dgm:cxn modelId="{8604803D-203A-4FD9-B995-95FF094B2903}" type="presOf" srcId="{27340F4E-6002-4854-8BB3-D77D35B8629B}" destId="{F9745C5E-5D3D-4F84-B28D-E86E959452B7}" srcOrd="0" destOrd="0" presId="urn:microsoft.com/office/officeart/2005/8/layout/funnel1"/>
    <dgm:cxn modelId="{302FC082-8D4F-49B5-973D-B96A877E89C5}" type="presParOf" srcId="{E52D4279-5FE1-40A6-B912-189C34EA3955}" destId="{D2B1569D-487C-451D-947D-40305AA73EE1}" srcOrd="0" destOrd="0" presId="urn:microsoft.com/office/officeart/2005/8/layout/funnel1"/>
    <dgm:cxn modelId="{F2E6B795-53BA-4E7F-BFCB-834A09AF6B54}" type="presParOf" srcId="{E52D4279-5FE1-40A6-B912-189C34EA3955}" destId="{1CAF6EF1-4BBF-4F8B-8342-0856B2DB9827}" srcOrd="1" destOrd="0" presId="urn:microsoft.com/office/officeart/2005/8/layout/funnel1"/>
    <dgm:cxn modelId="{27521BC3-42E4-4150-9FA8-40C1EF1417BC}" type="presParOf" srcId="{E52D4279-5FE1-40A6-B912-189C34EA3955}" destId="{F9745C5E-5D3D-4F84-B28D-E86E959452B7}" srcOrd="2" destOrd="0" presId="urn:microsoft.com/office/officeart/2005/8/layout/funnel1"/>
    <dgm:cxn modelId="{AFC955F5-73E9-44C9-8869-01CCF1DE9891}" type="presParOf" srcId="{E52D4279-5FE1-40A6-B912-189C34EA3955}" destId="{3BEA291F-5B60-41B8-BCF4-A74C6C9EB8DF}" srcOrd="3" destOrd="0" presId="urn:microsoft.com/office/officeart/2005/8/layout/funnel1"/>
    <dgm:cxn modelId="{BC1B8977-DA7D-4DA2-A8A8-33A5C997D5D2}" type="presParOf" srcId="{E52D4279-5FE1-40A6-B912-189C34EA3955}" destId="{89D21CB3-FBD4-4D5D-AAC3-CBF05DEEE01F}" srcOrd="4" destOrd="0" presId="urn:microsoft.com/office/officeart/2005/8/layout/funnel1"/>
    <dgm:cxn modelId="{43396A87-BC61-4D53-8847-27FC6649789D}" type="presParOf" srcId="{E52D4279-5FE1-40A6-B912-189C34EA3955}" destId="{D2BB37FF-5A66-4800-BC33-CDAC95CC0C76}" srcOrd="5" destOrd="0" presId="urn:microsoft.com/office/officeart/2005/8/layout/funnel1"/>
    <dgm:cxn modelId="{69B4428C-D540-4A22-9621-645D0458D644}" type="presParOf" srcId="{E52D4279-5FE1-40A6-B912-189C34EA3955}" destId="{06C5CBAF-D18E-48C7-BC0B-9171FD6A1B09}"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DCFB914-C9B0-4D21-A5E5-8EC35F3DF3C3}"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id-ID"/>
        </a:p>
      </dgm:t>
    </dgm:pt>
    <dgm:pt modelId="{9A84DFA0-514E-4D89-AA94-F845C21E96FD}">
      <dgm:prSet phldrT="[Text]"/>
      <dgm:spPr/>
      <dgm:t>
        <a:bodyPr/>
        <a:lstStyle/>
        <a:p>
          <a:r>
            <a:rPr lang="id-ID" dirty="0" smtClean="0"/>
            <a:t>Guna sound effect</a:t>
          </a:r>
          <a:endParaRPr lang="id-ID" dirty="0"/>
        </a:p>
      </dgm:t>
    </dgm:pt>
    <dgm:pt modelId="{8E177139-E69B-4F98-B6FE-CF67780BA0D6}" type="parTrans" cxnId="{2E97C16C-61DC-4EEE-91D4-7DF040A204E9}">
      <dgm:prSet/>
      <dgm:spPr/>
      <dgm:t>
        <a:bodyPr/>
        <a:lstStyle/>
        <a:p>
          <a:endParaRPr lang="id-ID"/>
        </a:p>
      </dgm:t>
    </dgm:pt>
    <dgm:pt modelId="{919DB1ED-CE8D-42DA-9EFC-890642C785DE}" type="sibTrans" cxnId="{2E97C16C-61DC-4EEE-91D4-7DF040A204E9}">
      <dgm:prSet/>
      <dgm:spPr/>
      <dgm:t>
        <a:bodyPr/>
        <a:lstStyle/>
        <a:p>
          <a:endParaRPr lang="id-ID"/>
        </a:p>
      </dgm:t>
    </dgm:pt>
    <dgm:pt modelId="{148383C6-4D6A-4EE7-A85A-45FF2FE9EBAD}">
      <dgm:prSet phldrT="[Text]"/>
      <dgm:spPr/>
      <dgm:t>
        <a:bodyPr/>
        <a:lstStyle/>
        <a:p>
          <a:r>
            <a:rPr lang="id-ID" dirty="0" smtClean="0"/>
            <a:t>Meningkatkan situasi dramatis</a:t>
          </a:r>
          <a:endParaRPr lang="id-ID" dirty="0"/>
        </a:p>
      </dgm:t>
    </dgm:pt>
    <dgm:pt modelId="{004818CF-B6AB-46EF-BE2A-5A149392CAEE}" type="parTrans" cxnId="{125B62ED-C0D6-413B-9291-AA009C17B173}">
      <dgm:prSet/>
      <dgm:spPr/>
      <dgm:t>
        <a:bodyPr/>
        <a:lstStyle/>
        <a:p>
          <a:endParaRPr lang="id-ID"/>
        </a:p>
      </dgm:t>
    </dgm:pt>
    <dgm:pt modelId="{59A09A84-8388-423B-94EC-210F8390DD97}" type="sibTrans" cxnId="{125B62ED-C0D6-413B-9291-AA009C17B173}">
      <dgm:prSet/>
      <dgm:spPr/>
      <dgm:t>
        <a:bodyPr/>
        <a:lstStyle/>
        <a:p>
          <a:endParaRPr lang="id-ID"/>
        </a:p>
      </dgm:t>
    </dgm:pt>
    <dgm:pt modelId="{B755D9DC-571F-49E8-BDAD-1EDFE1B348BB}">
      <dgm:prSet phldrT="[Text]"/>
      <dgm:spPr/>
      <dgm:t>
        <a:bodyPr/>
        <a:lstStyle/>
        <a:p>
          <a:r>
            <a:rPr lang="id-ID" dirty="0" smtClean="0"/>
            <a:t>menciptakan suasana</a:t>
          </a:r>
          <a:endParaRPr lang="id-ID" dirty="0"/>
        </a:p>
      </dgm:t>
    </dgm:pt>
    <dgm:pt modelId="{D32D3057-8E57-4CB3-8BB6-2752F7649BD7}" type="parTrans" cxnId="{DFC7CA78-4EF4-4E1C-9C3E-F9D4B315C202}">
      <dgm:prSet/>
      <dgm:spPr/>
      <dgm:t>
        <a:bodyPr/>
        <a:lstStyle/>
        <a:p>
          <a:endParaRPr lang="id-ID"/>
        </a:p>
      </dgm:t>
    </dgm:pt>
    <dgm:pt modelId="{09672704-D9C8-443B-AA53-72785D573443}" type="sibTrans" cxnId="{DFC7CA78-4EF4-4E1C-9C3E-F9D4B315C202}">
      <dgm:prSet/>
      <dgm:spPr/>
      <dgm:t>
        <a:bodyPr/>
        <a:lstStyle/>
        <a:p>
          <a:endParaRPr lang="id-ID"/>
        </a:p>
      </dgm:t>
    </dgm:pt>
    <dgm:pt modelId="{322C35AC-B866-4646-BA4D-31D9324E9EEF}">
      <dgm:prSet phldrT="[Text]"/>
      <dgm:spPr/>
      <dgm:t>
        <a:bodyPr/>
        <a:lstStyle/>
        <a:p>
          <a:r>
            <a:rPr lang="id-ID" dirty="0" smtClean="0"/>
            <a:t>Memperjelas gambaran</a:t>
          </a:r>
          <a:endParaRPr lang="id-ID" dirty="0"/>
        </a:p>
      </dgm:t>
    </dgm:pt>
    <dgm:pt modelId="{998BDBA1-8A57-4014-8C36-FC89F43FDCC3}" type="parTrans" cxnId="{C88F8ECD-D2F5-4924-8951-31E43EAC3BE4}">
      <dgm:prSet/>
      <dgm:spPr/>
      <dgm:t>
        <a:bodyPr/>
        <a:lstStyle/>
        <a:p>
          <a:endParaRPr lang="id-ID"/>
        </a:p>
      </dgm:t>
    </dgm:pt>
    <dgm:pt modelId="{11C8E1E4-FD8E-4429-8703-37A4B9781476}" type="sibTrans" cxnId="{C88F8ECD-D2F5-4924-8951-31E43EAC3BE4}">
      <dgm:prSet/>
      <dgm:spPr/>
      <dgm:t>
        <a:bodyPr/>
        <a:lstStyle/>
        <a:p>
          <a:endParaRPr lang="id-ID"/>
        </a:p>
      </dgm:t>
    </dgm:pt>
    <dgm:pt modelId="{AA9E980D-D5FB-424E-BE28-70EC287FCF75}">
      <dgm:prSet phldrT="[Text]"/>
      <dgm:spPr/>
      <dgm:t>
        <a:bodyPr/>
        <a:lstStyle/>
        <a:p>
          <a:r>
            <a:rPr lang="id-ID" dirty="0" smtClean="0"/>
            <a:t>Memberikan tekanan: tenang, sedih, tegang</a:t>
          </a:r>
          <a:endParaRPr lang="id-ID" dirty="0"/>
        </a:p>
      </dgm:t>
    </dgm:pt>
    <dgm:pt modelId="{A706C691-A7BD-4C04-9200-2E6744595CAA}" type="parTrans" cxnId="{3B7AD306-C1C7-4CC5-821E-A0D5B61424BF}">
      <dgm:prSet/>
      <dgm:spPr/>
      <dgm:t>
        <a:bodyPr/>
        <a:lstStyle/>
        <a:p>
          <a:endParaRPr lang="id-ID"/>
        </a:p>
      </dgm:t>
    </dgm:pt>
    <dgm:pt modelId="{5D6408EA-7B5A-405A-88F1-68DE321EEAA8}" type="sibTrans" cxnId="{3B7AD306-C1C7-4CC5-821E-A0D5B61424BF}">
      <dgm:prSet/>
      <dgm:spPr/>
      <dgm:t>
        <a:bodyPr/>
        <a:lstStyle/>
        <a:p>
          <a:endParaRPr lang="id-ID"/>
        </a:p>
      </dgm:t>
    </dgm:pt>
    <dgm:pt modelId="{803DAD51-3210-495F-A9D4-0782B8F73DCE}">
      <dgm:prSet phldrT="[Text]"/>
      <dgm:spPr/>
      <dgm:t>
        <a:bodyPr/>
        <a:lstStyle/>
        <a:p>
          <a:r>
            <a:rPr lang="id-ID" dirty="0" smtClean="0"/>
            <a:t>Memberikan informasi waktu dan tempat</a:t>
          </a:r>
          <a:endParaRPr lang="id-ID" dirty="0"/>
        </a:p>
      </dgm:t>
    </dgm:pt>
    <dgm:pt modelId="{850BCD28-BA8E-4488-9308-25B24865F53D}" type="parTrans" cxnId="{BB3717DD-3441-4467-95F1-3DC6C279EC41}">
      <dgm:prSet/>
      <dgm:spPr/>
      <dgm:t>
        <a:bodyPr/>
        <a:lstStyle/>
        <a:p>
          <a:endParaRPr lang="id-ID"/>
        </a:p>
      </dgm:t>
    </dgm:pt>
    <dgm:pt modelId="{637290B2-7E62-48BD-84B4-3E9AE7B32E99}" type="sibTrans" cxnId="{BB3717DD-3441-4467-95F1-3DC6C279EC41}">
      <dgm:prSet/>
      <dgm:spPr/>
      <dgm:t>
        <a:bodyPr/>
        <a:lstStyle/>
        <a:p>
          <a:endParaRPr lang="id-ID"/>
        </a:p>
      </dgm:t>
    </dgm:pt>
    <dgm:pt modelId="{5987F6CB-4681-4EAA-BF8F-9184821B6B75}">
      <dgm:prSet phldrT="[Text]"/>
      <dgm:spPr/>
      <dgm:t>
        <a:bodyPr/>
        <a:lstStyle/>
        <a:p>
          <a:r>
            <a:rPr lang="id-ID" dirty="0" smtClean="0"/>
            <a:t>Menyatakan situasi seperti keadaan sebenarnya</a:t>
          </a:r>
          <a:endParaRPr lang="id-ID" dirty="0"/>
        </a:p>
      </dgm:t>
    </dgm:pt>
    <dgm:pt modelId="{EB12508B-3513-4CF7-BD38-B53D6E8CA902}" type="parTrans" cxnId="{E0DC1DB4-422B-4237-8902-EF907A747E88}">
      <dgm:prSet/>
      <dgm:spPr/>
      <dgm:t>
        <a:bodyPr/>
        <a:lstStyle/>
        <a:p>
          <a:endParaRPr lang="id-ID"/>
        </a:p>
      </dgm:t>
    </dgm:pt>
    <dgm:pt modelId="{CD28C17D-C455-4F93-9F39-864C188FCDEB}" type="sibTrans" cxnId="{E0DC1DB4-422B-4237-8902-EF907A747E88}">
      <dgm:prSet/>
      <dgm:spPr/>
      <dgm:t>
        <a:bodyPr/>
        <a:lstStyle/>
        <a:p>
          <a:endParaRPr lang="id-ID"/>
        </a:p>
      </dgm:t>
    </dgm:pt>
    <dgm:pt modelId="{367BA9AA-39DD-4838-A98B-89DEA0241B16}" type="pres">
      <dgm:prSet presAssocID="{EDCFB914-C9B0-4D21-A5E5-8EC35F3DF3C3}" presName="diagram" presStyleCnt="0">
        <dgm:presLayoutVars>
          <dgm:chPref val="1"/>
          <dgm:dir/>
          <dgm:animOne val="branch"/>
          <dgm:animLvl val="lvl"/>
          <dgm:resizeHandles/>
        </dgm:presLayoutVars>
      </dgm:prSet>
      <dgm:spPr/>
      <dgm:t>
        <a:bodyPr/>
        <a:lstStyle/>
        <a:p>
          <a:endParaRPr lang="id-ID"/>
        </a:p>
      </dgm:t>
    </dgm:pt>
    <dgm:pt modelId="{7BA604F6-C5B4-46BF-9A35-273DEAC3927F}" type="pres">
      <dgm:prSet presAssocID="{9A84DFA0-514E-4D89-AA94-F845C21E96FD}" presName="root" presStyleCnt="0"/>
      <dgm:spPr/>
    </dgm:pt>
    <dgm:pt modelId="{F52BB974-0FDB-4B49-8875-D8F11B1783CB}" type="pres">
      <dgm:prSet presAssocID="{9A84DFA0-514E-4D89-AA94-F845C21E96FD}" presName="rootComposite" presStyleCnt="0"/>
      <dgm:spPr/>
    </dgm:pt>
    <dgm:pt modelId="{B1009EF2-0058-4768-9BCD-D9D4BD9075C9}" type="pres">
      <dgm:prSet presAssocID="{9A84DFA0-514E-4D89-AA94-F845C21E96FD}" presName="rootText" presStyleLbl="node1" presStyleIdx="0" presStyleCnt="1" custScaleX="303981" custLinFactX="-100000" custLinFactNeighborX="-168288" custLinFactNeighborY="23601"/>
      <dgm:spPr/>
      <dgm:t>
        <a:bodyPr/>
        <a:lstStyle/>
        <a:p>
          <a:endParaRPr lang="id-ID"/>
        </a:p>
      </dgm:t>
    </dgm:pt>
    <dgm:pt modelId="{B99ECF66-3A8D-4D22-92A0-962A855C85C5}" type="pres">
      <dgm:prSet presAssocID="{9A84DFA0-514E-4D89-AA94-F845C21E96FD}" presName="rootConnector" presStyleLbl="node1" presStyleIdx="0" presStyleCnt="1"/>
      <dgm:spPr/>
      <dgm:t>
        <a:bodyPr/>
        <a:lstStyle/>
        <a:p>
          <a:endParaRPr lang="id-ID"/>
        </a:p>
      </dgm:t>
    </dgm:pt>
    <dgm:pt modelId="{450E46E4-8954-4BB2-82D1-A7B4E62E1C64}" type="pres">
      <dgm:prSet presAssocID="{9A84DFA0-514E-4D89-AA94-F845C21E96FD}" presName="childShape" presStyleCnt="0"/>
      <dgm:spPr/>
    </dgm:pt>
    <dgm:pt modelId="{3B692FA1-DEAA-470B-8CDA-283B146871CE}" type="pres">
      <dgm:prSet presAssocID="{004818CF-B6AB-46EF-BE2A-5A149392CAEE}" presName="Name13" presStyleLbl="parChTrans1D2" presStyleIdx="0" presStyleCnt="6"/>
      <dgm:spPr/>
      <dgm:t>
        <a:bodyPr/>
        <a:lstStyle/>
        <a:p>
          <a:endParaRPr lang="id-ID"/>
        </a:p>
      </dgm:t>
    </dgm:pt>
    <dgm:pt modelId="{A4915796-21FB-4F99-8475-4E63CBB2A8F1}" type="pres">
      <dgm:prSet presAssocID="{148383C6-4D6A-4EE7-A85A-45FF2FE9EBAD}" presName="childText" presStyleLbl="bgAcc1" presStyleIdx="0" presStyleCnt="6" custScaleX="525951">
        <dgm:presLayoutVars>
          <dgm:bulletEnabled val="1"/>
        </dgm:presLayoutVars>
      </dgm:prSet>
      <dgm:spPr/>
      <dgm:t>
        <a:bodyPr/>
        <a:lstStyle/>
        <a:p>
          <a:endParaRPr lang="id-ID"/>
        </a:p>
      </dgm:t>
    </dgm:pt>
    <dgm:pt modelId="{FF7A1D6A-C2CD-46AD-AB44-BF9B58ADFE34}" type="pres">
      <dgm:prSet presAssocID="{998BDBA1-8A57-4014-8C36-FC89F43FDCC3}" presName="Name13" presStyleLbl="parChTrans1D2" presStyleIdx="1" presStyleCnt="6"/>
      <dgm:spPr/>
      <dgm:t>
        <a:bodyPr/>
        <a:lstStyle/>
        <a:p>
          <a:endParaRPr lang="id-ID"/>
        </a:p>
      </dgm:t>
    </dgm:pt>
    <dgm:pt modelId="{F9EC6BC2-8D69-49F0-8386-83359AF7C3EF}" type="pres">
      <dgm:prSet presAssocID="{322C35AC-B866-4646-BA4D-31D9324E9EEF}" presName="childText" presStyleLbl="bgAcc1" presStyleIdx="1" presStyleCnt="6" custScaleX="537724">
        <dgm:presLayoutVars>
          <dgm:bulletEnabled val="1"/>
        </dgm:presLayoutVars>
      </dgm:prSet>
      <dgm:spPr/>
      <dgm:t>
        <a:bodyPr/>
        <a:lstStyle/>
        <a:p>
          <a:endParaRPr lang="id-ID"/>
        </a:p>
      </dgm:t>
    </dgm:pt>
    <dgm:pt modelId="{4EBE5703-59AE-4C09-A675-2E8C54DD32F4}" type="pres">
      <dgm:prSet presAssocID="{EB12508B-3513-4CF7-BD38-B53D6E8CA902}" presName="Name13" presStyleLbl="parChTrans1D2" presStyleIdx="2" presStyleCnt="6"/>
      <dgm:spPr/>
      <dgm:t>
        <a:bodyPr/>
        <a:lstStyle/>
        <a:p>
          <a:endParaRPr lang="id-ID"/>
        </a:p>
      </dgm:t>
    </dgm:pt>
    <dgm:pt modelId="{E1A5E6D1-A19F-4C3C-9CBA-8618C22ED1EC}" type="pres">
      <dgm:prSet presAssocID="{5987F6CB-4681-4EAA-BF8F-9184821B6B75}" presName="childText" presStyleLbl="bgAcc1" presStyleIdx="2" presStyleCnt="6" custScaleX="543526">
        <dgm:presLayoutVars>
          <dgm:bulletEnabled val="1"/>
        </dgm:presLayoutVars>
      </dgm:prSet>
      <dgm:spPr/>
      <dgm:t>
        <a:bodyPr/>
        <a:lstStyle/>
        <a:p>
          <a:endParaRPr lang="id-ID"/>
        </a:p>
      </dgm:t>
    </dgm:pt>
    <dgm:pt modelId="{A7CE660D-A4CE-4007-838B-064AD557DBF2}" type="pres">
      <dgm:prSet presAssocID="{A706C691-A7BD-4C04-9200-2E6744595CAA}" presName="Name13" presStyleLbl="parChTrans1D2" presStyleIdx="3" presStyleCnt="6"/>
      <dgm:spPr/>
      <dgm:t>
        <a:bodyPr/>
        <a:lstStyle/>
        <a:p>
          <a:endParaRPr lang="id-ID"/>
        </a:p>
      </dgm:t>
    </dgm:pt>
    <dgm:pt modelId="{58677E4C-E869-4255-A2E3-8038EA46CC23}" type="pres">
      <dgm:prSet presAssocID="{AA9E980D-D5FB-424E-BE28-70EC287FCF75}" presName="childText" presStyleLbl="bgAcc1" presStyleIdx="3" presStyleCnt="6" custScaleX="541328">
        <dgm:presLayoutVars>
          <dgm:bulletEnabled val="1"/>
        </dgm:presLayoutVars>
      </dgm:prSet>
      <dgm:spPr/>
      <dgm:t>
        <a:bodyPr/>
        <a:lstStyle/>
        <a:p>
          <a:endParaRPr lang="id-ID"/>
        </a:p>
      </dgm:t>
    </dgm:pt>
    <dgm:pt modelId="{B39D083E-5412-4593-882C-413BADA87BF8}" type="pres">
      <dgm:prSet presAssocID="{850BCD28-BA8E-4488-9308-25B24865F53D}" presName="Name13" presStyleLbl="parChTrans1D2" presStyleIdx="4" presStyleCnt="6"/>
      <dgm:spPr/>
      <dgm:t>
        <a:bodyPr/>
        <a:lstStyle/>
        <a:p>
          <a:endParaRPr lang="id-ID"/>
        </a:p>
      </dgm:t>
    </dgm:pt>
    <dgm:pt modelId="{584E46A4-DCA2-4EC8-9DDE-A6E31B7A56B6}" type="pres">
      <dgm:prSet presAssocID="{803DAD51-3210-495F-A9D4-0782B8F73DCE}" presName="childText" presStyleLbl="bgAcc1" presStyleIdx="4" presStyleCnt="6" custScaleX="561362" custLinFactNeighborX="-11717" custLinFactNeighborY="8015">
        <dgm:presLayoutVars>
          <dgm:bulletEnabled val="1"/>
        </dgm:presLayoutVars>
      </dgm:prSet>
      <dgm:spPr/>
      <dgm:t>
        <a:bodyPr/>
        <a:lstStyle/>
        <a:p>
          <a:endParaRPr lang="id-ID"/>
        </a:p>
      </dgm:t>
    </dgm:pt>
    <dgm:pt modelId="{9FD6F5BE-95BF-4EF8-963C-CD794D73E475}" type="pres">
      <dgm:prSet presAssocID="{D32D3057-8E57-4CB3-8BB6-2752F7649BD7}" presName="Name13" presStyleLbl="parChTrans1D2" presStyleIdx="5" presStyleCnt="6"/>
      <dgm:spPr/>
      <dgm:t>
        <a:bodyPr/>
        <a:lstStyle/>
        <a:p>
          <a:endParaRPr lang="id-ID"/>
        </a:p>
      </dgm:t>
    </dgm:pt>
    <dgm:pt modelId="{01E978D1-0D3B-4983-B87C-B762F61AC2E4}" type="pres">
      <dgm:prSet presAssocID="{B755D9DC-571F-49E8-BDAD-1EDFE1B348BB}" presName="childText" presStyleLbl="bgAcc1" presStyleIdx="5" presStyleCnt="6" custScaleX="557564">
        <dgm:presLayoutVars>
          <dgm:bulletEnabled val="1"/>
        </dgm:presLayoutVars>
      </dgm:prSet>
      <dgm:spPr/>
      <dgm:t>
        <a:bodyPr/>
        <a:lstStyle/>
        <a:p>
          <a:endParaRPr lang="id-ID"/>
        </a:p>
      </dgm:t>
    </dgm:pt>
  </dgm:ptLst>
  <dgm:cxnLst>
    <dgm:cxn modelId="{2E97C16C-61DC-4EEE-91D4-7DF040A204E9}" srcId="{EDCFB914-C9B0-4D21-A5E5-8EC35F3DF3C3}" destId="{9A84DFA0-514E-4D89-AA94-F845C21E96FD}" srcOrd="0" destOrd="0" parTransId="{8E177139-E69B-4F98-B6FE-CF67780BA0D6}" sibTransId="{919DB1ED-CE8D-42DA-9EFC-890642C785DE}"/>
    <dgm:cxn modelId="{491C78F1-673D-4F44-A3C9-90FCCF5EB907}" type="presOf" srcId="{004818CF-B6AB-46EF-BE2A-5A149392CAEE}" destId="{3B692FA1-DEAA-470B-8CDA-283B146871CE}" srcOrd="0" destOrd="0" presId="urn:microsoft.com/office/officeart/2005/8/layout/hierarchy3"/>
    <dgm:cxn modelId="{125B62ED-C0D6-413B-9291-AA009C17B173}" srcId="{9A84DFA0-514E-4D89-AA94-F845C21E96FD}" destId="{148383C6-4D6A-4EE7-A85A-45FF2FE9EBAD}" srcOrd="0" destOrd="0" parTransId="{004818CF-B6AB-46EF-BE2A-5A149392CAEE}" sibTransId="{59A09A84-8388-423B-94EC-210F8390DD97}"/>
    <dgm:cxn modelId="{6E24ED64-4872-4445-9136-3CFD5BEA7CFC}" type="presOf" srcId="{9A84DFA0-514E-4D89-AA94-F845C21E96FD}" destId="{B1009EF2-0058-4768-9BCD-D9D4BD9075C9}" srcOrd="0" destOrd="0" presId="urn:microsoft.com/office/officeart/2005/8/layout/hierarchy3"/>
    <dgm:cxn modelId="{F87182FC-8EE7-4E89-AA93-4E0EAFC28DBE}" type="presOf" srcId="{B755D9DC-571F-49E8-BDAD-1EDFE1B348BB}" destId="{01E978D1-0D3B-4983-B87C-B762F61AC2E4}" srcOrd="0" destOrd="0" presId="urn:microsoft.com/office/officeart/2005/8/layout/hierarchy3"/>
    <dgm:cxn modelId="{9119F058-7E53-4505-9091-4BE2918C7B08}" type="presOf" srcId="{850BCD28-BA8E-4488-9308-25B24865F53D}" destId="{B39D083E-5412-4593-882C-413BADA87BF8}" srcOrd="0" destOrd="0" presId="urn:microsoft.com/office/officeart/2005/8/layout/hierarchy3"/>
    <dgm:cxn modelId="{C88F8ECD-D2F5-4924-8951-31E43EAC3BE4}" srcId="{9A84DFA0-514E-4D89-AA94-F845C21E96FD}" destId="{322C35AC-B866-4646-BA4D-31D9324E9EEF}" srcOrd="1" destOrd="0" parTransId="{998BDBA1-8A57-4014-8C36-FC89F43FDCC3}" sibTransId="{11C8E1E4-FD8E-4429-8703-37A4B9781476}"/>
    <dgm:cxn modelId="{7EA79966-A408-469E-8BC3-3BBE7E1CA7F5}" type="presOf" srcId="{D32D3057-8E57-4CB3-8BB6-2752F7649BD7}" destId="{9FD6F5BE-95BF-4EF8-963C-CD794D73E475}" srcOrd="0" destOrd="0" presId="urn:microsoft.com/office/officeart/2005/8/layout/hierarchy3"/>
    <dgm:cxn modelId="{900EC85D-70AF-4984-A945-5A2C569F8543}" type="presOf" srcId="{EB12508B-3513-4CF7-BD38-B53D6E8CA902}" destId="{4EBE5703-59AE-4C09-A675-2E8C54DD32F4}" srcOrd="0" destOrd="0" presId="urn:microsoft.com/office/officeart/2005/8/layout/hierarchy3"/>
    <dgm:cxn modelId="{BB3717DD-3441-4467-95F1-3DC6C279EC41}" srcId="{9A84DFA0-514E-4D89-AA94-F845C21E96FD}" destId="{803DAD51-3210-495F-A9D4-0782B8F73DCE}" srcOrd="4" destOrd="0" parTransId="{850BCD28-BA8E-4488-9308-25B24865F53D}" sibTransId="{637290B2-7E62-48BD-84B4-3E9AE7B32E99}"/>
    <dgm:cxn modelId="{DFC7CA78-4EF4-4E1C-9C3E-F9D4B315C202}" srcId="{9A84DFA0-514E-4D89-AA94-F845C21E96FD}" destId="{B755D9DC-571F-49E8-BDAD-1EDFE1B348BB}" srcOrd="5" destOrd="0" parTransId="{D32D3057-8E57-4CB3-8BB6-2752F7649BD7}" sibTransId="{09672704-D9C8-443B-AA53-72785D573443}"/>
    <dgm:cxn modelId="{016A90C0-B68A-46C7-978B-08F20CF53877}" type="presOf" srcId="{322C35AC-B866-4646-BA4D-31D9324E9EEF}" destId="{F9EC6BC2-8D69-49F0-8386-83359AF7C3EF}" srcOrd="0" destOrd="0" presId="urn:microsoft.com/office/officeart/2005/8/layout/hierarchy3"/>
    <dgm:cxn modelId="{65F4900B-6D3D-4267-AF6E-A961BA38515B}" type="presOf" srcId="{5987F6CB-4681-4EAA-BF8F-9184821B6B75}" destId="{E1A5E6D1-A19F-4C3C-9CBA-8618C22ED1EC}" srcOrd="0" destOrd="0" presId="urn:microsoft.com/office/officeart/2005/8/layout/hierarchy3"/>
    <dgm:cxn modelId="{B439A18C-27BA-432C-98B0-743B267A1341}" type="presOf" srcId="{998BDBA1-8A57-4014-8C36-FC89F43FDCC3}" destId="{FF7A1D6A-C2CD-46AD-AB44-BF9B58ADFE34}" srcOrd="0" destOrd="0" presId="urn:microsoft.com/office/officeart/2005/8/layout/hierarchy3"/>
    <dgm:cxn modelId="{E0DC1DB4-422B-4237-8902-EF907A747E88}" srcId="{9A84DFA0-514E-4D89-AA94-F845C21E96FD}" destId="{5987F6CB-4681-4EAA-BF8F-9184821B6B75}" srcOrd="2" destOrd="0" parTransId="{EB12508B-3513-4CF7-BD38-B53D6E8CA902}" sibTransId="{CD28C17D-C455-4F93-9F39-864C188FCDEB}"/>
    <dgm:cxn modelId="{F723459A-F78F-4942-B1FD-D3D0CF304537}" type="presOf" srcId="{148383C6-4D6A-4EE7-A85A-45FF2FE9EBAD}" destId="{A4915796-21FB-4F99-8475-4E63CBB2A8F1}" srcOrd="0" destOrd="0" presId="urn:microsoft.com/office/officeart/2005/8/layout/hierarchy3"/>
    <dgm:cxn modelId="{3B7AD306-C1C7-4CC5-821E-A0D5B61424BF}" srcId="{9A84DFA0-514E-4D89-AA94-F845C21E96FD}" destId="{AA9E980D-D5FB-424E-BE28-70EC287FCF75}" srcOrd="3" destOrd="0" parTransId="{A706C691-A7BD-4C04-9200-2E6744595CAA}" sibTransId="{5D6408EA-7B5A-405A-88F1-68DE321EEAA8}"/>
    <dgm:cxn modelId="{36955321-35B7-416C-B8E5-FA1FEB46D7EE}" type="presOf" srcId="{A706C691-A7BD-4C04-9200-2E6744595CAA}" destId="{A7CE660D-A4CE-4007-838B-064AD557DBF2}" srcOrd="0" destOrd="0" presId="urn:microsoft.com/office/officeart/2005/8/layout/hierarchy3"/>
    <dgm:cxn modelId="{99EE23CD-41D0-43E8-B057-3EFED3197985}" type="presOf" srcId="{803DAD51-3210-495F-A9D4-0782B8F73DCE}" destId="{584E46A4-DCA2-4EC8-9DDE-A6E31B7A56B6}" srcOrd="0" destOrd="0" presId="urn:microsoft.com/office/officeart/2005/8/layout/hierarchy3"/>
    <dgm:cxn modelId="{1AEE97C5-CCA4-4F05-80F9-4043F4FD9EAC}" type="presOf" srcId="{9A84DFA0-514E-4D89-AA94-F845C21E96FD}" destId="{B99ECF66-3A8D-4D22-92A0-962A855C85C5}" srcOrd="1" destOrd="0" presId="urn:microsoft.com/office/officeart/2005/8/layout/hierarchy3"/>
    <dgm:cxn modelId="{A9E82A48-EFC6-41B7-BD37-6833509FB3C2}" type="presOf" srcId="{AA9E980D-D5FB-424E-BE28-70EC287FCF75}" destId="{58677E4C-E869-4255-A2E3-8038EA46CC23}" srcOrd="0" destOrd="0" presId="urn:microsoft.com/office/officeart/2005/8/layout/hierarchy3"/>
    <dgm:cxn modelId="{E1E3D2EB-BCA9-4AA4-AA6C-06F53729C50D}" type="presOf" srcId="{EDCFB914-C9B0-4D21-A5E5-8EC35F3DF3C3}" destId="{367BA9AA-39DD-4838-A98B-89DEA0241B16}" srcOrd="0" destOrd="0" presId="urn:microsoft.com/office/officeart/2005/8/layout/hierarchy3"/>
    <dgm:cxn modelId="{AF13830B-AFE8-413D-9685-A4662500C174}" type="presParOf" srcId="{367BA9AA-39DD-4838-A98B-89DEA0241B16}" destId="{7BA604F6-C5B4-46BF-9A35-273DEAC3927F}" srcOrd="0" destOrd="0" presId="urn:microsoft.com/office/officeart/2005/8/layout/hierarchy3"/>
    <dgm:cxn modelId="{F00D235A-3289-41C8-88E2-567F90B5C68C}" type="presParOf" srcId="{7BA604F6-C5B4-46BF-9A35-273DEAC3927F}" destId="{F52BB974-0FDB-4B49-8875-D8F11B1783CB}" srcOrd="0" destOrd="0" presId="urn:microsoft.com/office/officeart/2005/8/layout/hierarchy3"/>
    <dgm:cxn modelId="{2109CEEA-074F-4CB5-B9C9-E75EA1C46515}" type="presParOf" srcId="{F52BB974-0FDB-4B49-8875-D8F11B1783CB}" destId="{B1009EF2-0058-4768-9BCD-D9D4BD9075C9}" srcOrd="0" destOrd="0" presId="urn:microsoft.com/office/officeart/2005/8/layout/hierarchy3"/>
    <dgm:cxn modelId="{3D49EBEE-3955-4508-8DFA-EB204F98A970}" type="presParOf" srcId="{F52BB974-0FDB-4B49-8875-D8F11B1783CB}" destId="{B99ECF66-3A8D-4D22-92A0-962A855C85C5}" srcOrd="1" destOrd="0" presId="urn:microsoft.com/office/officeart/2005/8/layout/hierarchy3"/>
    <dgm:cxn modelId="{516AFB7E-DCC9-466C-93FE-FA4CC58B0C47}" type="presParOf" srcId="{7BA604F6-C5B4-46BF-9A35-273DEAC3927F}" destId="{450E46E4-8954-4BB2-82D1-A7B4E62E1C64}" srcOrd="1" destOrd="0" presId="urn:microsoft.com/office/officeart/2005/8/layout/hierarchy3"/>
    <dgm:cxn modelId="{75D337AA-156D-456E-9AA9-B1D70A5F8588}" type="presParOf" srcId="{450E46E4-8954-4BB2-82D1-A7B4E62E1C64}" destId="{3B692FA1-DEAA-470B-8CDA-283B146871CE}" srcOrd="0" destOrd="0" presId="urn:microsoft.com/office/officeart/2005/8/layout/hierarchy3"/>
    <dgm:cxn modelId="{E579D5BB-EEF1-42B5-A606-995EBF01F512}" type="presParOf" srcId="{450E46E4-8954-4BB2-82D1-A7B4E62E1C64}" destId="{A4915796-21FB-4F99-8475-4E63CBB2A8F1}" srcOrd="1" destOrd="0" presId="urn:microsoft.com/office/officeart/2005/8/layout/hierarchy3"/>
    <dgm:cxn modelId="{45F506DD-A866-4F48-8715-8043240E52CF}" type="presParOf" srcId="{450E46E4-8954-4BB2-82D1-A7B4E62E1C64}" destId="{FF7A1D6A-C2CD-46AD-AB44-BF9B58ADFE34}" srcOrd="2" destOrd="0" presId="urn:microsoft.com/office/officeart/2005/8/layout/hierarchy3"/>
    <dgm:cxn modelId="{B000ADF0-D158-4350-93E3-3D86F8CF82FF}" type="presParOf" srcId="{450E46E4-8954-4BB2-82D1-A7B4E62E1C64}" destId="{F9EC6BC2-8D69-49F0-8386-83359AF7C3EF}" srcOrd="3" destOrd="0" presId="urn:microsoft.com/office/officeart/2005/8/layout/hierarchy3"/>
    <dgm:cxn modelId="{A0C03159-AFFB-460E-A1CC-4A59DD79559E}" type="presParOf" srcId="{450E46E4-8954-4BB2-82D1-A7B4E62E1C64}" destId="{4EBE5703-59AE-4C09-A675-2E8C54DD32F4}" srcOrd="4" destOrd="0" presId="urn:microsoft.com/office/officeart/2005/8/layout/hierarchy3"/>
    <dgm:cxn modelId="{843088ED-7BB0-44FD-B2B5-147305FA8291}" type="presParOf" srcId="{450E46E4-8954-4BB2-82D1-A7B4E62E1C64}" destId="{E1A5E6D1-A19F-4C3C-9CBA-8618C22ED1EC}" srcOrd="5" destOrd="0" presId="urn:microsoft.com/office/officeart/2005/8/layout/hierarchy3"/>
    <dgm:cxn modelId="{823BD1EF-FBA2-417D-9B7E-6EADD8982D7E}" type="presParOf" srcId="{450E46E4-8954-4BB2-82D1-A7B4E62E1C64}" destId="{A7CE660D-A4CE-4007-838B-064AD557DBF2}" srcOrd="6" destOrd="0" presId="urn:microsoft.com/office/officeart/2005/8/layout/hierarchy3"/>
    <dgm:cxn modelId="{0DE6A5A8-7093-42E3-8778-0C63C6739410}" type="presParOf" srcId="{450E46E4-8954-4BB2-82D1-A7B4E62E1C64}" destId="{58677E4C-E869-4255-A2E3-8038EA46CC23}" srcOrd="7" destOrd="0" presId="urn:microsoft.com/office/officeart/2005/8/layout/hierarchy3"/>
    <dgm:cxn modelId="{BF27920F-E4C8-4D29-BE90-DD24E0517EFB}" type="presParOf" srcId="{450E46E4-8954-4BB2-82D1-A7B4E62E1C64}" destId="{B39D083E-5412-4593-882C-413BADA87BF8}" srcOrd="8" destOrd="0" presId="urn:microsoft.com/office/officeart/2005/8/layout/hierarchy3"/>
    <dgm:cxn modelId="{D8657A59-2752-4DB8-9FFB-8F8AFEC940DC}" type="presParOf" srcId="{450E46E4-8954-4BB2-82D1-A7B4E62E1C64}" destId="{584E46A4-DCA2-4EC8-9DDE-A6E31B7A56B6}" srcOrd="9" destOrd="0" presId="urn:microsoft.com/office/officeart/2005/8/layout/hierarchy3"/>
    <dgm:cxn modelId="{739FECC5-8FAD-4627-A064-5B736162C120}" type="presParOf" srcId="{450E46E4-8954-4BB2-82D1-A7B4E62E1C64}" destId="{9FD6F5BE-95BF-4EF8-963C-CD794D73E475}" srcOrd="10" destOrd="0" presId="urn:microsoft.com/office/officeart/2005/8/layout/hierarchy3"/>
    <dgm:cxn modelId="{A3975C0F-76F6-4747-9112-83E673280130}" type="presParOf" srcId="{450E46E4-8954-4BB2-82D1-A7B4E62E1C64}" destId="{01E978D1-0D3B-4983-B87C-B762F61AC2E4}" srcOrd="1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17C92EA-D463-4130-9ED0-895ADB40DB0A}"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d-ID"/>
        </a:p>
      </dgm:t>
    </dgm:pt>
    <dgm:pt modelId="{3B8BAD8C-586C-48F7-BD6D-FCD8CB167E3C}">
      <dgm:prSet phldrT="[Text]"/>
      <dgm:spPr/>
      <dgm:t>
        <a:bodyPr/>
        <a:lstStyle/>
        <a:p>
          <a:r>
            <a:rPr lang="id-ID" dirty="0" smtClean="0"/>
            <a:t>Sound effect ada tiga</a:t>
          </a:r>
          <a:endParaRPr lang="id-ID" dirty="0"/>
        </a:p>
      </dgm:t>
    </dgm:pt>
    <dgm:pt modelId="{1999E906-9F3B-4F70-AC24-5DCB9691D24D}" type="parTrans" cxnId="{BCE07926-282E-4DF5-8A95-56FB1709B124}">
      <dgm:prSet/>
      <dgm:spPr/>
      <dgm:t>
        <a:bodyPr/>
        <a:lstStyle/>
        <a:p>
          <a:endParaRPr lang="id-ID"/>
        </a:p>
      </dgm:t>
    </dgm:pt>
    <dgm:pt modelId="{64DEE66C-E12F-4A2B-93B6-F2FEA53F005D}" type="sibTrans" cxnId="{BCE07926-282E-4DF5-8A95-56FB1709B124}">
      <dgm:prSet/>
      <dgm:spPr/>
      <dgm:t>
        <a:bodyPr/>
        <a:lstStyle/>
        <a:p>
          <a:endParaRPr lang="id-ID"/>
        </a:p>
      </dgm:t>
    </dgm:pt>
    <dgm:pt modelId="{644A5B44-49CA-494D-AA9E-11563B54336B}">
      <dgm:prSet phldrT="[Text]"/>
      <dgm:spPr/>
      <dgm:t>
        <a:bodyPr/>
        <a:lstStyle/>
        <a:p>
          <a:r>
            <a:rPr lang="id-ID" dirty="0" smtClean="0"/>
            <a:t> </a:t>
          </a:r>
          <a:r>
            <a:rPr lang="id-ID" b="1" dirty="0" smtClean="0"/>
            <a:t>Spai effect </a:t>
          </a:r>
        </a:p>
        <a:p>
          <a:endParaRPr lang="id-ID" b="1" dirty="0" smtClean="0"/>
        </a:p>
        <a:p>
          <a:r>
            <a:rPr lang="id-ID" dirty="0" smtClean="0"/>
            <a:t>efek dihasilkan di studio waktu rekaman: suara pintu, kuda lari, halilintar</a:t>
          </a:r>
          <a:endParaRPr lang="id-ID" dirty="0"/>
        </a:p>
      </dgm:t>
    </dgm:pt>
    <dgm:pt modelId="{5BCB3169-2477-4383-86D3-065529F180DD}" type="parTrans" cxnId="{12692FC5-0792-4E62-BBC9-94F6D9A9BBC4}">
      <dgm:prSet/>
      <dgm:spPr/>
      <dgm:t>
        <a:bodyPr/>
        <a:lstStyle/>
        <a:p>
          <a:endParaRPr lang="id-ID"/>
        </a:p>
      </dgm:t>
    </dgm:pt>
    <dgm:pt modelId="{B0D98128-CEDD-4514-8E8F-5B13BACABA29}" type="sibTrans" cxnId="{12692FC5-0792-4E62-BBC9-94F6D9A9BBC4}">
      <dgm:prSet/>
      <dgm:spPr/>
      <dgm:t>
        <a:bodyPr/>
        <a:lstStyle/>
        <a:p>
          <a:endParaRPr lang="id-ID"/>
        </a:p>
      </dgm:t>
    </dgm:pt>
    <dgm:pt modelId="{554724D4-A8A6-43BE-A062-0333392BCE02}">
      <dgm:prSet phldrT="[Text]"/>
      <dgm:spPr/>
      <dgm:t>
        <a:bodyPr/>
        <a:lstStyle/>
        <a:p>
          <a:r>
            <a:rPr lang="id-ID" b="1" dirty="0" smtClean="0"/>
            <a:t>Actuality recorded effect </a:t>
          </a:r>
        </a:p>
        <a:p>
          <a:endParaRPr lang="id-ID" b="1" dirty="0" smtClean="0"/>
        </a:p>
        <a:p>
          <a:r>
            <a:rPr lang="id-ID" dirty="0" smtClean="0"/>
            <a:t>efek dibuat khusus di luar studio</a:t>
          </a:r>
          <a:endParaRPr lang="id-ID" dirty="0"/>
        </a:p>
      </dgm:t>
    </dgm:pt>
    <dgm:pt modelId="{7C76792A-9432-4445-990E-0CFFBD1A7309}" type="parTrans" cxnId="{D7F58DB3-7654-4CE8-A619-E9DB24F23DB2}">
      <dgm:prSet/>
      <dgm:spPr/>
      <dgm:t>
        <a:bodyPr/>
        <a:lstStyle/>
        <a:p>
          <a:endParaRPr lang="id-ID"/>
        </a:p>
      </dgm:t>
    </dgm:pt>
    <dgm:pt modelId="{A26BF882-49F6-4AB9-A7AF-B525AE9D3987}" type="sibTrans" cxnId="{D7F58DB3-7654-4CE8-A619-E9DB24F23DB2}">
      <dgm:prSet/>
      <dgm:spPr/>
      <dgm:t>
        <a:bodyPr/>
        <a:lstStyle/>
        <a:p>
          <a:endParaRPr lang="id-ID"/>
        </a:p>
      </dgm:t>
    </dgm:pt>
    <dgm:pt modelId="{AF8A6536-3DE0-43A1-8B73-743B92F63A65}">
      <dgm:prSet phldrT="[Text]"/>
      <dgm:spPr/>
      <dgm:t>
        <a:bodyPr/>
        <a:lstStyle/>
        <a:p>
          <a:r>
            <a:rPr lang="id-ID" b="1" dirty="0" smtClean="0"/>
            <a:t>Labrary effect</a:t>
          </a:r>
        </a:p>
        <a:p>
          <a:endParaRPr lang="id-ID" b="1" dirty="0" smtClean="0"/>
        </a:p>
        <a:p>
          <a:r>
            <a:rPr lang="id-ID" b="1" dirty="0" smtClean="0"/>
            <a:t> </a:t>
          </a:r>
          <a:r>
            <a:rPr lang="id-ID" dirty="0" smtClean="0"/>
            <a:t>efek suara untuk adegan tertentu: kesibukan di stasiun, pelabuhan pasar</a:t>
          </a:r>
          <a:endParaRPr lang="id-ID" dirty="0"/>
        </a:p>
      </dgm:t>
    </dgm:pt>
    <dgm:pt modelId="{E95015A9-C1EB-4E7B-AA07-3483059BA216}" type="parTrans" cxnId="{1E354918-F950-4A5D-AB27-F89EDBAD32D9}">
      <dgm:prSet/>
      <dgm:spPr/>
      <dgm:t>
        <a:bodyPr/>
        <a:lstStyle/>
        <a:p>
          <a:endParaRPr lang="id-ID"/>
        </a:p>
      </dgm:t>
    </dgm:pt>
    <dgm:pt modelId="{2D971B8F-F202-466E-A03E-A48280DD55BA}" type="sibTrans" cxnId="{1E354918-F950-4A5D-AB27-F89EDBAD32D9}">
      <dgm:prSet/>
      <dgm:spPr/>
      <dgm:t>
        <a:bodyPr/>
        <a:lstStyle/>
        <a:p>
          <a:endParaRPr lang="id-ID"/>
        </a:p>
      </dgm:t>
    </dgm:pt>
    <dgm:pt modelId="{9BBA070E-F881-46A1-9150-35467550DCA6}" type="pres">
      <dgm:prSet presAssocID="{217C92EA-D463-4130-9ED0-895ADB40DB0A}" presName="composite" presStyleCnt="0">
        <dgm:presLayoutVars>
          <dgm:chMax val="1"/>
          <dgm:dir/>
          <dgm:resizeHandles val="exact"/>
        </dgm:presLayoutVars>
      </dgm:prSet>
      <dgm:spPr/>
      <dgm:t>
        <a:bodyPr/>
        <a:lstStyle/>
        <a:p>
          <a:endParaRPr lang="id-ID"/>
        </a:p>
      </dgm:t>
    </dgm:pt>
    <dgm:pt modelId="{3DA26431-14FF-4ADD-89D1-50598EAF204F}" type="pres">
      <dgm:prSet presAssocID="{3B8BAD8C-586C-48F7-BD6D-FCD8CB167E3C}" presName="roof" presStyleLbl="dkBgShp" presStyleIdx="0" presStyleCnt="2"/>
      <dgm:spPr/>
      <dgm:t>
        <a:bodyPr/>
        <a:lstStyle/>
        <a:p>
          <a:endParaRPr lang="id-ID"/>
        </a:p>
      </dgm:t>
    </dgm:pt>
    <dgm:pt modelId="{64CB715D-AC94-4CBB-8C31-2C19E57B8062}" type="pres">
      <dgm:prSet presAssocID="{3B8BAD8C-586C-48F7-BD6D-FCD8CB167E3C}" presName="pillars" presStyleCnt="0"/>
      <dgm:spPr/>
    </dgm:pt>
    <dgm:pt modelId="{9881C150-91AD-4A89-875D-1E8290C113EB}" type="pres">
      <dgm:prSet presAssocID="{3B8BAD8C-586C-48F7-BD6D-FCD8CB167E3C}" presName="pillar1" presStyleLbl="node1" presStyleIdx="0" presStyleCnt="3">
        <dgm:presLayoutVars>
          <dgm:bulletEnabled val="1"/>
        </dgm:presLayoutVars>
      </dgm:prSet>
      <dgm:spPr/>
      <dgm:t>
        <a:bodyPr/>
        <a:lstStyle/>
        <a:p>
          <a:endParaRPr lang="id-ID"/>
        </a:p>
      </dgm:t>
    </dgm:pt>
    <dgm:pt modelId="{1FB74EBA-7196-410B-93F5-C2C686AA3E88}" type="pres">
      <dgm:prSet presAssocID="{554724D4-A8A6-43BE-A062-0333392BCE02}" presName="pillarX" presStyleLbl="node1" presStyleIdx="1" presStyleCnt="3">
        <dgm:presLayoutVars>
          <dgm:bulletEnabled val="1"/>
        </dgm:presLayoutVars>
      </dgm:prSet>
      <dgm:spPr/>
      <dgm:t>
        <a:bodyPr/>
        <a:lstStyle/>
        <a:p>
          <a:endParaRPr lang="id-ID"/>
        </a:p>
      </dgm:t>
    </dgm:pt>
    <dgm:pt modelId="{C5E773AE-DFDC-4735-8CB9-B0636E60EB68}" type="pres">
      <dgm:prSet presAssocID="{AF8A6536-3DE0-43A1-8B73-743B92F63A65}" presName="pillarX" presStyleLbl="node1" presStyleIdx="2" presStyleCnt="3">
        <dgm:presLayoutVars>
          <dgm:bulletEnabled val="1"/>
        </dgm:presLayoutVars>
      </dgm:prSet>
      <dgm:spPr/>
      <dgm:t>
        <a:bodyPr/>
        <a:lstStyle/>
        <a:p>
          <a:endParaRPr lang="id-ID"/>
        </a:p>
      </dgm:t>
    </dgm:pt>
    <dgm:pt modelId="{E3885025-DBD7-4E40-8987-BFA60B153020}" type="pres">
      <dgm:prSet presAssocID="{3B8BAD8C-586C-48F7-BD6D-FCD8CB167E3C}" presName="base" presStyleLbl="dkBgShp" presStyleIdx="1" presStyleCnt="2"/>
      <dgm:spPr/>
    </dgm:pt>
  </dgm:ptLst>
  <dgm:cxnLst>
    <dgm:cxn modelId="{BC1C400A-F784-4B20-9E69-05D623B00ACB}" type="presOf" srcId="{644A5B44-49CA-494D-AA9E-11563B54336B}" destId="{9881C150-91AD-4A89-875D-1E8290C113EB}" srcOrd="0" destOrd="0" presId="urn:microsoft.com/office/officeart/2005/8/layout/hList3"/>
    <dgm:cxn modelId="{AFCF22AA-2FE6-4840-9419-69EFADFFDA10}" type="presOf" srcId="{3B8BAD8C-586C-48F7-BD6D-FCD8CB167E3C}" destId="{3DA26431-14FF-4ADD-89D1-50598EAF204F}" srcOrd="0" destOrd="0" presId="urn:microsoft.com/office/officeart/2005/8/layout/hList3"/>
    <dgm:cxn modelId="{BCE07926-282E-4DF5-8A95-56FB1709B124}" srcId="{217C92EA-D463-4130-9ED0-895ADB40DB0A}" destId="{3B8BAD8C-586C-48F7-BD6D-FCD8CB167E3C}" srcOrd="0" destOrd="0" parTransId="{1999E906-9F3B-4F70-AC24-5DCB9691D24D}" sibTransId="{64DEE66C-E12F-4A2B-93B6-F2FEA53F005D}"/>
    <dgm:cxn modelId="{4941E7A4-0700-4B57-AF57-3A2D6EA5D97A}" type="presOf" srcId="{AF8A6536-3DE0-43A1-8B73-743B92F63A65}" destId="{C5E773AE-DFDC-4735-8CB9-B0636E60EB68}" srcOrd="0" destOrd="0" presId="urn:microsoft.com/office/officeart/2005/8/layout/hList3"/>
    <dgm:cxn modelId="{EAB82619-4441-4A2E-A80B-D64E960B4589}" type="presOf" srcId="{554724D4-A8A6-43BE-A062-0333392BCE02}" destId="{1FB74EBA-7196-410B-93F5-C2C686AA3E88}" srcOrd="0" destOrd="0" presId="urn:microsoft.com/office/officeart/2005/8/layout/hList3"/>
    <dgm:cxn modelId="{D7F58DB3-7654-4CE8-A619-E9DB24F23DB2}" srcId="{3B8BAD8C-586C-48F7-BD6D-FCD8CB167E3C}" destId="{554724D4-A8A6-43BE-A062-0333392BCE02}" srcOrd="1" destOrd="0" parTransId="{7C76792A-9432-4445-990E-0CFFBD1A7309}" sibTransId="{A26BF882-49F6-4AB9-A7AF-B525AE9D3987}"/>
    <dgm:cxn modelId="{12692FC5-0792-4E62-BBC9-94F6D9A9BBC4}" srcId="{3B8BAD8C-586C-48F7-BD6D-FCD8CB167E3C}" destId="{644A5B44-49CA-494D-AA9E-11563B54336B}" srcOrd="0" destOrd="0" parTransId="{5BCB3169-2477-4383-86D3-065529F180DD}" sibTransId="{B0D98128-CEDD-4514-8E8F-5B13BACABA29}"/>
    <dgm:cxn modelId="{1E354918-F950-4A5D-AB27-F89EDBAD32D9}" srcId="{3B8BAD8C-586C-48F7-BD6D-FCD8CB167E3C}" destId="{AF8A6536-3DE0-43A1-8B73-743B92F63A65}" srcOrd="2" destOrd="0" parTransId="{E95015A9-C1EB-4E7B-AA07-3483059BA216}" sibTransId="{2D971B8F-F202-466E-A03E-A48280DD55BA}"/>
    <dgm:cxn modelId="{20EE8203-826C-4B95-AA07-3D837588E85A}" type="presOf" srcId="{217C92EA-D463-4130-9ED0-895ADB40DB0A}" destId="{9BBA070E-F881-46A1-9150-35467550DCA6}" srcOrd="0" destOrd="0" presId="urn:microsoft.com/office/officeart/2005/8/layout/hList3"/>
    <dgm:cxn modelId="{7919D87A-3B05-4A4C-AE67-CAB5AF396675}" type="presParOf" srcId="{9BBA070E-F881-46A1-9150-35467550DCA6}" destId="{3DA26431-14FF-4ADD-89D1-50598EAF204F}" srcOrd="0" destOrd="0" presId="urn:microsoft.com/office/officeart/2005/8/layout/hList3"/>
    <dgm:cxn modelId="{4A42D4C8-FB88-4967-BB6F-A568544CA58C}" type="presParOf" srcId="{9BBA070E-F881-46A1-9150-35467550DCA6}" destId="{64CB715D-AC94-4CBB-8C31-2C19E57B8062}" srcOrd="1" destOrd="0" presId="urn:microsoft.com/office/officeart/2005/8/layout/hList3"/>
    <dgm:cxn modelId="{B22C03BC-EE9D-4444-9F20-28E1B6506E55}" type="presParOf" srcId="{64CB715D-AC94-4CBB-8C31-2C19E57B8062}" destId="{9881C150-91AD-4A89-875D-1E8290C113EB}" srcOrd="0" destOrd="0" presId="urn:microsoft.com/office/officeart/2005/8/layout/hList3"/>
    <dgm:cxn modelId="{16ADEDCF-ABEE-4F06-82B6-83B0E6A7396F}" type="presParOf" srcId="{64CB715D-AC94-4CBB-8C31-2C19E57B8062}" destId="{1FB74EBA-7196-410B-93F5-C2C686AA3E88}" srcOrd="1" destOrd="0" presId="urn:microsoft.com/office/officeart/2005/8/layout/hList3"/>
    <dgm:cxn modelId="{14C7D0A0-8788-42C8-909B-A8D7F91080CF}" type="presParOf" srcId="{64CB715D-AC94-4CBB-8C31-2C19E57B8062}" destId="{C5E773AE-DFDC-4735-8CB9-B0636E60EB68}" srcOrd="2" destOrd="0" presId="urn:microsoft.com/office/officeart/2005/8/layout/hList3"/>
    <dgm:cxn modelId="{A8ADDC80-53D8-417F-8F5A-8C82BDB0FEA6}" type="presParOf" srcId="{9BBA070E-F881-46A1-9150-35467550DCA6}" destId="{E3885025-DBD7-4E40-8987-BFA60B153020}"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8D4948-3505-4A32-97FF-AA127CEE30A4}"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228710D9-31AC-4C5F-9F29-03BACE2F645E}">
      <dgm:prSet phldrT="[Text]"/>
      <dgm:spPr/>
      <dgm:t>
        <a:bodyPr/>
        <a:lstStyle/>
        <a:p>
          <a:r>
            <a:rPr lang="en-US" dirty="0" err="1" smtClean="0">
              <a:latin typeface="Arial" pitchFamily="34" charset="0"/>
              <a:cs typeface="Arial" pitchFamily="34" charset="0"/>
            </a:rPr>
            <a:t>Tahap</a:t>
          </a:r>
          <a:r>
            <a:rPr lang="en-US" dirty="0" smtClean="0">
              <a:latin typeface="Arial" pitchFamily="34" charset="0"/>
              <a:cs typeface="Arial" pitchFamily="34" charset="0"/>
            </a:rPr>
            <a:t> </a:t>
          </a:r>
          <a:r>
            <a:rPr lang="en-US" dirty="0" err="1" smtClean="0">
              <a:latin typeface="Arial" pitchFamily="34" charset="0"/>
              <a:cs typeface="Arial" pitchFamily="34" charset="0"/>
            </a:rPr>
            <a:t>mendengar</a:t>
          </a:r>
          <a:r>
            <a:rPr lang="en-US" dirty="0" smtClean="0">
              <a:latin typeface="Arial" pitchFamily="34" charset="0"/>
              <a:cs typeface="Arial" pitchFamily="34" charset="0"/>
            </a:rPr>
            <a:t>/ hearing</a:t>
          </a:r>
          <a:endParaRPr lang="en-US" dirty="0"/>
        </a:p>
      </dgm:t>
    </dgm:pt>
    <dgm:pt modelId="{53398F36-017C-428F-A23B-79BACCC6A387}" type="parTrans" cxnId="{05DBBE49-0677-478A-919D-CD239E12E1D2}">
      <dgm:prSet/>
      <dgm:spPr/>
      <dgm:t>
        <a:bodyPr/>
        <a:lstStyle/>
        <a:p>
          <a:endParaRPr lang="en-US"/>
        </a:p>
      </dgm:t>
    </dgm:pt>
    <dgm:pt modelId="{F1943AC8-5947-40BE-8318-9B0242314236}" type="sibTrans" cxnId="{05DBBE49-0677-478A-919D-CD239E12E1D2}">
      <dgm:prSet/>
      <dgm:spPr/>
      <dgm:t>
        <a:bodyPr/>
        <a:lstStyle/>
        <a:p>
          <a:endParaRPr lang="en-US"/>
        </a:p>
      </dgm:t>
    </dgm:pt>
    <dgm:pt modelId="{0C0350ED-5A16-4DCB-98D4-FC6827B82832}">
      <dgm:prSet phldrT="[Text]"/>
      <dgm:spPr/>
      <dgm:t>
        <a:bodyPr/>
        <a:lstStyle/>
        <a:p>
          <a:r>
            <a:rPr lang="en-US" dirty="0" err="1" smtClean="0">
              <a:latin typeface="Arial" pitchFamily="34" charset="0"/>
              <a:cs typeface="Arial" pitchFamily="34" charset="0"/>
            </a:rPr>
            <a:t>Tahap</a:t>
          </a:r>
          <a:r>
            <a:rPr lang="en-US" dirty="0" smtClean="0">
              <a:latin typeface="Arial" pitchFamily="34" charset="0"/>
              <a:cs typeface="Arial" pitchFamily="34" charset="0"/>
            </a:rPr>
            <a:t> </a:t>
          </a:r>
          <a:r>
            <a:rPr lang="en-US" dirty="0" err="1" smtClean="0">
              <a:latin typeface="Arial" pitchFamily="34" charset="0"/>
              <a:cs typeface="Arial" pitchFamily="34" charset="0"/>
            </a:rPr>
            <a:t>memahami</a:t>
          </a:r>
          <a:r>
            <a:rPr lang="en-US" dirty="0" smtClean="0">
              <a:latin typeface="Arial" pitchFamily="34" charset="0"/>
              <a:cs typeface="Arial" pitchFamily="34" charset="0"/>
            </a:rPr>
            <a:t>/ understanding</a:t>
          </a:r>
          <a:endParaRPr lang="en-US" dirty="0"/>
        </a:p>
      </dgm:t>
    </dgm:pt>
    <dgm:pt modelId="{C45D9B30-A246-4945-85B4-DE07B71F4533}" type="parTrans" cxnId="{7F2E3613-9E26-4435-B823-8D859BD7DA18}">
      <dgm:prSet/>
      <dgm:spPr/>
      <dgm:t>
        <a:bodyPr/>
        <a:lstStyle/>
        <a:p>
          <a:endParaRPr lang="en-US"/>
        </a:p>
      </dgm:t>
    </dgm:pt>
    <dgm:pt modelId="{B508BBB0-E00E-4333-BEE5-3B610A66DAB8}" type="sibTrans" cxnId="{7F2E3613-9E26-4435-B823-8D859BD7DA18}">
      <dgm:prSet/>
      <dgm:spPr/>
      <dgm:t>
        <a:bodyPr/>
        <a:lstStyle/>
        <a:p>
          <a:endParaRPr lang="en-US"/>
        </a:p>
      </dgm:t>
    </dgm:pt>
    <dgm:pt modelId="{C21820DC-0628-4AD8-8CEC-0BB76859347A}">
      <dgm:prSet phldrT="[Text]"/>
      <dgm:spPr/>
      <dgm:t>
        <a:bodyPr/>
        <a:lstStyle/>
        <a:p>
          <a:r>
            <a:rPr lang="en-US" dirty="0" err="1" smtClean="0">
              <a:latin typeface="Arial" pitchFamily="34" charset="0"/>
              <a:cs typeface="Arial" pitchFamily="34" charset="0"/>
            </a:rPr>
            <a:t>Tahap</a:t>
          </a:r>
          <a:r>
            <a:rPr lang="en-US" dirty="0" smtClean="0">
              <a:latin typeface="Arial" pitchFamily="34" charset="0"/>
              <a:cs typeface="Arial" pitchFamily="34" charset="0"/>
            </a:rPr>
            <a:t> </a:t>
          </a:r>
          <a:r>
            <a:rPr lang="en-US" dirty="0" err="1" smtClean="0">
              <a:latin typeface="Arial" pitchFamily="34" charset="0"/>
              <a:cs typeface="Arial" pitchFamily="34" charset="0"/>
            </a:rPr>
            <a:t>menginterpretasi</a:t>
          </a:r>
          <a:r>
            <a:rPr lang="en-US" dirty="0" smtClean="0">
              <a:latin typeface="Arial" pitchFamily="34" charset="0"/>
              <a:cs typeface="Arial" pitchFamily="34" charset="0"/>
            </a:rPr>
            <a:t>/ interpreting</a:t>
          </a:r>
          <a:endParaRPr lang="en-US" dirty="0"/>
        </a:p>
      </dgm:t>
    </dgm:pt>
    <dgm:pt modelId="{87E2800F-3E87-46DC-9B18-C5DC4E0C2F89}" type="parTrans" cxnId="{94A8E9B5-AB9E-4651-ACE1-4CE5F2DF9D96}">
      <dgm:prSet/>
      <dgm:spPr/>
      <dgm:t>
        <a:bodyPr/>
        <a:lstStyle/>
        <a:p>
          <a:endParaRPr lang="en-US"/>
        </a:p>
      </dgm:t>
    </dgm:pt>
    <dgm:pt modelId="{395DB9C4-44F0-439E-BAE2-606C309773FF}" type="sibTrans" cxnId="{94A8E9B5-AB9E-4651-ACE1-4CE5F2DF9D96}">
      <dgm:prSet/>
      <dgm:spPr/>
      <dgm:t>
        <a:bodyPr/>
        <a:lstStyle/>
        <a:p>
          <a:endParaRPr lang="en-US"/>
        </a:p>
      </dgm:t>
    </dgm:pt>
    <dgm:pt modelId="{ECF70EB5-924E-447D-B42D-F9C5540C7E1E}">
      <dgm:prSet phldrT="[Text]"/>
      <dgm:spPr/>
      <dgm:t>
        <a:bodyPr/>
        <a:lstStyle/>
        <a:p>
          <a:r>
            <a:rPr lang="en-US" dirty="0" err="1" smtClean="0">
              <a:latin typeface="Arial" pitchFamily="34" charset="0"/>
              <a:cs typeface="Arial" pitchFamily="34" charset="0"/>
            </a:rPr>
            <a:t>Tahap</a:t>
          </a:r>
          <a:r>
            <a:rPr lang="en-US" dirty="0" smtClean="0">
              <a:latin typeface="Arial" pitchFamily="34" charset="0"/>
              <a:cs typeface="Arial" pitchFamily="34" charset="0"/>
            </a:rPr>
            <a:t> </a:t>
          </a:r>
          <a:r>
            <a:rPr lang="en-US" dirty="0" err="1" smtClean="0">
              <a:latin typeface="Arial" pitchFamily="34" charset="0"/>
              <a:cs typeface="Arial" pitchFamily="34" charset="0"/>
            </a:rPr>
            <a:t>mengevaluasi</a:t>
          </a:r>
          <a:r>
            <a:rPr lang="en-US" dirty="0" smtClean="0">
              <a:latin typeface="Arial" pitchFamily="34" charset="0"/>
              <a:cs typeface="Arial" pitchFamily="34" charset="0"/>
            </a:rPr>
            <a:t>/ evaluating</a:t>
          </a:r>
          <a:endParaRPr lang="en-US" dirty="0"/>
        </a:p>
      </dgm:t>
    </dgm:pt>
    <dgm:pt modelId="{FEE60F73-04CD-452A-8430-7C0D5DCF29F3}" type="parTrans" cxnId="{D7432D0F-E73B-4706-8FCF-5D5229759BB2}">
      <dgm:prSet/>
      <dgm:spPr/>
      <dgm:t>
        <a:bodyPr/>
        <a:lstStyle/>
        <a:p>
          <a:endParaRPr lang="en-US"/>
        </a:p>
      </dgm:t>
    </dgm:pt>
    <dgm:pt modelId="{36221714-8567-4D0D-93EC-F4F7887D0D75}" type="sibTrans" cxnId="{D7432D0F-E73B-4706-8FCF-5D5229759BB2}">
      <dgm:prSet/>
      <dgm:spPr/>
      <dgm:t>
        <a:bodyPr/>
        <a:lstStyle/>
        <a:p>
          <a:endParaRPr lang="en-US"/>
        </a:p>
      </dgm:t>
    </dgm:pt>
    <dgm:pt modelId="{D9C70350-146D-48F8-B2E3-08C86138A1F1}">
      <dgm:prSet phldrT="[Text]"/>
      <dgm:spPr/>
      <dgm:t>
        <a:bodyPr/>
        <a:lstStyle/>
        <a:p>
          <a:r>
            <a:rPr lang="en-US" dirty="0" err="1" smtClean="0">
              <a:latin typeface="Arial" pitchFamily="34" charset="0"/>
              <a:cs typeface="Arial" pitchFamily="34" charset="0"/>
            </a:rPr>
            <a:t>Tahap</a:t>
          </a:r>
          <a:r>
            <a:rPr lang="en-US" dirty="0" smtClean="0">
              <a:latin typeface="Arial" pitchFamily="34" charset="0"/>
              <a:cs typeface="Arial" pitchFamily="34" charset="0"/>
            </a:rPr>
            <a:t> </a:t>
          </a:r>
          <a:r>
            <a:rPr lang="en-US" dirty="0" err="1" smtClean="0">
              <a:latin typeface="Arial" pitchFamily="34" charset="0"/>
              <a:cs typeface="Arial" pitchFamily="34" charset="0"/>
            </a:rPr>
            <a:t>menanggapi</a:t>
          </a:r>
          <a:r>
            <a:rPr lang="en-US" dirty="0" smtClean="0">
              <a:latin typeface="Arial" pitchFamily="34" charset="0"/>
              <a:cs typeface="Arial" pitchFamily="34" charset="0"/>
            </a:rPr>
            <a:t>/ responding</a:t>
          </a:r>
          <a:endParaRPr lang="en-US" dirty="0"/>
        </a:p>
      </dgm:t>
    </dgm:pt>
    <dgm:pt modelId="{2DA6F4F0-A2EA-4B2C-AE05-7257FA554296}" type="parTrans" cxnId="{B9F5F247-F86A-4DFB-83E7-F7E5B0C9F38E}">
      <dgm:prSet/>
      <dgm:spPr/>
      <dgm:t>
        <a:bodyPr/>
        <a:lstStyle/>
        <a:p>
          <a:endParaRPr lang="en-US"/>
        </a:p>
      </dgm:t>
    </dgm:pt>
    <dgm:pt modelId="{F89EDF5B-8EAE-434C-AEDB-78D62BF3B344}" type="sibTrans" cxnId="{B9F5F247-F86A-4DFB-83E7-F7E5B0C9F38E}">
      <dgm:prSet/>
      <dgm:spPr/>
      <dgm:t>
        <a:bodyPr/>
        <a:lstStyle/>
        <a:p>
          <a:endParaRPr lang="en-US"/>
        </a:p>
      </dgm:t>
    </dgm:pt>
    <dgm:pt modelId="{ECF5DC4E-A7E3-41AC-BE03-B98082874F4F}" type="pres">
      <dgm:prSet presAssocID="{D18D4948-3505-4A32-97FF-AA127CEE30A4}" presName="outerComposite" presStyleCnt="0">
        <dgm:presLayoutVars>
          <dgm:chMax val="5"/>
          <dgm:dir/>
          <dgm:resizeHandles val="exact"/>
        </dgm:presLayoutVars>
      </dgm:prSet>
      <dgm:spPr/>
      <dgm:t>
        <a:bodyPr/>
        <a:lstStyle/>
        <a:p>
          <a:endParaRPr lang="en-US"/>
        </a:p>
      </dgm:t>
    </dgm:pt>
    <dgm:pt modelId="{02012B1D-0FF2-4B90-93F0-706B3B390D33}" type="pres">
      <dgm:prSet presAssocID="{D18D4948-3505-4A32-97FF-AA127CEE30A4}" presName="dummyMaxCanvas" presStyleCnt="0">
        <dgm:presLayoutVars/>
      </dgm:prSet>
      <dgm:spPr/>
    </dgm:pt>
    <dgm:pt modelId="{9ED97341-BB16-4A86-9E50-DE74B7FA35A9}" type="pres">
      <dgm:prSet presAssocID="{D18D4948-3505-4A32-97FF-AA127CEE30A4}" presName="FiveNodes_1" presStyleLbl="node1" presStyleIdx="0" presStyleCnt="5">
        <dgm:presLayoutVars>
          <dgm:bulletEnabled val="1"/>
        </dgm:presLayoutVars>
      </dgm:prSet>
      <dgm:spPr/>
      <dgm:t>
        <a:bodyPr/>
        <a:lstStyle/>
        <a:p>
          <a:endParaRPr lang="en-US"/>
        </a:p>
      </dgm:t>
    </dgm:pt>
    <dgm:pt modelId="{DB931B38-2B99-4BD4-ACD8-EC4AFF34485C}" type="pres">
      <dgm:prSet presAssocID="{D18D4948-3505-4A32-97FF-AA127CEE30A4}" presName="FiveNodes_2" presStyleLbl="node1" presStyleIdx="1" presStyleCnt="5">
        <dgm:presLayoutVars>
          <dgm:bulletEnabled val="1"/>
        </dgm:presLayoutVars>
      </dgm:prSet>
      <dgm:spPr/>
      <dgm:t>
        <a:bodyPr/>
        <a:lstStyle/>
        <a:p>
          <a:endParaRPr lang="en-US"/>
        </a:p>
      </dgm:t>
    </dgm:pt>
    <dgm:pt modelId="{936F6290-DB64-4322-AC63-35C1A3693204}" type="pres">
      <dgm:prSet presAssocID="{D18D4948-3505-4A32-97FF-AA127CEE30A4}" presName="FiveNodes_3" presStyleLbl="node1" presStyleIdx="2" presStyleCnt="5">
        <dgm:presLayoutVars>
          <dgm:bulletEnabled val="1"/>
        </dgm:presLayoutVars>
      </dgm:prSet>
      <dgm:spPr/>
      <dgm:t>
        <a:bodyPr/>
        <a:lstStyle/>
        <a:p>
          <a:endParaRPr lang="en-US"/>
        </a:p>
      </dgm:t>
    </dgm:pt>
    <dgm:pt modelId="{49492992-8028-4C44-A789-03A5DADDFCA4}" type="pres">
      <dgm:prSet presAssocID="{D18D4948-3505-4A32-97FF-AA127CEE30A4}" presName="FiveNodes_4" presStyleLbl="node1" presStyleIdx="3" presStyleCnt="5">
        <dgm:presLayoutVars>
          <dgm:bulletEnabled val="1"/>
        </dgm:presLayoutVars>
      </dgm:prSet>
      <dgm:spPr/>
      <dgm:t>
        <a:bodyPr/>
        <a:lstStyle/>
        <a:p>
          <a:endParaRPr lang="en-US"/>
        </a:p>
      </dgm:t>
    </dgm:pt>
    <dgm:pt modelId="{B96428CE-F2D7-40CB-8311-D0464CE299D7}" type="pres">
      <dgm:prSet presAssocID="{D18D4948-3505-4A32-97FF-AA127CEE30A4}" presName="FiveNodes_5" presStyleLbl="node1" presStyleIdx="4" presStyleCnt="5">
        <dgm:presLayoutVars>
          <dgm:bulletEnabled val="1"/>
        </dgm:presLayoutVars>
      </dgm:prSet>
      <dgm:spPr/>
      <dgm:t>
        <a:bodyPr/>
        <a:lstStyle/>
        <a:p>
          <a:endParaRPr lang="en-US"/>
        </a:p>
      </dgm:t>
    </dgm:pt>
    <dgm:pt modelId="{3837D57F-9851-463B-B57E-1C1E9F314F9E}" type="pres">
      <dgm:prSet presAssocID="{D18D4948-3505-4A32-97FF-AA127CEE30A4}" presName="FiveConn_1-2" presStyleLbl="fgAccFollowNode1" presStyleIdx="0" presStyleCnt="4">
        <dgm:presLayoutVars>
          <dgm:bulletEnabled val="1"/>
        </dgm:presLayoutVars>
      </dgm:prSet>
      <dgm:spPr/>
      <dgm:t>
        <a:bodyPr/>
        <a:lstStyle/>
        <a:p>
          <a:endParaRPr lang="en-US"/>
        </a:p>
      </dgm:t>
    </dgm:pt>
    <dgm:pt modelId="{5663190F-A6D8-4A01-9566-24D2F61DD348}" type="pres">
      <dgm:prSet presAssocID="{D18D4948-3505-4A32-97FF-AA127CEE30A4}" presName="FiveConn_2-3" presStyleLbl="fgAccFollowNode1" presStyleIdx="1" presStyleCnt="4">
        <dgm:presLayoutVars>
          <dgm:bulletEnabled val="1"/>
        </dgm:presLayoutVars>
      </dgm:prSet>
      <dgm:spPr/>
      <dgm:t>
        <a:bodyPr/>
        <a:lstStyle/>
        <a:p>
          <a:endParaRPr lang="en-US"/>
        </a:p>
      </dgm:t>
    </dgm:pt>
    <dgm:pt modelId="{4A3A5ACC-6F22-4F08-8D3E-891BF37B8BFC}" type="pres">
      <dgm:prSet presAssocID="{D18D4948-3505-4A32-97FF-AA127CEE30A4}" presName="FiveConn_3-4" presStyleLbl="fgAccFollowNode1" presStyleIdx="2" presStyleCnt="4">
        <dgm:presLayoutVars>
          <dgm:bulletEnabled val="1"/>
        </dgm:presLayoutVars>
      </dgm:prSet>
      <dgm:spPr/>
      <dgm:t>
        <a:bodyPr/>
        <a:lstStyle/>
        <a:p>
          <a:endParaRPr lang="en-US"/>
        </a:p>
      </dgm:t>
    </dgm:pt>
    <dgm:pt modelId="{E80EB7D3-B962-40EB-987E-493DB459A386}" type="pres">
      <dgm:prSet presAssocID="{D18D4948-3505-4A32-97FF-AA127CEE30A4}" presName="FiveConn_4-5" presStyleLbl="fgAccFollowNode1" presStyleIdx="3" presStyleCnt="4">
        <dgm:presLayoutVars>
          <dgm:bulletEnabled val="1"/>
        </dgm:presLayoutVars>
      </dgm:prSet>
      <dgm:spPr/>
      <dgm:t>
        <a:bodyPr/>
        <a:lstStyle/>
        <a:p>
          <a:endParaRPr lang="en-US"/>
        </a:p>
      </dgm:t>
    </dgm:pt>
    <dgm:pt modelId="{A8B46BB8-8EDA-406F-82C7-49065A54F5E8}" type="pres">
      <dgm:prSet presAssocID="{D18D4948-3505-4A32-97FF-AA127CEE30A4}" presName="FiveNodes_1_text" presStyleLbl="node1" presStyleIdx="4" presStyleCnt="5">
        <dgm:presLayoutVars>
          <dgm:bulletEnabled val="1"/>
        </dgm:presLayoutVars>
      </dgm:prSet>
      <dgm:spPr/>
      <dgm:t>
        <a:bodyPr/>
        <a:lstStyle/>
        <a:p>
          <a:endParaRPr lang="en-US"/>
        </a:p>
      </dgm:t>
    </dgm:pt>
    <dgm:pt modelId="{11F0741D-6D68-4B1E-BB60-AEC9A5F84D64}" type="pres">
      <dgm:prSet presAssocID="{D18D4948-3505-4A32-97FF-AA127CEE30A4}" presName="FiveNodes_2_text" presStyleLbl="node1" presStyleIdx="4" presStyleCnt="5">
        <dgm:presLayoutVars>
          <dgm:bulletEnabled val="1"/>
        </dgm:presLayoutVars>
      </dgm:prSet>
      <dgm:spPr/>
      <dgm:t>
        <a:bodyPr/>
        <a:lstStyle/>
        <a:p>
          <a:endParaRPr lang="en-US"/>
        </a:p>
      </dgm:t>
    </dgm:pt>
    <dgm:pt modelId="{1FEC8265-AB8C-4E2C-BF7A-421FB6E95647}" type="pres">
      <dgm:prSet presAssocID="{D18D4948-3505-4A32-97FF-AA127CEE30A4}" presName="FiveNodes_3_text" presStyleLbl="node1" presStyleIdx="4" presStyleCnt="5">
        <dgm:presLayoutVars>
          <dgm:bulletEnabled val="1"/>
        </dgm:presLayoutVars>
      </dgm:prSet>
      <dgm:spPr/>
      <dgm:t>
        <a:bodyPr/>
        <a:lstStyle/>
        <a:p>
          <a:endParaRPr lang="en-US"/>
        </a:p>
      </dgm:t>
    </dgm:pt>
    <dgm:pt modelId="{1145E656-80B6-4D09-80CD-1CF94F269CF4}" type="pres">
      <dgm:prSet presAssocID="{D18D4948-3505-4A32-97FF-AA127CEE30A4}" presName="FiveNodes_4_text" presStyleLbl="node1" presStyleIdx="4" presStyleCnt="5">
        <dgm:presLayoutVars>
          <dgm:bulletEnabled val="1"/>
        </dgm:presLayoutVars>
      </dgm:prSet>
      <dgm:spPr/>
      <dgm:t>
        <a:bodyPr/>
        <a:lstStyle/>
        <a:p>
          <a:endParaRPr lang="en-US"/>
        </a:p>
      </dgm:t>
    </dgm:pt>
    <dgm:pt modelId="{DFBE481F-2F2A-4A17-B931-975308214E67}" type="pres">
      <dgm:prSet presAssocID="{D18D4948-3505-4A32-97FF-AA127CEE30A4}" presName="FiveNodes_5_text" presStyleLbl="node1" presStyleIdx="4" presStyleCnt="5">
        <dgm:presLayoutVars>
          <dgm:bulletEnabled val="1"/>
        </dgm:presLayoutVars>
      </dgm:prSet>
      <dgm:spPr/>
      <dgm:t>
        <a:bodyPr/>
        <a:lstStyle/>
        <a:p>
          <a:endParaRPr lang="en-US"/>
        </a:p>
      </dgm:t>
    </dgm:pt>
  </dgm:ptLst>
  <dgm:cxnLst>
    <dgm:cxn modelId="{0CE9650E-6B87-443C-A1A1-0DFFE159C77E}" type="presOf" srcId="{ECF70EB5-924E-447D-B42D-F9C5540C7E1E}" destId="{49492992-8028-4C44-A789-03A5DADDFCA4}" srcOrd="0" destOrd="0" presId="urn:microsoft.com/office/officeart/2005/8/layout/vProcess5"/>
    <dgm:cxn modelId="{F274D102-5A5E-4C4D-BE8E-D1D71B49D420}" type="presOf" srcId="{228710D9-31AC-4C5F-9F29-03BACE2F645E}" destId="{9ED97341-BB16-4A86-9E50-DE74B7FA35A9}" srcOrd="0" destOrd="0" presId="urn:microsoft.com/office/officeart/2005/8/layout/vProcess5"/>
    <dgm:cxn modelId="{797AAF68-6B1E-484A-B84E-2229CA844C9C}" type="presOf" srcId="{395DB9C4-44F0-439E-BAE2-606C309773FF}" destId="{4A3A5ACC-6F22-4F08-8D3E-891BF37B8BFC}" srcOrd="0" destOrd="0" presId="urn:microsoft.com/office/officeart/2005/8/layout/vProcess5"/>
    <dgm:cxn modelId="{FF735BB5-6A8D-4835-8A71-DCA693295B7B}" type="presOf" srcId="{C21820DC-0628-4AD8-8CEC-0BB76859347A}" destId="{1FEC8265-AB8C-4E2C-BF7A-421FB6E95647}" srcOrd="1" destOrd="0" presId="urn:microsoft.com/office/officeart/2005/8/layout/vProcess5"/>
    <dgm:cxn modelId="{05DBBE49-0677-478A-919D-CD239E12E1D2}" srcId="{D18D4948-3505-4A32-97FF-AA127CEE30A4}" destId="{228710D9-31AC-4C5F-9F29-03BACE2F645E}" srcOrd="0" destOrd="0" parTransId="{53398F36-017C-428F-A23B-79BACCC6A387}" sibTransId="{F1943AC8-5947-40BE-8318-9B0242314236}"/>
    <dgm:cxn modelId="{62137FCD-46E0-4180-8043-C102C17FF825}" type="presOf" srcId="{D9C70350-146D-48F8-B2E3-08C86138A1F1}" destId="{DFBE481F-2F2A-4A17-B931-975308214E67}" srcOrd="1" destOrd="0" presId="urn:microsoft.com/office/officeart/2005/8/layout/vProcess5"/>
    <dgm:cxn modelId="{FA963845-531A-4958-B7A0-8C22E09ED2A5}" type="presOf" srcId="{B508BBB0-E00E-4333-BEE5-3B610A66DAB8}" destId="{5663190F-A6D8-4A01-9566-24D2F61DD348}" srcOrd="0" destOrd="0" presId="urn:microsoft.com/office/officeart/2005/8/layout/vProcess5"/>
    <dgm:cxn modelId="{7DA6A1A2-FE7D-426D-A00A-A2B38C0DB8E9}" type="presOf" srcId="{ECF70EB5-924E-447D-B42D-F9C5540C7E1E}" destId="{1145E656-80B6-4D09-80CD-1CF94F269CF4}" srcOrd="1" destOrd="0" presId="urn:microsoft.com/office/officeart/2005/8/layout/vProcess5"/>
    <dgm:cxn modelId="{94A8E9B5-AB9E-4651-ACE1-4CE5F2DF9D96}" srcId="{D18D4948-3505-4A32-97FF-AA127CEE30A4}" destId="{C21820DC-0628-4AD8-8CEC-0BB76859347A}" srcOrd="2" destOrd="0" parTransId="{87E2800F-3E87-46DC-9B18-C5DC4E0C2F89}" sibTransId="{395DB9C4-44F0-439E-BAE2-606C309773FF}"/>
    <dgm:cxn modelId="{1855D7D9-BB79-4957-A648-469682B6C4F8}" type="presOf" srcId="{D9C70350-146D-48F8-B2E3-08C86138A1F1}" destId="{B96428CE-F2D7-40CB-8311-D0464CE299D7}" srcOrd="0" destOrd="0" presId="urn:microsoft.com/office/officeart/2005/8/layout/vProcess5"/>
    <dgm:cxn modelId="{D7432D0F-E73B-4706-8FCF-5D5229759BB2}" srcId="{D18D4948-3505-4A32-97FF-AA127CEE30A4}" destId="{ECF70EB5-924E-447D-B42D-F9C5540C7E1E}" srcOrd="3" destOrd="0" parTransId="{FEE60F73-04CD-452A-8430-7C0D5DCF29F3}" sibTransId="{36221714-8567-4D0D-93EC-F4F7887D0D75}"/>
    <dgm:cxn modelId="{9CCB05A9-AFC9-4E90-BAEB-6528BD5C915A}" type="presOf" srcId="{0C0350ED-5A16-4DCB-98D4-FC6827B82832}" destId="{DB931B38-2B99-4BD4-ACD8-EC4AFF34485C}" srcOrd="0" destOrd="0" presId="urn:microsoft.com/office/officeart/2005/8/layout/vProcess5"/>
    <dgm:cxn modelId="{7F2E3613-9E26-4435-B823-8D859BD7DA18}" srcId="{D18D4948-3505-4A32-97FF-AA127CEE30A4}" destId="{0C0350ED-5A16-4DCB-98D4-FC6827B82832}" srcOrd="1" destOrd="0" parTransId="{C45D9B30-A246-4945-85B4-DE07B71F4533}" sibTransId="{B508BBB0-E00E-4333-BEE5-3B610A66DAB8}"/>
    <dgm:cxn modelId="{680FC575-B62A-4323-8B4B-E5CDA7300E20}" type="presOf" srcId="{F1943AC8-5947-40BE-8318-9B0242314236}" destId="{3837D57F-9851-463B-B57E-1C1E9F314F9E}" srcOrd="0" destOrd="0" presId="urn:microsoft.com/office/officeart/2005/8/layout/vProcess5"/>
    <dgm:cxn modelId="{34AD4A48-FC13-4C09-A80D-CD2406212FE1}" type="presOf" srcId="{36221714-8567-4D0D-93EC-F4F7887D0D75}" destId="{E80EB7D3-B962-40EB-987E-493DB459A386}" srcOrd="0" destOrd="0" presId="urn:microsoft.com/office/officeart/2005/8/layout/vProcess5"/>
    <dgm:cxn modelId="{BFE4E54A-56CA-4CF2-A2D1-878F84D934C5}" type="presOf" srcId="{228710D9-31AC-4C5F-9F29-03BACE2F645E}" destId="{A8B46BB8-8EDA-406F-82C7-49065A54F5E8}" srcOrd="1" destOrd="0" presId="urn:microsoft.com/office/officeart/2005/8/layout/vProcess5"/>
    <dgm:cxn modelId="{EDB45A62-4D7A-48C9-A946-20E8E9ADD90E}" type="presOf" srcId="{C21820DC-0628-4AD8-8CEC-0BB76859347A}" destId="{936F6290-DB64-4322-AC63-35C1A3693204}" srcOrd="0" destOrd="0" presId="urn:microsoft.com/office/officeart/2005/8/layout/vProcess5"/>
    <dgm:cxn modelId="{B9F5F247-F86A-4DFB-83E7-F7E5B0C9F38E}" srcId="{D18D4948-3505-4A32-97FF-AA127CEE30A4}" destId="{D9C70350-146D-48F8-B2E3-08C86138A1F1}" srcOrd="4" destOrd="0" parTransId="{2DA6F4F0-A2EA-4B2C-AE05-7257FA554296}" sibTransId="{F89EDF5B-8EAE-434C-AEDB-78D62BF3B344}"/>
    <dgm:cxn modelId="{57FB1820-FA0F-4E6C-B565-3736879F0801}" type="presOf" srcId="{D18D4948-3505-4A32-97FF-AA127CEE30A4}" destId="{ECF5DC4E-A7E3-41AC-BE03-B98082874F4F}" srcOrd="0" destOrd="0" presId="urn:microsoft.com/office/officeart/2005/8/layout/vProcess5"/>
    <dgm:cxn modelId="{8294163C-C818-494A-AF38-A3C9A90D6DB4}" type="presOf" srcId="{0C0350ED-5A16-4DCB-98D4-FC6827B82832}" destId="{11F0741D-6D68-4B1E-BB60-AEC9A5F84D64}" srcOrd="1" destOrd="0" presId="urn:microsoft.com/office/officeart/2005/8/layout/vProcess5"/>
    <dgm:cxn modelId="{9B99933E-0A39-4BE9-9682-D17DD70AFA7F}" type="presParOf" srcId="{ECF5DC4E-A7E3-41AC-BE03-B98082874F4F}" destId="{02012B1D-0FF2-4B90-93F0-706B3B390D33}" srcOrd="0" destOrd="0" presId="urn:microsoft.com/office/officeart/2005/8/layout/vProcess5"/>
    <dgm:cxn modelId="{C8FBC68E-66D0-4F74-ADB7-DD98C9E29CE4}" type="presParOf" srcId="{ECF5DC4E-A7E3-41AC-BE03-B98082874F4F}" destId="{9ED97341-BB16-4A86-9E50-DE74B7FA35A9}" srcOrd="1" destOrd="0" presId="urn:microsoft.com/office/officeart/2005/8/layout/vProcess5"/>
    <dgm:cxn modelId="{899CDD87-5BD5-49A1-A6FA-42053067BC27}" type="presParOf" srcId="{ECF5DC4E-A7E3-41AC-BE03-B98082874F4F}" destId="{DB931B38-2B99-4BD4-ACD8-EC4AFF34485C}" srcOrd="2" destOrd="0" presId="urn:microsoft.com/office/officeart/2005/8/layout/vProcess5"/>
    <dgm:cxn modelId="{423E1997-7768-4C5B-A9FF-5517252E5045}" type="presParOf" srcId="{ECF5DC4E-A7E3-41AC-BE03-B98082874F4F}" destId="{936F6290-DB64-4322-AC63-35C1A3693204}" srcOrd="3" destOrd="0" presId="urn:microsoft.com/office/officeart/2005/8/layout/vProcess5"/>
    <dgm:cxn modelId="{D30AAEAC-3182-496D-9A58-6282B34DE431}" type="presParOf" srcId="{ECF5DC4E-A7E3-41AC-BE03-B98082874F4F}" destId="{49492992-8028-4C44-A789-03A5DADDFCA4}" srcOrd="4" destOrd="0" presId="urn:microsoft.com/office/officeart/2005/8/layout/vProcess5"/>
    <dgm:cxn modelId="{9334C955-A6B8-42A1-AA00-212F6D7AED76}" type="presParOf" srcId="{ECF5DC4E-A7E3-41AC-BE03-B98082874F4F}" destId="{B96428CE-F2D7-40CB-8311-D0464CE299D7}" srcOrd="5" destOrd="0" presId="urn:microsoft.com/office/officeart/2005/8/layout/vProcess5"/>
    <dgm:cxn modelId="{32ED0386-0914-454A-80B9-812E0BDAACE4}" type="presParOf" srcId="{ECF5DC4E-A7E3-41AC-BE03-B98082874F4F}" destId="{3837D57F-9851-463B-B57E-1C1E9F314F9E}" srcOrd="6" destOrd="0" presId="urn:microsoft.com/office/officeart/2005/8/layout/vProcess5"/>
    <dgm:cxn modelId="{C8F3F0FD-0C10-404A-8EB1-F6F752120A45}" type="presParOf" srcId="{ECF5DC4E-A7E3-41AC-BE03-B98082874F4F}" destId="{5663190F-A6D8-4A01-9566-24D2F61DD348}" srcOrd="7" destOrd="0" presId="urn:microsoft.com/office/officeart/2005/8/layout/vProcess5"/>
    <dgm:cxn modelId="{369ABE0B-C746-48C8-B7C9-12B0162BADC6}" type="presParOf" srcId="{ECF5DC4E-A7E3-41AC-BE03-B98082874F4F}" destId="{4A3A5ACC-6F22-4F08-8D3E-891BF37B8BFC}" srcOrd="8" destOrd="0" presId="urn:microsoft.com/office/officeart/2005/8/layout/vProcess5"/>
    <dgm:cxn modelId="{65752CC3-4CE4-4BF1-8832-E0D6808AA010}" type="presParOf" srcId="{ECF5DC4E-A7E3-41AC-BE03-B98082874F4F}" destId="{E80EB7D3-B962-40EB-987E-493DB459A386}" srcOrd="9" destOrd="0" presId="urn:microsoft.com/office/officeart/2005/8/layout/vProcess5"/>
    <dgm:cxn modelId="{64C12618-0751-4F47-A0CF-0F3445CC8435}" type="presParOf" srcId="{ECF5DC4E-A7E3-41AC-BE03-B98082874F4F}" destId="{A8B46BB8-8EDA-406F-82C7-49065A54F5E8}" srcOrd="10" destOrd="0" presId="urn:microsoft.com/office/officeart/2005/8/layout/vProcess5"/>
    <dgm:cxn modelId="{9C01154F-2EC7-4476-80A5-72854066366B}" type="presParOf" srcId="{ECF5DC4E-A7E3-41AC-BE03-B98082874F4F}" destId="{11F0741D-6D68-4B1E-BB60-AEC9A5F84D64}" srcOrd="11" destOrd="0" presId="urn:microsoft.com/office/officeart/2005/8/layout/vProcess5"/>
    <dgm:cxn modelId="{F3259D62-B02C-4F08-9FB6-5C30BA3BA8C8}" type="presParOf" srcId="{ECF5DC4E-A7E3-41AC-BE03-B98082874F4F}" destId="{1FEC8265-AB8C-4E2C-BF7A-421FB6E95647}" srcOrd="12" destOrd="0" presId="urn:microsoft.com/office/officeart/2005/8/layout/vProcess5"/>
    <dgm:cxn modelId="{ACD73811-3470-4892-B93D-1CDF54F749A3}" type="presParOf" srcId="{ECF5DC4E-A7E3-41AC-BE03-B98082874F4F}" destId="{1145E656-80B6-4D09-80CD-1CF94F269CF4}" srcOrd="13" destOrd="0" presId="urn:microsoft.com/office/officeart/2005/8/layout/vProcess5"/>
    <dgm:cxn modelId="{D06FFE66-DBE9-4E42-BF05-6A7E8748BCE3}" type="presParOf" srcId="{ECF5DC4E-A7E3-41AC-BE03-B98082874F4F}" destId="{DFBE481F-2F2A-4A17-B931-975308214E67}"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ACEF5D-0303-4245-BD87-30089DDCE2D6}"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C8CCDCC1-6B51-46E3-9693-4BE98322EEAF}">
      <dgm:prSet phldrT="[Text]"/>
      <dgm:spPr/>
      <dgm:t>
        <a:bodyPr/>
        <a:lstStyle/>
        <a:p>
          <a:r>
            <a:rPr lang="en-US" b="1" dirty="0" err="1" smtClean="0">
              <a:latin typeface="Arial" pitchFamily="34" charset="0"/>
              <a:cs typeface="Arial" pitchFamily="34" charset="0"/>
            </a:rPr>
            <a:t>Fungsi</a:t>
          </a:r>
          <a:r>
            <a:rPr lang="en-US" b="1" dirty="0" smtClean="0">
              <a:latin typeface="Arial" pitchFamily="34" charset="0"/>
              <a:cs typeface="Arial" pitchFamily="34" charset="0"/>
            </a:rPr>
            <a:t> </a:t>
          </a:r>
          <a:r>
            <a:rPr lang="en-US" b="1" dirty="0" err="1" smtClean="0">
              <a:latin typeface="Arial" pitchFamily="34" charset="0"/>
              <a:cs typeface="Arial" pitchFamily="34" charset="0"/>
            </a:rPr>
            <a:t>menyimak</a:t>
          </a:r>
          <a:r>
            <a:rPr lang="en-US" b="1" dirty="0" smtClean="0">
              <a:latin typeface="Arial" pitchFamily="34" charset="0"/>
              <a:cs typeface="Arial" pitchFamily="34" charset="0"/>
            </a:rPr>
            <a:t> </a:t>
          </a:r>
          <a:endParaRPr lang="en-US" dirty="0"/>
        </a:p>
      </dgm:t>
    </dgm:pt>
    <dgm:pt modelId="{8EE67F42-444B-4243-837C-511CCC391C3C}" type="parTrans" cxnId="{3F950FB1-783B-4639-BA31-F6E5B4E7BDBD}">
      <dgm:prSet/>
      <dgm:spPr/>
      <dgm:t>
        <a:bodyPr/>
        <a:lstStyle/>
        <a:p>
          <a:endParaRPr lang="en-US"/>
        </a:p>
      </dgm:t>
    </dgm:pt>
    <dgm:pt modelId="{313627FF-DC8A-46CA-AFB6-D9C6D5231539}" type="sibTrans" cxnId="{3F950FB1-783B-4639-BA31-F6E5B4E7BDBD}">
      <dgm:prSet/>
      <dgm:spPr/>
      <dgm:t>
        <a:bodyPr/>
        <a:lstStyle/>
        <a:p>
          <a:endParaRPr lang="en-US"/>
        </a:p>
      </dgm:t>
    </dgm:pt>
    <dgm:pt modelId="{636B4569-B18A-4A90-A2DF-62C04C9697B3}">
      <dgm:prSet phldrT="[Text]"/>
      <dgm:spPr/>
      <dgm:t>
        <a:bodyPr/>
        <a:lstStyle/>
        <a:p>
          <a:r>
            <a:rPr lang="en-US" dirty="0" err="1" smtClean="0">
              <a:latin typeface="Arial" pitchFamily="34" charset="0"/>
              <a:cs typeface="Arial" pitchFamily="34" charset="0"/>
            </a:rPr>
            <a:t>Memperoleh</a:t>
          </a:r>
          <a:r>
            <a:rPr lang="en-US" dirty="0" smtClean="0">
              <a:latin typeface="Arial" pitchFamily="34" charset="0"/>
              <a:cs typeface="Arial" pitchFamily="34" charset="0"/>
            </a:rPr>
            <a:t> </a:t>
          </a:r>
          <a:r>
            <a:rPr lang="en-US" dirty="0" err="1" smtClean="0">
              <a:latin typeface="Arial" pitchFamily="34" charset="0"/>
              <a:cs typeface="Arial" pitchFamily="34" charset="0"/>
            </a:rPr>
            <a:t>informasi</a:t>
          </a:r>
          <a:r>
            <a:rPr lang="en-US" dirty="0" smtClean="0">
              <a:latin typeface="Arial" pitchFamily="34" charset="0"/>
              <a:cs typeface="Arial" pitchFamily="34" charset="0"/>
            </a:rPr>
            <a:t> </a:t>
          </a:r>
          <a:r>
            <a:rPr lang="en-US" dirty="0" err="1" smtClean="0">
              <a:latin typeface="Arial" pitchFamily="34" charset="0"/>
              <a:cs typeface="Arial" pitchFamily="34" charset="0"/>
            </a:rPr>
            <a:t>terkait</a:t>
          </a:r>
          <a:r>
            <a:rPr lang="en-US" dirty="0" smtClean="0">
              <a:latin typeface="Arial" pitchFamily="34" charset="0"/>
              <a:cs typeface="Arial" pitchFamily="34" charset="0"/>
            </a:rPr>
            <a:t> </a:t>
          </a:r>
          <a:r>
            <a:rPr lang="en-US" dirty="0" err="1" smtClean="0">
              <a:latin typeface="Arial" pitchFamily="34" charset="0"/>
              <a:cs typeface="Arial" pitchFamily="34" charset="0"/>
            </a:rPr>
            <a:t>dengan</a:t>
          </a:r>
          <a:r>
            <a:rPr lang="en-US" dirty="0" smtClean="0">
              <a:latin typeface="Arial" pitchFamily="34" charset="0"/>
              <a:cs typeface="Arial" pitchFamily="34" charset="0"/>
            </a:rPr>
            <a:t> </a:t>
          </a:r>
          <a:r>
            <a:rPr lang="en-US" dirty="0" err="1" smtClean="0">
              <a:latin typeface="Arial" pitchFamily="34" charset="0"/>
              <a:cs typeface="Arial" pitchFamily="34" charset="0"/>
            </a:rPr>
            <a:t>pekerjaan</a:t>
          </a:r>
          <a:r>
            <a:rPr lang="en-US" dirty="0" smtClean="0">
              <a:latin typeface="Arial" pitchFamily="34" charset="0"/>
              <a:cs typeface="Arial" pitchFamily="34" charset="0"/>
            </a:rPr>
            <a:t>/ </a:t>
          </a:r>
          <a:r>
            <a:rPr lang="en-US" dirty="0" err="1" smtClean="0">
              <a:latin typeface="Arial" pitchFamily="34" charset="0"/>
              <a:cs typeface="Arial" pitchFamily="34" charset="0"/>
            </a:rPr>
            <a:t>profesi</a:t>
          </a:r>
          <a:endParaRPr lang="en-US" dirty="0"/>
        </a:p>
      </dgm:t>
    </dgm:pt>
    <dgm:pt modelId="{BA52E9B0-5202-4192-AF9D-5690DFB84779}" type="parTrans" cxnId="{4008719B-215D-45C8-BEE4-080EDBD255BA}">
      <dgm:prSet/>
      <dgm:spPr/>
      <dgm:t>
        <a:bodyPr/>
        <a:lstStyle/>
        <a:p>
          <a:endParaRPr lang="en-US"/>
        </a:p>
      </dgm:t>
    </dgm:pt>
    <dgm:pt modelId="{DA3B020B-C59C-4769-9269-A9435AA54BBF}" type="sibTrans" cxnId="{4008719B-215D-45C8-BEE4-080EDBD255BA}">
      <dgm:prSet/>
      <dgm:spPr/>
      <dgm:t>
        <a:bodyPr/>
        <a:lstStyle/>
        <a:p>
          <a:endParaRPr lang="en-US"/>
        </a:p>
      </dgm:t>
    </dgm:pt>
    <dgm:pt modelId="{30C387C5-5296-4E15-AADF-3DFCA2711551}">
      <dgm:prSet phldrT="[Text]"/>
      <dgm:spPr/>
      <dgm:t>
        <a:bodyPr/>
        <a:lstStyle/>
        <a:p>
          <a:r>
            <a:rPr lang="en-US" dirty="0" err="1" smtClean="0">
              <a:latin typeface="Arial" pitchFamily="34" charset="0"/>
              <a:cs typeface="Arial" pitchFamily="34" charset="0"/>
            </a:rPr>
            <a:t>Mengumpulkan</a:t>
          </a:r>
          <a:r>
            <a:rPr lang="en-US" dirty="0" smtClean="0">
              <a:latin typeface="Arial" pitchFamily="34" charset="0"/>
              <a:cs typeface="Arial" pitchFamily="34" charset="0"/>
            </a:rPr>
            <a:t> data agar </a:t>
          </a:r>
          <a:r>
            <a:rPr lang="en-US" dirty="0" err="1" smtClean="0">
              <a:latin typeface="Arial" pitchFamily="34" charset="0"/>
              <a:cs typeface="Arial" pitchFamily="34" charset="0"/>
            </a:rPr>
            <a:t>dapat</a:t>
          </a:r>
          <a:r>
            <a:rPr lang="en-US" dirty="0" smtClean="0">
              <a:latin typeface="Arial" pitchFamily="34" charset="0"/>
              <a:cs typeface="Arial" pitchFamily="34" charset="0"/>
            </a:rPr>
            <a:t> </a:t>
          </a:r>
          <a:r>
            <a:rPr lang="en-US" dirty="0" err="1" smtClean="0">
              <a:latin typeface="Arial" pitchFamily="34" charset="0"/>
              <a:cs typeface="Arial" pitchFamily="34" charset="0"/>
            </a:rPr>
            <a:t>membuat</a:t>
          </a:r>
          <a:r>
            <a:rPr lang="en-US" dirty="0" smtClean="0">
              <a:latin typeface="Arial" pitchFamily="34" charset="0"/>
              <a:cs typeface="Arial" pitchFamily="34" charset="0"/>
            </a:rPr>
            <a:t> </a:t>
          </a:r>
          <a:r>
            <a:rPr lang="en-US" dirty="0" err="1" smtClean="0">
              <a:latin typeface="Arial" pitchFamily="34" charset="0"/>
              <a:cs typeface="Arial" pitchFamily="34" charset="0"/>
            </a:rPr>
            <a:t>keputusan</a:t>
          </a:r>
          <a:r>
            <a:rPr lang="en-US" dirty="0" smtClean="0">
              <a:latin typeface="Arial" pitchFamily="34" charset="0"/>
              <a:cs typeface="Arial" pitchFamily="34" charset="0"/>
            </a:rPr>
            <a:t> yang </a:t>
          </a:r>
          <a:r>
            <a:rPr lang="en-US" dirty="0" err="1" smtClean="0">
              <a:latin typeface="Arial" pitchFamily="34" charset="0"/>
              <a:cs typeface="Arial" pitchFamily="34" charset="0"/>
            </a:rPr>
            <a:t>masuk</a:t>
          </a:r>
          <a:r>
            <a:rPr lang="en-US" dirty="0" smtClean="0">
              <a:latin typeface="Arial" pitchFamily="34" charset="0"/>
              <a:cs typeface="Arial" pitchFamily="34" charset="0"/>
            </a:rPr>
            <a:t> </a:t>
          </a:r>
          <a:r>
            <a:rPr lang="en-US" dirty="0" err="1" smtClean="0">
              <a:latin typeface="Arial" pitchFamily="34" charset="0"/>
              <a:cs typeface="Arial" pitchFamily="34" charset="0"/>
            </a:rPr>
            <a:t>akal</a:t>
          </a:r>
          <a:endParaRPr lang="en-US" dirty="0"/>
        </a:p>
      </dgm:t>
    </dgm:pt>
    <dgm:pt modelId="{2343C138-1606-43A6-925F-29C0477A5015}" type="parTrans" cxnId="{F3B04EDE-F3D8-4EA5-8DCB-52A5361BD806}">
      <dgm:prSet/>
      <dgm:spPr/>
      <dgm:t>
        <a:bodyPr/>
        <a:lstStyle/>
        <a:p>
          <a:endParaRPr lang="en-US"/>
        </a:p>
      </dgm:t>
    </dgm:pt>
    <dgm:pt modelId="{8468CCBF-68AA-4FA7-8764-ABC477232606}" type="sibTrans" cxnId="{F3B04EDE-F3D8-4EA5-8DCB-52A5361BD806}">
      <dgm:prSet/>
      <dgm:spPr/>
      <dgm:t>
        <a:bodyPr/>
        <a:lstStyle/>
        <a:p>
          <a:endParaRPr lang="en-US"/>
        </a:p>
      </dgm:t>
    </dgm:pt>
    <dgm:pt modelId="{9824FFD6-F714-4C1C-A97E-56C2497223DC}">
      <dgm:prSet phldrT="[Text]"/>
      <dgm:spPr/>
      <dgm:t>
        <a:bodyPr/>
        <a:lstStyle/>
        <a:p>
          <a:r>
            <a:rPr lang="en-US" dirty="0" smtClean="0">
              <a:latin typeface="Arial" pitchFamily="34" charset="0"/>
              <a:cs typeface="Arial" pitchFamily="34" charset="0"/>
            </a:rPr>
            <a:t>Agar </a:t>
          </a:r>
          <a:r>
            <a:rPr lang="en-US" dirty="0" err="1" smtClean="0">
              <a:latin typeface="Arial" pitchFamily="34" charset="0"/>
              <a:cs typeface="Arial" pitchFamily="34" charset="0"/>
            </a:rPr>
            <a:t>dapat</a:t>
          </a:r>
          <a:r>
            <a:rPr lang="en-US" dirty="0" smtClean="0">
              <a:latin typeface="Arial" pitchFamily="34" charset="0"/>
              <a:cs typeface="Arial" pitchFamily="34" charset="0"/>
            </a:rPr>
            <a:t> </a:t>
          </a:r>
          <a:r>
            <a:rPr lang="en-US" dirty="0" err="1" smtClean="0">
              <a:latin typeface="Arial" pitchFamily="34" charset="0"/>
              <a:cs typeface="Arial" pitchFamily="34" charset="0"/>
            </a:rPr>
            <a:t>memberikan</a:t>
          </a:r>
          <a:r>
            <a:rPr lang="en-US" dirty="0" smtClean="0">
              <a:latin typeface="Arial" pitchFamily="34" charset="0"/>
              <a:cs typeface="Arial" pitchFamily="34" charset="0"/>
            </a:rPr>
            <a:t> </a:t>
          </a:r>
          <a:r>
            <a:rPr lang="en-US" dirty="0" err="1" smtClean="0">
              <a:latin typeface="Arial" pitchFamily="34" charset="0"/>
              <a:cs typeface="Arial" pitchFamily="34" charset="0"/>
            </a:rPr>
            <a:t>respon</a:t>
          </a:r>
          <a:r>
            <a:rPr lang="en-US" dirty="0" smtClean="0">
              <a:latin typeface="Arial" pitchFamily="34" charset="0"/>
              <a:cs typeface="Arial" pitchFamily="34" charset="0"/>
            </a:rPr>
            <a:t> yang </a:t>
          </a:r>
          <a:r>
            <a:rPr lang="en-US" dirty="0" err="1" smtClean="0">
              <a:latin typeface="Arial" pitchFamily="34" charset="0"/>
              <a:cs typeface="Arial" pitchFamily="34" charset="0"/>
            </a:rPr>
            <a:t>tepat</a:t>
          </a:r>
          <a:r>
            <a:rPr lang="en-US" dirty="0" smtClean="0">
              <a:latin typeface="Arial" pitchFamily="34" charset="0"/>
              <a:cs typeface="Arial" pitchFamily="34" charset="0"/>
            </a:rPr>
            <a:t> </a:t>
          </a:r>
          <a:r>
            <a:rPr lang="en-US" dirty="0" err="1" smtClean="0">
              <a:latin typeface="Arial" pitchFamily="34" charset="0"/>
              <a:cs typeface="Arial" pitchFamily="34" charset="0"/>
            </a:rPr>
            <a:t>terhadap</a:t>
          </a:r>
          <a:r>
            <a:rPr lang="en-US" dirty="0" smtClean="0">
              <a:latin typeface="Arial" pitchFamily="34" charset="0"/>
              <a:cs typeface="Arial" pitchFamily="34" charset="0"/>
            </a:rPr>
            <a:t> </a:t>
          </a:r>
          <a:r>
            <a:rPr lang="en-US" dirty="0" err="1" smtClean="0">
              <a:latin typeface="Arial" pitchFamily="34" charset="0"/>
              <a:cs typeface="Arial" pitchFamily="34" charset="0"/>
            </a:rPr>
            <a:t>sesuatu</a:t>
          </a:r>
          <a:r>
            <a:rPr lang="en-US" dirty="0" smtClean="0">
              <a:latin typeface="Arial" pitchFamily="34" charset="0"/>
              <a:cs typeface="Arial" pitchFamily="34" charset="0"/>
            </a:rPr>
            <a:t> yang </a:t>
          </a:r>
          <a:r>
            <a:rPr lang="en-US" dirty="0" err="1" smtClean="0">
              <a:latin typeface="Arial" pitchFamily="34" charset="0"/>
              <a:cs typeface="Arial" pitchFamily="34" charset="0"/>
            </a:rPr>
            <a:t>didengar</a:t>
          </a:r>
          <a:endParaRPr lang="en-US" dirty="0"/>
        </a:p>
      </dgm:t>
    </dgm:pt>
    <dgm:pt modelId="{34ABAD24-EE2D-4A6E-85F8-5F9B3B9C5A57}" type="parTrans" cxnId="{574776BF-67E8-4C18-81B6-D19CFC79A368}">
      <dgm:prSet/>
      <dgm:spPr/>
      <dgm:t>
        <a:bodyPr/>
        <a:lstStyle/>
        <a:p>
          <a:endParaRPr lang="en-US"/>
        </a:p>
      </dgm:t>
    </dgm:pt>
    <dgm:pt modelId="{A9833800-7324-4F59-AA3D-EC5A9BF277F0}" type="sibTrans" cxnId="{574776BF-67E8-4C18-81B6-D19CFC79A368}">
      <dgm:prSet/>
      <dgm:spPr/>
      <dgm:t>
        <a:bodyPr/>
        <a:lstStyle/>
        <a:p>
          <a:endParaRPr lang="en-US"/>
        </a:p>
      </dgm:t>
    </dgm:pt>
    <dgm:pt modelId="{658F1362-4C92-4AA3-8AD7-CAC9289DBC74}">
      <dgm:prSet phldrT="[Text]"/>
      <dgm:spPr/>
      <dgm:t>
        <a:bodyPr/>
        <a:lstStyle/>
        <a:p>
          <a:r>
            <a:rPr lang="en-US" dirty="0" smtClean="0">
              <a:latin typeface="Arial" pitchFamily="34" charset="0"/>
              <a:cs typeface="Arial" pitchFamily="34" charset="0"/>
            </a:rPr>
            <a:t>Agar </a:t>
          </a:r>
          <a:r>
            <a:rPr lang="en-US" dirty="0" err="1" smtClean="0">
              <a:latin typeface="Arial" pitchFamily="34" charset="0"/>
              <a:cs typeface="Arial" pitchFamily="34" charset="0"/>
            </a:rPr>
            <a:t>lebih</a:t>
          </a:r>
          <a:r>
            <a:rPr lang="en-US" dirty="0" smtClean="0">
              <a:latin typeface="Arial" pitchFamily="34" charset="0"/>
              <a:cs typeface="Arial" pitchFamily="34" charset="0"/>
            </a:rPr>
            <a:t> </a:t>
          </a:r>
          <a:r>
            <a:rPr lang="en-US" dirty="0" err="1" smtClean="0">
              <a:latin typeface="Arial" pitchFamily="34" charset="0"/>
              <a:cs typeface="Arial" pitchFamily="34" charset="0"/>
            </a:rPr>
            <a:t>efektif</a:t>
          </a:r>
          <a:r>
            <a:rPr lang="en-US" dirty="0" smtClean="0">
              <a:latin typeface="Arial" pitchFamily="34" charset="0"/>
              <a:cs typeface="Arial" pitchFamily="34" charset="0"/>
            </a:rPr>
            <a:t> </a:t>
          </a:r>
          <a:r>
            <a:rPr lang="en-US" dirty="0" err="1" smtClean="0">
              <a:latin typeface="Arial" pitchFamily="34" charset="0"/>
              <a:cs typeface="Arial" pitchFamily="34" charset="0"/>
            </a:rPr>
            <a:t>dalam</a:t>
          </a:r>
          <a:r>
            <a:rPr lang="en-US" dirty="0" smtClean="0">
              <a:latin typeface="Arial" pitchFamily="34" charset="0"/>
              <a:cs typeface="Arial" pitchFamily="34" charset="0"/>
            </a:rPr>
            <a:t> </a:t>
          </a:r>
          <a:r>
            <a:rPr lang="en-US" dirty="0" err="1" smtClean="0">
              <a:latin typeface="Arial" pitchFamily="34" charset="0"/>
              <a:cs typeface="Arial" pitchFamily="34" charset="0"/>
            </a:rPr>
            <a:t>menjalin</a:t>
          </a:r>
          <a:r>
            <a:rPr lang="en-US" dirty="0" smtClean="0">
              <a:latin typeface="Arial" pitchFamily="34" charset="0"/>
              <a:cs typeface="Arial" pitchFamily="34" charset="0"/>
            </a:rPr>
            <a:t> </a:t>
          </a:r>
          <a:r>
            <a:rPr lang="en-US" dirty="0" err="1" smtClean="0">
              <a:latin typeface="Arial" pitchFamily="34" charset="0"/>
              <a:cs typeface="Arial" pitchFamily="34" charset="0"/>
            </a:rPr>
            <a:t>hubungan</a:t>
          </a:r>
          <a:r>
            <a:rPr lang="en-US" dirty="0" smtClean="0">
              <a:latin typeface="Arial" pitchFamily="34" charset="0"/>
              <a:cs typeface="Arial" pitchFamily="34" charset="0"/>
            </a:rPr>
            <a:t> </a:t>
          </a:r>
          <a:r>
            <a:rPr lang="en-US" dirty="0" err="1" smtClean="0">
              <a:latin typeface="Arial" pitchFamily="34" charset="0"/>
              <a:cs typeface="Arial" pitchFamily="34" charset="0"/>
            </a:rPr>
            <a:t>antar</a:t>
          </a:r>
          <a:r>
            <a:rPr lang="en-US" dirty="0" smtClean="0">
              <a:latin typeface="Arial" pitchFamily="34" charset="0"/>
              <a:cs typeface="Arial" pitchFamily="34" charset="0"/>
            </a:rPr>
            <a:t> </a:t>
          </a:r>
          <a:r>
            <a:rPr lang="en-US" dirty="0" err="1" smtClean="0">
              <a:latin typeface="Arial" pitchFamily="34" charset="0"/>
              <a:cs typeface="Arial" pitchFamily="34" charset="0"/>
            </a:rPr>
            <a:t>pribadi</a:t>
          </a:r>
          <a:r>
            <a:rPr lang="en-US" dirty="0" smtClean="0">
              <a:latin typeface="Arial" pitchFamily="34" charset="0"/>
              <a:cs typeface="Arial" pitchFamily="34" charset="0"/>
            </a:rPr>
            <a:t> </a:t>
          </a:r>
          <a:r>
            <a:rPr lang="en-US" dirty="0" err="1" smtClean="0">
              <a:latin typeface="Arial" pitchFamily="34" charset="0"/>
              <a:cs typeface="Arial" pitchFamily="34" charset="0"/>
            </a:rPr>
            <a:t>dalam</a:t>
          </a:r>
          <a:r>
            <a:rPr lang="en-US" dirty="0" smtClean="0">
              <a:latin typeface="Arial" pitchFamily="34" charset="0"/>
              <a:cs typeface="Arial" pitchFamily="34" charset="0"/>
            </a:rPr>
            <a:t> </a:t>
          </a:r>
          <a:r>
            <a:rPr lang="en-US" dirty="0" err="1" smtClean="0">
              <a:latin typeface="Arial" pitchFamily="34" charset="0"/>
              <a:cs typeface="Arial" pitchFamily="34" charset="0"/>
            </a:rPr>
            <a:t>keluarga</a:t>
          </a:r>
          <a:r>
            <a:rPr lang="en-US" dirty="0" smtClean="0">
              <a:latin typeface="Arial" pitchFamily="34" charset="0"/>
              <a:cs typeface="Arial" pitchFamily="34" charset="0"/>
            </a:rPr>
            <a:t>, </a:t>
          </a:r>
          <a:r>
            <a:rPr lang="en-US" dirty="0" err="1" smtClean="0">
              <a:latin typeface="Arial" pitchFamily="34" charset="0"/>
              <a:cs typeface="Arial" pitchFamily="34" charset="0"/>
            </a:rPr>
            <a:t>tempat</a:t>
          </a:r>
          <a:r>
            <a:rPr lang="en-US" dirty="0" smtClean="0">
              <a:latin typeface="Arial" pitchFamily="34" charset="0"/>
              <a:cs typeface="Arial" pitchFamily="34" charset="0"/>
            </a:rPr>
            <a:t> </a:t>
          </a:r>
          <a:r>
            <a:rPr lang="en-US" dirty="0" err="1" smtClean="0">
              <a:latin typeface="Arial" pitchFamily="34" charset="0"/>
              <a:cs typeface="Arial" pitchFamily="34" charset="0"/>
            </a:rPr>
            <a:t>kerja</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masyarakat</a:t>
          </a:r>
          <a:endParaRPr lang="en-US" dirty="0"/>
        </a:p>
      </dgm:t>
    </dgm:pt>
    <dgm:pt modelId="{C12DA192-081A-4429-9476-8B42FB1BF8FC}" type="parTrans" cxnId="{BDD43B99-0A04-4EE0-8ACE-04CF03828607}">
      <dgm:prSet/>
      <dgm:spPr/>
      <dgm:t>
        <a:bodyPr/>
        <a:lstStyle/>
        <a:p>
          <a:endParaRPr lang="en-US"/>
        </a:p>
      </dgm:t>
    </dgm:pt>
    <dgm:pt modelId="{D48BE509-47A5-48A6-8714-83F8A2A04795}" type="sibTrans" cxnId="{BDD43B99-0A04-4EE0-8ACE-04CF03828607}">
      <dgm:prSet/>
      <dgm:spPr/>
      <dgm:t>
        <a:bodyPr/>
        <a:lstStyle/>
        <a:p>
          <a:endParaRPr lang="en-US"/>
        </a:p>
      </dgm:t>
    </dgm:pt>
    <dgm:pt modelId="{B70819FC-BCCE-4FC4-B5F8-CABB2164A3E4}" type="pres">
      <dgm:prSet presAssocID="{CCACEF5D-0303-4245-BD87-30089DDCE2D6}" presName="composite" presStyleCnt="0">
        <dgm:presLayoutVars>
          <dgm:chMax val="1"/>
          <dgm:dir/>
          <dgm:resizeHandles val="exact"/>
        </dgm:presLayoutVars>
      </dgm:prSet>
      <dgm:spPr/>
      <dgm:t>
        <a:bodyPr/>
        <a:lstStyle/>
        <a:p>
          <a:endParaRPr lang="en-US"/>
        </a:p>
      </dgm:t>
    </dgm:pt>
    <dgm:pt modelId="{117D755A-1316-4DCC-820B-52F8D1CE670A}" type="pres">
      <dgm:prSet presAssocID="{C8CCDCC1-6B51-46E3-9693-4BE98322EEAF}" presName="roof" presStyleLbl="dkBgShp" presStyleIdx="0" presStyleCnt="2"/>
      <dgm:spPr/>
      <dgm:t>
        <a:bodyPr/>
        <a:lstStyle/>
        <a:p>
          <a:endParaRPr lang="en-US"/>
        </a:p>
      </dgm:t>
    </dgm:pt>
    <dgm:pt modelId="{6473B97E-3A70-411C-829B-A16F5F6988BC}" type="pres">
      <dgm:prSet presAssocID="{C8CCDCC1-6B51-46E3-9693-4BE98322EEAF}" presName="pillars" presStyleCnt="0"/>
      <dgm:spPr/>
    </dgm:pt>
    <dgm:pt modelId="{5E59E827-1890-408D-861E-4D0025E5EB0D}" type="pres">
      <dgm:prSet presAssocID="{C8CCDCC1-6B51-46E3-9693-4BE98322EEAF}" presName="pillar1" presStyleLbl="node1" presStyleIdx="0" presStyleCnt="4">
        <dgm:presLayoutVars>
          <dgm:bulletEnabled val="1"/>
        </dgm:presLayoutVars>
      </dgm:prSet>
      <dgm:spPr/>
      <dgm:t>
        <a:bodyPr/>
        <a:lstStyle/>
        <a:p>
          <a:endParaRPr lang="en-US"/>
        </a:p>
      </dgm:t>
    </dgm:pt>
    <dgm:pt modelId="{757879A5-4C5B-4FC3-8715-5BC52491A6A3}" type="pres">
      <dgm:prSet presAssocID="{658F1362-4C92-4AA3-8AD7-CAC9289DBC74}" presName="pillarX" presStyleLbl="node1" presStyleIdx="1" presStyleCnt="4">
        <dgm:presLayoutVars>
          <dgm:bulletEnabled val="1"/>
        </dgm:presLayoutVars>
      </dgm:prSet>
      <dgm:spPr/>
      <dgm:t>
        <a:bodyPr/>
        <a:lstStyle/>
        <a:p>
          <a:endParaRPr lang="en-US"/>
        </a:p>
      </dgm:t>
    </dgm:pt>
    <dgm:pt modelId="{20A8D6CB-3F91-4B4F-BFC2-05E4E0851713}" type="pres">
      <dgm:prSet presAssocID="{30C387C5-5296-4E15-AADF-3DFCA2711551}" presName="pillarX" presStyleLbl="node1" presStyleIdx="2" presStyleCnt="4">
        <dgm:presLayoutVars>
          <dgm:bulletEnabled val="1"/>
        </dgm:presLayoutVars>
      </dgm:prSet>
      <dgm:spPr/>
      <dgm:t>
        <a:bodyPr/>
        <a:lstStyle/>
        <a:p>
          <a:endParaRPr lang="en-US"/>
        </a:p>
      </dgm:t>
    </dgm:pt>
    <dgm:pt modelId="{5067815B-D556-4C6A-A4A7-39D4457A8B8A}" type="pres">
      <dgm:prSet presAssocID="{9824FFD6-F714-4C1C-A97E-56C2497223DC}" presName="pillarX" presStyleLbl="node1" presStyleIdx="3" presStyleCnt="4">
        <dgm:presLayoutVars>
          <dgm:bulletEnabled val="1"/>
        </dgm:presLayoutVars>
      </dgm:prSet>
      <dgm:spPr/>
      <dgm:t>
        <a:bodyPr/>
        <a:lstStyle/>
        <a:p>
          <a:endParaRPr lang="en-US"/>
        </a:p>
      </dgm:t>
    </dgm:pt>
    <dgm:pt modelId="{614353B9-7964-4E6D-9C0D-DA610E23E42D}" type="pres">
      <dgm:prSet presAssocID="{C8CCDCC1-6B51-46E3-9693-4BE98322EEAF}" presName="base" presStyleLbl="dkBgShp" presStyleIdx="1" presStyleCnt="2"/>
      <dgm:spPr/>
    </dgm:pt>
  </dgm:ptLst>
  <dgm:cxnLst>
    <dgm:cxn modelId="{D3F9B5F4-D0E7-4B9B-B916-41DDD1C5B368}" type="presOf" srcId="{C8CCDCC1-6B51-46E3-9693-4BE98322EEAF}" destId="{117D755A-1316-4DCC-820B-52F8D1CE670A}" srcOrd="0" destOrd="0" presId="urn:microsoft.com/office/officeart/2005/8/layout/hList3"/>
    <dgm:cxn modelId="{4008719B-215D-45C8-BEE4-080EDBD255BA}" srcId="{C8CCDCC1-6B51-46E3-9693-4BE98322EEAF}" destId="{636B4569-B18A-4A90-A2DF-62C04C9697B3}" srcOrd="0" destOrd="0" parTransId="{BA52E9B0-5202-4192-AF9D-5690DFB84779}" sibTransId="{DA3B020B-C59C-4769-9269-A9435AA54BBF}"/>
    <dgm:cxn modelId="{DA9FC35A-8911-4C5D-AEAD-C52D30706626}" type="presOf" srcId="{658F1362-4C92-4AA3-8AD7-CAC9289DBC74}" destId="{757879A5-4C5B-4FC3-8715-5BC52491A6A3}" srcOrd="0" destOrd="0" presId="urn:microsoft.com/office/officeart/2005/8/layout/hList3"/>
    <dgm:cxn modelId="{BDD43B99-0A04-4EE0-8ACE-04CF03828607}" srcId="{C8CCDCC1-6B51-46E3-9693-4BE98322EEAF}" destId="{658F1362-4C92-4AA3-8AD7-CAC9289DBC74}" srcOrd="1" destOrd="0" parTransId="{C12DA192-081A-4429-9476-8B42FB1BF8FC}" sibTransId="{D48BE509-47A5-48A6-8714-83F8A2A04795}"/>
    <dgm:cxn modelId="{574776BF-67E8-4C18-81B6-D19CFC79A368}" srcId="{C8CCDCC1-6B51-46E3-9693-4BE98322EEAF}" destId="{9824FFD6-F714-4C1C-A97E-56C2497223DC}" srcOrd="3" destOrd="0" parTransId="{34ABAD24-EE2D-4A6E-85F8-5F9B3B9C5A57}" sibTransId="{A9833800-7324-4F59-AA3D-EC5A9BF277F0}"/>
    <dgm:cxn modelId="{935C8DCC-B800-4839-9288-4D73CED9485A}" type="presOf" srcId="{CCACEF5D-0303-4245-BD87-30089DDCE2D6}" destId="{B70819FC-BCCE-4FC4-B5F8-CABB2164A3E4}" srcOrd="0" destOrd="0" presId="urn:microsoft.com/office/officeart/2005/8/layout/hList3"/>
    <dgm:cxn modelId="{3F950FB1-783B-4639-BA31-F6E5B4E7BDBD}" srcId="{CCACEF5D-0303-4245-BD87-30089DDCE2D6}" destId="{C8CCDCC1-6B51-46E3-9693-4BE98322EEAF}" srcOrd="0" destOrd="0" parTransId="{8EE67F42-444B-4243-837C-511CCC391C3C}" sibTransId="{313627FF-DC8A-46CA-AFB6-D9C6D5231539}"/>
    <dgm:cxn modelId="{3B1581F4-4FD8-4345-A14C-6E9CB05D0722}" type="presOf" srcId="{636B4569-B18A-4A90-A2DF-62C04C9697B3}" destId="{5E59E827-1890-408D-861E-4D0025E5EB0D}" srcOrd="0" destOrd="0" presId="urn:microsoft.com/office/officeart/2005/8/layout/hList3"/>
    <dgm:cxn modelId="{F3B04EDE-F3D8-4EA5-8DCB-52A5361BD806}" srcId="{C8CCDCC1-6B51-46E3-9693-4BE98322EEAF}" destId="{30C387C5-5296-4E15-AADF-3DFCA2711551}" srcOrd="2" destOrd="0" parTransId="{2343C138-1606-43A6-925F-29C0477A5015}" sibTransId="{8468CCBF-68AA-4FA7-8764-ABC477232606}"/>
    <dgm:cxn modelId="{0E73F486-3F39-448F-BB5E-5EF39F863D28}" type="presOf" srcId="{9824FFD6-F714-4C1C-A97E-56C2497223DC}" destId="{5067815B-D556-4C6A-A4A7-39D4457A8B8A}" srcOrd="0" destOrd="0" presId="urn:microsoft.com/office/officeart/2005/8/layout/hList3"/>
    <dgm:cxn modelId="{D9F1FE73-8788-4A01-BBCE-E5A032D9A89F}" type="presOf" srcId="{30C387C5-5296-4E15-AADF-3DFCA2711551}" destId="{20A8D6CB-3F91-4B4F-BFC2-05E4E0851713}" srcOrd="0" destOrd="0" presId="urn:microsoft.com/office/officeart/2005/8/layout/hList3"/>
    <dgm:cxn modelId="{BD683699-CC85-4795-9A8F-1170ED66AAEC}" type="presParOf" srcId="{B70819FC-BCCE-4FC4-B5F8-CABB2164A3E4}" destId="{117D755A-1316-4DCC-820B-52F8D1CE670A}" srcOrd="0" destOrd="0" presId="urn:microsoft.com/office/officeart/2005/8/layout/hList3"/>
    <dgm:cxn modelId="{970BDEC0-F435-4651-B659-3B9F5990F207}" type="presParOf" srcId="{B70819FC-BCCE-4FC4-B5F8-CABB2164A3E4}" destId="{6473B97E-3A70-411C-829B-A16F5F6988BC}" srcOrd="1" destOrd="0" presId="urn:microsoft.com/office/officeart/2005/8/layout/hList3"/>
    <dgm:cxn modelId="{C1491EA0-10CC-4A1D-90B8-9289098C24EF}" type="presParOf" srcId="{6473B97E-3A70-411C-829B-A16F5F6988BC}" destId="{5E59E827-1890-408D-861E-4D0025E5EB0D}" srcOrd="0" destOrd="0" presId="urn:microsoft.com/office/officeart/2005/8/layout/hList3"/>
    <dgm:cxn modelId="{F1E1E6EF-4A47-44E3-BD9B-4BBC912C7D1D}" type="presParOf" srcId="{6473B97E-3A70-411C-829B-A16F5F6988BC}" destId="{757879A5-4C5B-4FC3-8715-5BC52491A6A3}" srcOrd="1" destOrd="0" presId="urn:microsoft.com/office/officeart/2005/8/layout/hList3"/>
    <dgm:cxn modelId="{7915F265-63D6-4167-A248-2B214401E1BB}" type="presParOf" srcId="{6473B97E-3A70-411C-829B-A16F5F6988BC}" destId="{20A8D6CB-3F91-4B4F-BFC2-05E4E0851713}" srcOrd="2" destOrd="0" presId="urn:microsoft.com/office/officeart/2005/8/layout/hList3"/>
    <dgm:cxn modelId="{B4331B6A-675F-42D7-9C96-9BCAC81FC0F0}" type="presParOf" srcId="{6473B97E-3A70-411C-829B-A16F5F6988BC}" destId="{5067815B-D556-4C6A-A4A7-39D4457A8B8A}" srcOrd="3" destOrd="0" presId="urn:microsoft.com/office/officeart/2005/8/layout/hList3"/>
    <dgm:cxn modelId="{3097F1B6-9CD6-4B36-85FD-B11368055209}" type="presParOf" srcId="{B70819FC-BCCE-4FC4-B5F8-CABB2164A3E4}" destId="{614353B9-7964-4E6D-9C0D-DA610E23E42D}"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C47A7D-36C5-4456-9185-36019450B107}"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FA2E8F32-23A5-450A-9811-F328BA16A8DD}">
      <dgm:prSet phldrT="[Text]"/>
      <dgm:spPr/>
      <dgm:t>
        <a:bodyPr/>
        <a:lstStyle/>
        <a:p>
          <a:r>
            <a:rPr lang="id-ID" dirty="0" smtClean="0"/>
            <a:t>Jenis Menyimak</a:t>
          </a:r>
          <a:endParaRPr lang="en-US" dirty="0"/>
        </a:p>
      </dgm:t>
    </dgm:pt>
    <dgm:pt modelId="{A50E4871-42BB-4F18-97EB-E5E767438712}" type="parTrans" cxnId="{BF2AE172-B0B5-4856-86CD-E8016BB198FE}">
      <dgm:prSet/>
      <dgm:spPr/>
      <dgm:t>
        <a:bodyPr/>
        <a:lstStyle/>
        <a:p>
          <a:endParaRPr lang="en-US"/>
        </a:p>
      </dgm:t>
    </dgm:pt>
    <dgm:pt modelId="{0A1BB1B4-0310-41BE-B0D8-7DA9E1A8CAC5}" type="sibTrans" cxnId="{BF2AE172-B0B5-4856-86CD-E8016BB198FE}">
      <dgm:prSet/>
      <dgm:spPr/>
      <dgm:t>
        <a:bodyPr/>
        <a:lstStyle/>
        <a:p>
          <a:endParaRPr lang="en-US"/>
        </a:p>
      </dgm:t>
    </dgm:pt>
    <dgm:pt modelId="{4AA03469-E9DB-49C8-960D-27A31F9005EE}">
      <dgm:prSet phldrT="[Text]"/>
      <dgm:spPr/>
      <dgm:t>
        <a:bodyPr/>
        <a:lstStyle/>
        <a:p>
          <a:r>
            <a:rPr lang="id-ID" dirty="0" smtClean="0"/>
            <a:t>Menyimak Intensif: menyimak yang diarahkan pada butir-butir program pengajaran bahasa, </a:t>
          </a:r>
          <a:endParaRPr lang="en-US" dirty="0" smtClean="0"/>
        </a:p>
        <a:p>
          <a:r>
            <a:rPr lang="id-ID" dirty="0" smtClean="0"/>
            <a:t>Tujuan sesuai dengan kompetensi yang  tercantum pada kurikulum/ silabus</a:t>
          </a:r>
          <a:endParaRPr lang="en-US" dirty="0"/>
        </a:p>
      </dgm:t>
    </dgm:pt>
    <dgm:pt modelId="{E8542435-7F93-4E5F-B56D-DA0FABF98494}" type="parTrans" cxnId="{7F64B54D-D12C-4EF7-B468-6A296A4B9F7B}">
      <dgm:prSet/>
      <dgm:spPr/>
      <dgm:t>
        <a:bodyPr/>
        <a:lstStyle/>
        <a:p>
          <a:endParaRPr lang="en-US"/>
        </a:p>
      </dgm:t>
    </dgm:pt>
    <dgm:pt modelId="{83F18A35-FB21-4175-A577-6D61621372A7}" type="sibTrans" cxnId="{7F64B54D-D12C-4EF7-B468-6A296A4B9F7B}">
      <dgm:prSet/>
      <dgm:spPr/>
      <dgm:t>
        <a:bodyPr/>
        <a:lstStyle/>
        <a:p>
          <a:endParaRPr lang="en-US"/>
        </a:p>
      </dgm:t>
    </dgm:pt>
    <dgm:pt modelId="{B111A712-53B0-490B-BB8C-D84D3B9A72DA}">
      <dgm:prSet phldrT="[Text]"/>
      <dgm:spPr/>
      <dgm:t>
        <a:bodyPr/>
        <a:lstStyle/>
        <a:p>
          <a:r>
            <a:rPr lang="id-ID" dirty="0" smtClean="0"/>
            <a:t>Menyimak esktensif:  Menyimak terhadap hal-hal yang lebih umum dan bebas, tanpa bimbingan guru.</a:t>
          </a:r>
        </a:p>
        <a:p>
          <a:r>
            <a:rPr lang="id-ID" dirty="0" smtClean="0"/>
            <a:t>Tujuan untuk menangkap/ mengingat kembali bahan yang telah dikenal/ diketahui dengan cara/ lingkungan yang baru</a:t>
          </a:r>
          <a:endParaRPr lang="en-US" dirty="0"/>
        </a:p>
      </dgm:t>
    </dgm:pt>
    <dgm:pt modelId="{F8A34BD0-249C-4732-A023-EAEA8AE84EC1}" type="parTrans" cxnId="{C48521FB-7976-4F87-A0C4-C1B9F496BE6A}">
      <dgm:prSet/>
      <dgm:spPr/>
      <dgm:t>
        <a:bodyPr/>
        <a:lstStyle/>
        <a:p>
          <a:endParaRPr lang="en-US"/>
        </a:p>
      </dgm:t>
    </dgm:pt>
    <dgm:pt modelId="{946BA78E-8E63-4BE8-9C8C-5DC3015647A9}" type="sibTrans" cxnId="{C48521FB-7976-4F87-A0C4-C1B9F496BE6A}">
      <dgm:prSet/>
      <dgm:spPr/>
      <dgm:t>
        <a:bodyPr/>
        <a:lstStyle/>
        <a:p>
          <a:endParaRPr lang="en-US"/>
        </a:p>
      </dgm:t>
    </dgm:pt>
    <dgm:pt modelId="{CCE72FA5-1A29-479E-8C20-EA38EC57F557}" type="pres">
      <dgm:prSet presAssocID="{8AC47A7D-36C5-4456-9185-36019450B107}" presName="diagram" presStyleCnt="0">
        <dgm:presLayoutVars>
          <dgm:chPref val="1"/>
          <dgm:dir/>
          <dgm:animOne val="branch"/>
          <dgm:animLvl val="lvl"/>
          <dgm:resizeHandles/>
        </dgm:presLayoutVars>
      </dgm:prSet>
      <dgm:spPr/>
      <dgm:t>
        <a:bodyPr/>
        <a:lstStyle/>
        <a:p>
          <a:endParaRPr lang="en-US"/>
        </a:p>
      </dgm:t>
    </dgm:pt>
    <dgm:pt modelId="{70002A09-E433-4435-89AD-FA0E341DAC53}" type="pres">
      <dgm:prSet presAssocID="{FA2E8F32-23A5-450A-9811-F328BA16A8DD}" presName="root" presStyleCnt="0"/>
      <dgm:spPr/>
    </dgm:pt>
    <dgm:pt modelId="{B3BDA433-8ED1-40F3-B69A-DA35194A77FB}" type="pres">
      <dgm:prSet presAssocID="{FA2E8F32-23A5-450A-9811-F328BA16A8DD}" presName="rootComposite" presStyleCnt="0"/>
      <dgm:spPr/>
    </dgm:pt>
    <dgm:pt modelId="{C39AC0C1-D734-4B1D-AB60-3824EAA739CB}" type="pres">
      <dgm:prSet presAssocID="{FA2E8F32-23A5-450A-9811-F328BA16A8DD}" presName="rootText" presStyleLbl="node1" presStyleIdx="0" presStyleCnt="1" custLinFactNeighborX="-62207" custLinFactNeighborY="-43"/>
      <dgm:spPr/>
      <dgm:t>
        <a:bodyPr/>
        <a:lstStyle/>
        <a:p>
          <a:endParaRPr lang="en-US"/>
        </a:p>
      </dgm:t>
    </dgm:pt>
    <dgm:pt modelId="{4E54A16A-22F5-481A-BD53-E84302964DE3}" type="pres">
      <dgm:prSet presAssocID="{FA2E8F32-23A5-450A-9811-F328BA16A8DD}" presName="rootConnector" presStyleLbl="node1" presStyleIdx="0" presStyleCnt="1"/>
      <dgm:spPr/>
      <dgm:t>
        <a:bodyPr/>
        <a:lstStyle/>
        <a:p>
          <a:endParaRPr lang="en-US"/>
        </a:p>
      </dgm:t>
    </dgm:pt>
    <dgm:pt modelId="{2009B21A-0AB4-44C4-8953-FF7C2792C735}" type="pres">
      <dgm:prSet presAssocID="{FA2E8F32-23A5-450A-9811-F328BA16A8DD}" presName="childShape" presStyleCnt="0"/>
      <dgm:spPr/>
    </dgm:pt>
    <dgm:pt modelId="{5F338456-F8A8-4510-A650-131A0B00EEDC}" type="pres">
      <dgm:prSet presAssocID="{E8542435-7F93-4E5F-B56D-DA0FABF98494}" presName="Name13" presStyleLbl="parChTrans1D2" presStyleIdx="0" presStyleCnt="2"/>
      <dgm:spPr/>
      <dgm:t>
        <a:bodyPr/>
        <a:lstStyle/>
        <a:p>
          <a:endParaRPr lang="en-US"/>
        </a:p>
      </dgm:t>
    </dgm:pt>
    <dgm:pt modelId="{BA198C0D-D793-4D5F-9D23-BD3F9505B44C}" type="pres">
      <dgm:prSet presAssocID="{4AA03469-E9DB-49C8-960D-27A31F9005EE}" presName="childText" presStyleLbl="bgAcc1" presStyleIdx="0" presStyleCnt="2" custScaleX="160141">
        <dgm:presLayoutVars>
          <dgm:bulletEnabled val="1"/>
        </dgm:presLayoutVars>
      </dgm:prSet>
      <dgm:spPr/>
      <dgm:t>
        <a:bodyPr/>
        <a:lstStyle/>
        <a:p>
          <a:endParaRPr lang="en-US"/>
        </a:p>
      </dgm:t>
    </dgm:pt>
    <dgm:pt modelId="{33A0EEED-2D4F-48D8-9B22-F1D4742235B7}" type="pres">
      <dgm:prSet presAssocID="{F8A34BD0-249C-4732-A023-EAEA8AE84EC1}" presName="Name13" presStyleLbl="parChTrans1D2" presStyleIdx="1" presStyleCnt="2"/>
      <dgm:spPr/>
      <dgm:t>
        <a:bodyPr/>
        <a:lstStyle/>
        <a:p>
          <a:endParaRPr lang="en-US"/>
        </a:p>
      </dgm:t>
    </dgm:pt>
    <dgm:pt modelId="{F2E62421-666D-41DF-B7D2-7233D871B95A}" type="pres">
      <dgm:prSet presAssocID="{B111A712-53B0-490B-BB8C-D84D3B9A72DA}" presName="childText" presStyleLbl="bgAcc1" presStyleIdx="1" presStyleCnt="2" custScaleX="186620">
        <dgm:presLayoutVars>
          <dgm:bulletEnabled val="1"/>
        </dgm:presLayoutVars>
      </dgm:prSet>
      <dgm:spPr/>
      <dgm:t>
        <a:bodyPr/>
        <a:lstStyle/>
        <a:p>
          <a:endParaRPr lang="en-US"/>
        </a:p>
      </dgm:t>
    </dgm:pt>
  </dgm:ptLst>
  <dgm:cxnLst>
    <dgm:cxn modelId="{BF2AE172-B0B5-4856-86CD-E8016BB198FE}" srcId="{8AC47A7D-36C5-4456-9185-36019450B107}" destId="{FA2E8F32-23A5-450A-9811-F328BA16A8DD}" srcOrd="0" destOrd="0" parTransId="{A50E4871-42BB-4F18-97EB-E5E767438712}" sibTransId="{0A1BB1B4-0310-41BE-B0D8-7DA9E1A8CAC5}"/>
    <dgm:cxn modelId="{DA8C49C1-3148-42C1-9158-D2A7805FFC8D}" type="presOf" srcId="{F8A34BD0-249C-4732-A023-EAEA8AE84EC1}" destId="{33A0EEED-2D4F-48D8-9B22-F1D4742235B7}" srcOrd="0" destOrd="0" presId="urn:microsoft.com/office/officeart/2005/8/layout/hierarchy3"/>
    <dgm:cxn modelId="{BAF2896F-FB54-4975-AC95-C6525BA7D118}" type="presOf" srcId="{FA2E8F32-23A5-450A-9811-F328BA16A8DD}" destId="{C39AC0C1-D734-4B1D-AB60-3824EAA739CB}" srcOrd="0" destOrd="0" presId="urn:microsoft.com/office/officeart/2005/8/layout/hierarchy3"/>
    <dgm:cxn modelId="{CBEB081D-A685-46A4-8980-19CCEE96D4A4}" type="presOf" srcId="{E8542435-7F93-4E5F-B56D-DA0FABF98494}" destId="{5F338456-F8A8-4510-A650-131A0B00EEDC}" srcOrd="0" destOrd="0" presId="urn:microsoft.com/office/officeart/2005/8/layout/hierarchy3"/>
    <dgm:cxn modelId="{7F64B54D-D12C-4EF7-B468-6A296A4B9F7B}" srcId="{FA2E8F32-23A5-450A-9811-F328BA16A8DD}" destId="{4AA03469-E9DB-49C8-960D-27A31F9005EE}" srcOrd="0" destOrd="0" parTransId="{E8542435-7F93-4E5F-B56D-DA0FABF98494}" sibTransId="{83F18A35-FB21-4175-A577-6D61621372A7}"/>
    <dgm:cxn modelId="{63471F3E-D189-4270-A129-1A4F9A775FFB}" type="presOf" srcId="{FA2E8F32-23A5-450A-9811-F328BA16A8DD}" destId="{4E54A16A-22F5-481A-BD53-E84302964DE3}" srcOrd="1" destOrd="0" presId="urn:microsoft.com/office/officeart/2005/8/layout/hierarchy3"/>
    <dgm:cxn modelId="{F26F083D-83F3-4106-8C84-9ECCBC318466}" type="presOf" srcId="{B111A712-53B0-490B-BB8C-D84D3B9A72DA}" destId="{F2E62421-666D-41DF-B7D2-7233D871B95A}" srcOrd="0" destOrd="0" presId="urn:microsoft.com/office/officeart/2005/8/layout/hierarchy3"/>
    <dgm:cxn modelId="{B141A27B-20D4-4792-AA5A-9EDC76D0A631}" type="presOf" srcId="{8AC47A7D-36C5-4456-9185-36019450B107}" destId="{CCE72FA5-1A29-479E-8C20-EA38EC57F557}" srcOrd="0" destOrd="0" presId="urn:microsoft.com/office/officeart/2005/8/layout/hierarchy3"/>
    <dgm:cxn modelId="{13DF3566-6314-45CA-BA25-205D60315170}" type="presOf" srcId="{4AA03469-E9DB-49C8-960D-27A31F9005EE}" destId="{BA198C0D-D793-4D5F-9D23-BD3F9505B44C}" srcOrd="0" destOrd="0" presId="urn:microsoft.com/office/officeart/2005/8/layout/hierarchy3"/>
    <dgm:cxn modelId="{C48521FB-7976-4F87-A0C4-C1B9F496BE6A}" srcId="{FA2E8F32-23A5-450A-9811-F328BA16A8DD}" destId="{B111A712-53B0-490B-BB8C-D84D3B9A72DA}" srcOrd="1" destOrd="0" parTransId="{F8A34BD0-249C-4732-A023-EAEA8AE84EC1}" sibTransId="{946BA78E-8E63-4BE8-9C8C-5DC3015647A9}"/>
    <dgm:cxn modelId="{5320D0A8-DA20-4EF4-A8EF-B9E4B6A42EEF}" type="presParOf" srcId="{CCE72FA5-1A29-479E-8C20-EA38EC57F557}" destId="{70002A09-E433-4435-89AD-FA0E341DAC53}" srcOrd="0" destOrd="0" presId="urn:microsoft.com/office/officeart/2005/8/layout/hierarchy3"/>
    <dgm:cxn modelId="{FF7E245C-91C4-404B-BA24-4F26C72D1B8D}" type="presParOf" srcId="{70002A09-E433-4435-89AD-FA0E341DAC53}" destId="{B3BDA433-8ED1-40F3-B69A-DA35194A77FB}" srcOrd="0" destOrd="0" presId="urn:microsoft.com/office/officeart/2005/8/layout/hierarchy3"/>
    <dgm:cxn modelId="{FDB1B700-CFA8-48C5-821C-74FB3423B106}" type="presParOf" srcId="{B3BDA433-8ED1-40F3-B69A-DA35194A77FB}" destId="{C39AC0C1-D734-4B1D-AB60-3824EAA739CB}" srcOrd="0" destOrd="0" presId="urn:microsoft.com/office/officeart/2005/8/layout/hierarchy3"/>
    <dgm:cxn modelId="{EB64EE73-A307-4334-BE26-DFFC999A0706}" type="presParOf" srcId="{B3BDA433-8ED1-40F3-B69A-DA35194A77FB}" destId="{4E54A16A-22F5-481A-BD53-E84302964DE3}" srcOrd="1" destOrd="0" presId="urn:microsoft.com/office/officeart/2005/8/layout/hierarchy3"/>
    <dgm:cxn modelId="{445A874E-88FD-45EE-82E6-EE269DA13B1A}" type="presParOf" srcId="{70002A09-E433-4435-89AD-FA0E341DAC53}" destId="{2009B21A-0AB4-44C4-8953-FF7C2792C735}" srcOrd="1" destOrd="0" presId="urn:microsoft.com/office/officeart/2005/8/layout/hierarchy3"/>
    <dgm:cxn modelId="{CB349870-5379-44AD-BFBE-AC3ACAA0AC62}" type="presParOf" srcId="{2009B21A-0AB4-44C4-8953-FF7C2792C735}" destId="{5F338456-F8A8-4510-A650-131A0B00EEDC}" srcOrd="0" destOrd="0" presId="urn:microsoft.com/office/officeart/2005/8/layout/hierarchy3"/>
    <dgm:cxn modelId="{778DCFD3-315E-4E12-A789-DC07B9CD99D8}" type="presParOf" srcId="{2009B21A-0AB4-44C4-8953-FF7C2792C735}" destId="{BA198C0D-D793-4D5F-9D23-BD3F9505B44C}" srcOrd="1" destOrd="0" presId="urn:microsoft.com/office/officeart/2005/8/layout/hierarchy3"/>
    <dgm:cxn modelId="{C3CDBC5E-F0B0-4BA5-9586-964047EA7AE2}" type="presParOf" srcId="{2009B21A-0AB4-44C4-8953-FF7C2792C735}" destId="{33A0EEED-2D4F-48D8-9B22-F1D4742235B7}" srcOrd="2" destOrd="0" presId="urn:microsoft.com/office/officeart/2005/8/layout/hierarchy3"/>
    <dgm:cxn modelId="{0E0F2240-A3F4-4921-9C0F-122D5D344985}" type="presParOf" srcId="{2009B21A-0AB4-44C4-8953-FF7C2792C735}" destId="{F2E62421-666D-41DF-B7D2-7233D871B95A}"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C4312EC-C4CC-4D23-A64B-9217DDA3F31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AA70D2A-46FA-4131-B41B-FEC6C4CE64A0}">
      <dgm:prSet phldrT="[Text]"/>
      <dgm:spPr/>
      <dgm:t>
        <a:bodyPr/>
        <a:lstStyle/>
        <a:p>
          <a:r>
            <a:rPr lang="id-ID" dirty="0" smtClean="0"/>
            <a:t>Menyimak kritis/ </a:t>
          </a:r>
          <a:r>
            <a:rPr lang="id-ID" i="1" dirty="0" smtClean="0"/>
            <a:t>critical listening</a:t>
          </a:r>
          <a:endParaRPr lang="en-US" dirty="0"/>
        </a:p>
      </dgm:t>
    </dgm:pt>
    <dgm:pt modelId="{19120DA9-4D00-4BE4-9287-6CA8F05B6CD6}" type="parTrans" cxnId="{F88BC8A2-CF51-49DC-9347-2A19B3C4E358}">
      <dgm:prSet/>
      <dgm:spPr/>
      <dgm:t>
        <a:bodyPr/>
        <a:lstStyle/>
        <a:p>
          <a:endParaRPr lang="en-US"/>
        </a:p>
      </dgm:t>
    </dgm:pt>
    <dgm:pt modelId="{49EDB153-6958-4CEF-9F35-F6671A706770}" type="sibTrans" cxnId="{F88BC8A2-CF51-49DC-9347-2A19B3C4E358}">
      <dgm:prSet/>
      <dgm:spPr/>
      <dgm:t>
        <a:bodyPr/>
        <a:lstStyle/>
        <a:p>
          <a:endParaRPr lang="en-US"/>
        </a:p>
      </dgm:t>
    </dgm:pt>
    <dgm:pt modelId="{197BE2D7-4C4D-4D95-9285-E3682DF209ED}">
      <dgm:prSet phldrT="[Text]"/>
      <dgm:spPr/>
      <dgm:t>
        <a:bodyPr/>
        <a:lstStyle/>
        <a:p>
          <a:r>
            <a:rPr lang="id-ID" dirty="0" smtClean="0"/>
            <a:t> bertujuan untuk menentukan butir-butir yang baik/ benar, kesalahan </a:t>
          </a:r>
          <a:r>
            <a:rPr lang="en-US" dirty="0" smtClean="0"/>
            <a:t>/</a:t>
          </a:r>
          <a:r>
            <a:rPr lang="id-ID" dirty="0" smtClean="0"/>
            <a:t>kekurangan pembicara dengan alasan yang dapat diterima akal sehat, </a:t>
          </a:r>
          <a:endParaRPr lang="en-US" dirty="0"/>
        </a:p>
      </dgm:t>
    </dgm:pt>
    <dgm:pt modelId="{AE26AB85-4DA5-4297-AC99-D76B17CD6210}" type="parTrans" cxnId="{FA935169-DCDB-4C30-9378-3294FD152297}">
      <dgm:prSet/>
      <dgm:spPr/>
      <dgm:t>
        <a:bodyPr/>
        <a:lstStyle/>
        <a:p>
          <a:endParaRPr lang="en-US"/>
        </a:p>
      </dgm:t>
    </dgm:pt>
    <dgm:pt modelId="{CA0F02F1-C5CD-40F0-A0D0-426689C15398}" type="sibTrans" cxnId="{FA935169-DCDB-4C30-9378-3294FD152297}">
      <dgm:prSet/>
      <dgm:spPr/>
      <dgm:t>
        <a:bodyPr/>
        <a:lstStyle/>
        <a:p>
          <a:endParaRPr lang="en-US"/>
        </a:p>
      </dgm:t>
    </dgm:pt>
    <dgm:pt modelId="{EE0CE763-47F4-4BCE-9471-37C7A2C747CB}">
      <dgm:prSet phldrT="[Text]"/>
      <dgm:spPr/>
      <dgm:t>
        <a:bodyPr/>
        <a:lstStyle/>
        <a:p>
          <a:r>
            <a:rPr lang="id-ID" dirty="0" smtClean="0"/>
            <a:t>Menyimak konsentratif</a:t>
          </a:r>
          <a:endParaRPr lang="en-US" dirty="0"/>
        </a:p>
      </dgm:t>
    </dgm:pt>
    <dgm:pt modelId="{6FCD0F34-9F6C-45FD-A32D-730390FEEAA6}" type="parTrans" cxnId="{A53D1D3E-70DE-4A23-B49E-433AC61FA530}">
      <dgm:prSet/>
      <dgm:spPr/>
      <dgm:t>
        <a:bodyPr/>
        <a:lstStyle/>
        <a:p>
          <a:endParaRPr lang="en-US"/>
        </a:p>
      </dgm:t>
    </dgm:pt>
    <dgm:pt modelId="{6220E70E-2C6C-48EA-B10C-F0B5995C1CEB}" type="sibTrans" cxnId="{A53D1D3E-70DE-4A23-B49E-433AC61FA530}">
      <dgm:prSet/>
      <dgm:spPr/>
      <dgm:t>
        <a:bodyPr/>
        <a:lstStyle/>
        <a:p>
          <a:endParaRPr lang="en-US"/>
        </a:p>
      </dgm:t>
    </dgm:pt>
    <dgm:pt modelId="{7024EE5F-2F49-4F20-98B3-84613EACF0D1}">
      <dgm:prSet phldrT="[Text]"/>
      <dgm:spPr/>
      <dgm:t>
        <a:bodyPr/>
        <a:lstStyle/>
        <a:p>
          <a:r>
            <a:rPr lang="en-US" dirty="0" err="1" smtClean="0"/>
            <a:t>Nama</a:t>
          </a:r>
          <a:r>
            <a:rPr lang="en-US" dirty="0" smtClean="0"/>
            <a:t> lain: </a:t>
          </a:r>
          <a:r>
            <a:rPr lang="id-ID" i="1" dirty="0" smtClean="0"/>
            <a:t>concentrative listening/ a study-type listening/ </a:t>
          </a:r>
          <a:r>
            <a:rPr lang="id-ID" dirty="0" smtClean="0"/>
            <a:t>menyimak telaah</a:t>
          </a:r>
          <a:endParaRPr lang="en-US" dirty="0"/>
        </a:p>
      </dgm:t>
    </dgm:pt>
    <dgm:pt modelId="{0C38CF22-17E2-4BCC-9471-0359773E119E}" type="parTrans" cxnId="{7E21B18C-B872-4456-8845-94CFF61B3E70}">
      <dgm:prSet/>
      <dgm:spPr/>
      <dgm:t>
        <a:bodyPr/>
        <a:lstStyle/>
        <a:p>
          <a:endParaRPr lang="en-US"/>
        </a:p>
      </dgm:t>
    </dgm:pt>
    <dgm:pt modelId="{A7A66DDB-F26C-4704-B203-37D9D995F9A6}" type="sibTrans" cxnId="{7E21B18C-B872-4456-8845-94CFF61B3E70}">
      <dgm:prSet/>
      <dgm:spPr/>
      <dgm:t>
        <a:bodyPr/>
        <a:lstStyle/>
        <a:p>
          <a:endParaRPr lang="en-US"/>
        </a:p>
      </dgm:t>
    </dgm:pt>
    <dgm:pt modelId="{1CDB56CF-B7B2-4846-81CC-E43E4456E29A}">
      <dgm:prSet phldrT="[Text]"/>
      <dgm:spPr/>
      <dgm:t>
        <a:bodyPr/>
        <a:lstStyle/>
        <a:p>
          <a:r>
            <a:rPr lang="id-ID" dirty="0" smtClean="0"/>
            <a:t>Menyimak kreatif/ Creative listening </a:t>
          </a:r>
          <a:endParaRPr lang="en-US" dirty="0"/>
        </a:p>
      </dgm:t>
    </dgm:pt>
    <dgm:pt modelId="{58F1A2C8-81F4-451C-AFF1-1E5A9979DE90}" type="parTrans" cxnId="{960934CC-B104-4B23-9E2B-C21401C08243}">
      <dgm:prSet/>
      <dgm:spPr/>
      <dgm:t>
        <a:bodyPr/>
        <a:lstStyle/>
        <a:p>
          <a:endParaRPr lang="en-US"/>
        </a:p>
      </dgm:t>
    </dgm:pt>
    <dgm:pt modelId="{C1D6E210-C7D3-44C2-87BC-FC2E4CC37348}" type="sibTrans" cxnId="{960934CC-B104-4B23-9E2B-C21401C08243}">
      <dgm:prSet/>
      <dgm:spPr/>
      <dgm:t>
        <a:bodyPr/>
        <a:lstStyle/>
        <a:p>
          <a:endParaRPr lang="en-US"/>
        </a:p>
      </dgm:t>
    </dgm:pt>
    <dgm:pt modelId="{47BCB46E-1E04-4A5A-956B-E4598C1EC573}">
      <dgm:prSet phldrT="[Text]"/>
      <dgm:spPr/>
      <dgm:t>
        <a:bodyPr/>
        <a:lstStyle/>
        <a:p>
          <a:r>
            <a:rPr lang="id-ID" dirty="0" smtClean="0"/>
            <a:t>menyimak yang dapat mengakibatkan kesenangan rekonstruksi imajinatif terhadap bunyi, penglihatan, gerakan, serta perasaan kinestetik disarankan melalui bahan simakan</a:t>
          </a:r>
          <a:endParaRPr lang="en-US" dirty="0"/>
        </a:p>
      </dgm:t>
    </dgm:pt>
    <dgm:pt modelId="{364C112A-4239-48F2-B189-CBA08861664D}" type="parTrans" cxnId="{76AE15BE-3834-4F31-8C3A-5F949AE38FB4}">
      <dgm:prSet/>
      <dgm:spPr/>
      <dgm:t>
        <a:bodyPr/>
        <a:lstStyle/>
        <a:p>
          <a:endParaRPr lang="en-US"/>
        </a:p>
      </dgm:t>
    </dgm:pt>
    <dgm:pt modelId="{CA242729-234A-4961-A10D-8A0F1D3F32AC}" type="sibTrans" cxnId="{76AE15BE-3834-4F31-8C3A-5F949AE38FB4}">
      <dgm:prSet/>
      <dgm:spPr/>
      <dgm:t>
        <a:bodyPr/>
        <a:lstStyle/>
        <a:p>
          <a:endParaRPr lang="en-US"/>
        </a:p>
      </dgm:t>
    </dgm:pt>
    <dgm:pt modelId="{2993EF3E-1848-4313-9FF0-07E3AD581855}">
      <dgm:prSet phldrT="[Text]"/>
      <dgm:spPr/>
      <dgm:t>
        <a:bodyPr/>
        <a:lstStyle/>
        <a:p>
          <a:r>
            <a:rPr lang="id-ID" dirty="0" smtClean="0"/>
            <a:t>eksploratif/ </a:t>
          </a:r>
          <a:r>
            <a:rPr lang="id-ID" i="1" dirty="0" smtClean="0"/>
            <a:t>exploratory listening</a:t>
          </a:r>
          <a:endParaRPr lang="en-US" dirty="0"/>
        </a:p>
      </dgm:t>
    </dgm:pt>
    <dgm:pt modelId="{F1F011E5-1B8E-45AE-A747-FA573CA541C3}" type="parTrans" cxnId="{2176D45A-4252-4078-95B9-193411D4419A}">
      <dgm:prSet/>
      <dgm:spPr/>
      <dgm:t>
        <a:bodyPr/>
        <a:lstStyle/>
        <a:p>
          <a:endParaRPr lang="en-US"/>
        </a:p>
      </dgm:t>
    </dgm:pt>
    <dgm:pt modelId="{5A8EEAD3-9FA1-43EF-ADC2-6508DA2977CB}" type="sibTrans" cxnId="{2176D45A-4252-4078-95B9-193411D4419A}">
      <dgm:prSet/>
      <dgm:spPr/>
      <dgm:t>
        <a:bodyPr/>
        <a:lstStyle/>
        <a:p>
          <a:endParaRPr lang="en-US"/>
        </a:p>
      </dgm:t>
    </dgm:pt>
    <dgm:pt modelId="{42CD9B19-758E-4840-9620-94983E76BDB3}">
      <dgm:prSet phldrT="[Text]"/>
      <dgm:spPr/>
      <dgm:t>
        <a:bodyPr/>
        <a:lstStyle/>
        <a:p>
          <a:r>
            <a:rPr lang="id-ID" dirty="0" smtClean="0"/>
            <a:t>menyimak dengan maksud menyelidiki sesuatu lebih terarah/ lebih sempit </a:t>
          </a:r>
          <a:endParaRPr lang="en-US" dirty="0"/>
        </a:p>
      </dgm:t>
    </dgm:pt>
    <dgm:pt modelId="{5B391EAB-845E-4076-A661-06DD0C79E540}" type="parTrans" cxnId="{E20C64BB-3CE1-463E-BCB7-5BD155DC5657}">
      <dgm:prSet/>
      <dgm:spPr/>
      <dgm:t>
        <a:bodyPr/>
        <a:lstStyle/>
        <a:p>
          <a:endParaRPr lang="en-US"/>
        </a:p>
      </dgm:t>
    </dgm:pt>
    <dgm:pt modelId="{3EA59E41-230B-4EE4-81A1-DE45C7605E88}" type="sibTrans" cxnId="{E20C64BB-3CE1-463E-BCB7-5BD155DC5657}">
      <dgm:prSet/>
      <dgm:spPr/>
      <dgm:t>
        <a:bodyPr/>
        <a:lstStyle/>
        <a:p>
          <a:endParaRPr lang="en-US"/>
        </a:p>
      </dgm:t>
    </dgm:pt>
    <dgm:pt modelId="{0C40AF51-D2C3-407F-984E-167ECFC5A7AA}">
      <dgm:prSet phldrT="[Text]"/>
      <dgm:spPr/>
      <dgm:t>
        <a:bodyPr/>
        <a:lstStyle/>
        <a:p>
          <a:r>
            <a:rPr lang="id-ID" dirty="0" smtClean="0"/>
            <a:t>Menyimak interogatif/ interogative listening</a:t>
          </a:r>
          <a:endParaRPr lang="en-US" dirty="0"/>
        </a:p>
      </dgm:t>
    </dgm:pt>
    <dgm:pt modelId="{E35D3ACB-9CC3-4C05-A87C-F655F5B54F09}" type="parTrans" cxnId="{52E0B539-985A-4F77-840A-63462A6F1A68}">
      <dgm:prSet/>
      <dgm:spPr/>
      <dgm:t>
        <a:bodyPr/>
        <a:lstStyle/>
        <a:p>
          <a:endParaRPr lang="en-US"/>
        </a:p>
      </dgm:t>
    </dgm:pt>
    <dgm:pt modelId="{88769A59-8242-42CA-A688-5C1EF5411883}" type="sibTrans" cxnId="{52E0B539-985A-4F77-840A-63462A6F1A68}">
      <dgm:prSet/>
      <dgm:spPr/>
      <dgm:t>
        <a:bodyPr/>
        <a:lstStyle/>
        <a:p>
          <a:endParaRPr lang="en-US"/>
        </a:p>
      </dgm:t>
    </dgm:pt>
    <dgm:pt modelId="{D1176FF6-2652-4810-81D8-5C45CB776088}">
      <dgm:prSet phldrT="[Text]"/>
      <dgm:spPr/>
      <dgm:t>
        <a:bodyPr/>
        <a:lstStyle/>
        <a:p>
          <a:r>
            <a:rPr lang="id-ID" dirty="0" smtClean="0"/>
            <a:t>penyimak berkonsentrasi untuk menentukan butir-butir ujaran yang akan diajukan sebagai bahan pertanyaan</a:t>
          </a:r>
          <a:endParaRPr lang="en-US" dirty="0"/>
        </a:p>
      </dgm:t>
    </dgm:pt>
    <dgm:pt modelId="{EDFBD869-F388-49C7-85F0-BABDEEA040AF}" type="parTrans" cxnId="{742888BC-A8E6-47FC-A482-2E7FB445D704}">
      <dgm:prSet/>
      <dgm:spPr/>
      <dgm:t>
        <a:bodyPr/>
        <a:lstStyle/>
        <a:p>
          <a:endParaRPr lang="en-US"/>
        </a:p>
      </dgm:t>
    </dgm:pt>
    <dgm:pt modelId="{C3D715C4-DA37-4477-8C25-56C24FC5EEC7}" type="sibTrans" cxnId="{742888BC-A8E6-47FC-A482-2E7FB445D704}">
      <dgm:prSet/>
      <dgm:spPr/>
      <dgm:t>
        <a:bodyPr/>
        <a:lstStyle/>
        <a:p>
          <a:endParaRPr lang="en-US"/>
        </a:p>
      </dgm:t>
    </dgm:pt>
    <dgm:pt modelId="{4583C851-33AD-46CE-B75C-691CE4F25E42}">
      <dgm:prSet phldrT="[Text]"/>
      <dgm:spPr/>
      <dgm:t>
        <a:bodyPr/>
        <a:lstStyle/>
        <a:p>
          <a:r>
            <a:rPr lang="id-ID" dirty="0" smtClean="0"/>
            <a:t>Menyimak selektif</a:t>
          </a:r>
          <a:endParaRPr lang="en-US" dirty="0"/>
        </a:p>
      </dgm:t>
    </dgm:pt>
    <dgm:pt modelId="{C28D60A3-5EB4-44F1-9C4B-D411612C81FD}" type="parTrans" cxnId="{3BE1BBAF-4F71-4704-AF0E-5F2BDE2F7BC5}">
      <dgm:prSet/>
      <dgm:spPr/>
      <dgm:t>
        <a:bodyPr/>
        <a:lstStyle/>
        <a:p>
          <a:endParaRPr lang="en-US"/>
        </a:p>
      </dgm:t>
    </dgm:pt>
    <dgm:pt modelId="{831A00EE-014A-43BD-A78C-EFD4CAAB2255}" type="sibTrans" cxnId="{3BE1BBAF-4F71-4704-AF0E-5F2BDE2F7BC5}">
      <dgm:prSet/>
      <dgm:spPr/>
      <dgm:t>
        <a:bodyPr/>
        <a:lstStyle/>
        <a:p>
          <a:endParaRPr lang="en-US"/>
        </a:p>
      </dgm:t>
    </dgm:pt>
    <dgm:pt modelId="{3367978B-D418-49FA-A349-5EEE5D813F23}">
      <dgm:prSet phldrT="[Text]"/>
      <dgm:spPr/>
      <dgm:t>
        <a:bodyPr/>
        <a:lstStyle/>
        <a:p>
          <a:r>
            <a:rPr lang="id-ID" dirty="0" smtClean="0"/>
            <a:t>menyimak secara cerdas aneka ragam ciri bahasa, mengharuskan penyimak mengikuti aturan urutan untuk menemukan cara menghadapi permasalahan </a:t>
          </a:r>
          <a:endParaRPr lang="en-US" dirty="0"/>
        </a:p>
      </dgm:t>
    </dgm:pt>
    <dgm:pt modelId="{5C8DCB0B-E2AA-437B-82B1-70286FA4B8BB}" type="parTrans" cxnId="{57526FD5-147A-4394-BED2-04EF3AC4F21E}">
      <dgm:prSet/>
      <dgm:spPr/>
      <dgm:t>
        <a:bodyPr/>
        <a:lstStyle/>
        <a:p>
          <a:endParaRPr lang="en-US"/>
        </a:p>
      </dgm:t>
    </dgm:pt>
    <dgm:pt modelId="{357ABB5A-5633-4EA6-B187-78FB59B4BBAD}" type="sibTrans" cxnId="{57526FD5-147A-4394-BED2-04EF3AC4F21E}">
      <dgm:prSet/>
      <dgm:spPr/>
      <dgm:t>
        <a:bodyPr/>
        <a:lstStyle/>
        <a:p>
          <a:endParaRPr lang="en-US"/>
        </a:p>
      </dgm:t>
    </dgm:pt>
    <dgm:pt modelId="{B6B1E964-6043-47AA-A91C-D9FDA0EEECEB}">
      <dgm:prSet phldrT="[Text]"/>
      <dgm:spPr/>
      <dgm:t>
        <a:bodyPr/>
        <a:lstStyle/>
        <a:p>
          <a:r>
            <a:rPr lang="id-ID" dirty="0" smtClean="0"/>
            <a:t>Penyimak hendaklah memperhatikan kebiasaan-kebiasaan ujaran yang  tepat, pem</a:t>
          </a:r>
          <a:r>
            <a:rPr lang="en-US" dirty="0" smtClean="0"/>
            <a:t>a</a:t>
          </a:r>
          <a:r>
            <a:rPr lang="id-ID" dirty="0" smtClean="0"/>
            <a:t>kaian kata/ kalimat, memahami makna, membedakan fakta dan fantasi</a:t>
          </a:r>
          <a:endParaRPr lang="en-US" dirty="0"/>
        </a:p>
      </dgm:t>
    </dgm:pt>
    <dgm:pt modelId="{46082B2B-8702-4C75-A029-929539A558D3}" type="parTrans" cxnId="{7F29CB64-9415-45C6-BB65-F2C30FDA118E}">
      <dgm:prSet/>
      <dgm:spPr/>
      <dgm:t>
        <a:bodyPr/>
        <a:lstStyle/>
        <a:p>
          <a:endParaRPr lang="en-US"/>
        </a:p>
      </dgm:t>
    </dgm:pt>
    <dgm:pt modelId="{D5E7537C-3D61-465E-AA78-8ECF161B60B1}" type="sibTrans" cxnId="{7F29CB64-9415-45C6-BB65-F2C30FDA118E}">
      <dgm:prSet/>
      <dgm:spPr/>
      <dgm:t>
        <a:bodyPr/>
        <a:lstStyle/>
        <a:p>
          <a:endParaRPr lang="en-US"/>
        </a:p>
      </dgm:t>
    </dgm:pt>
    <dgm:pt modelId="{FC508A51-CC54-4DBB-BA47-B2B2EB078BEB}">
      <dgm:prSet/>
      <dgm:spPr/>
      <dgm:t>
        <a:bodyPr/>
        <a:lstStyle/>
        <a:p>
          <a:r>
            <a:rPr lang="id-ID" dirty="0" smtClean="0"/>
            <a:t>berupa kegiatan menyimak mengikuti petunjuk, mencari hubungan tempat, kualitas, waktu, urutan (ide), sebab akibat, butir-butir informasi</a:t>
          </a:r>
          <a:endParaRPr lang="en-US" dirty="0"/>
        </a:p>
      </dgm:t>
    </dgm:pt>
    <dgm:pt modelId="{160B0D29-F9A9-4DD5-95DA-A120EE9CCD22}" type="parTrans" cxnId="{3A48CA2D-847E-4D6C-A91A-A89C2729C50A}">
      <dgm:prSet/>
      <dgm:spPr/>
      <dgm:t>
        <a:bodyPr/>
        <a:lstStyle/>
        <a:p>
          <a:endParaRPr lang="en-US"/>
        </a:p>
      </dgm:t>
    </dgm:pt>
    <dgm:pt modelId="{58100055-CE6B-46CA-B4AC-C006AE6D1E2A}" type="sibTrans" cxnId="{3A48CA2D-847E-4D6C-A91A-A89C2729C50A}">
      <dgm:prSet/>
      <dgm:spPr/>
      <dgm:t>
        <a:bodyPr/>
        <a:lstStyle/>
        <a:p>
          <a:endParaRPr lang="en-US"/>
        </a:p>
      </dgm:t>
    </dgm:pt>
    <dgm:pt modelId="{5B84CA70-751E-46C9-98CD-1551F12078FB}" type="pres">
      <dgm:prSet presAssocID="{1C4312EC-C4CC-4D23-A64B-9217DDA3F31D}" presName="Name0" presStyleCnt="0">
        <dgm:presLayoutVars>
          <dgm:dir/>
          <dgm:animLvl val="lvl"/>
          <dgm:resizeHandles val="exact"/>
        </dgm:presLayoutVars>
      </dgm:prSet>
      <dgm:spPr/>
      <dgm:t>
        <a:bodyPr/>
        <a:lstStyle/>
        <a:p>
          <a:endParaRPr lang="en-US"/>
        </a:p>
      </dgm:t>
    </dgm:pt>
    <dgm:pt modelId="{3F54994C-1822-4494-95EF-867F63895E82}" type="pres">
      <dgm:prSet presAssocID="{2AA70D2A-46FA-4131-B41B-FEC6C4CE64A0}" presName="linNode" presStyleCnt="0"/>
      <dgm:spPr/>
    </dgm:pt>
    <dgm:pt modelId="{FFE3134E-0154-4E26-A7E0-CE968556836F}" type="pres">
      <dgm:prSet presAssocID="{2AA70D2A-46FA-4131-B41B-FEC6C4CE64A0}" presName="parentText" presStyleLbl="node1" presStyleIdx="0" presStyleCnt="6" custLinFactNeighborX="0" custLinFactNeighborY="-152">
        <dgm:presLayoutVars>
          <dgm:chMax val="1"/>
          <dgm:bulletEnabled val="1"/>
        </dgm:presLayoutVars>
      </dgm:prSet>
      <dgm:spPr/>
      <dgm:t>
        <a:bodyPr/>
        <a:lstStyle/>
        <a:p>
          <a:endParaRPr lang="en-US"/>
        </a:p>
      </dgm:t>
    </dgm:pt>
    <dgm:pt modelId="{0BB24D7D-3138-4007-B244-08961A6365D7}" type="pres">
      <dgm:prSet presAssocID="{2AA70D2A-46FA-4131-B41B-FEC6C4CE64A0}" presName="descendantText" presStyleLbl="alignAccFollowNode1" presStyleIdx="0" presStyleCnt="6" custLinFactNeighborX="0" custLinFactNeighborY="534">
        <dgm:presLayoutVars>
          <dgm:bulletEnabled val="1"/>
        </dgm:presLayoutVars>
      </dgm:prSet>
      <dgm:spPr/>
      <dgm:t>
        <a:bodyPr/>
        <a:lstStyle/>
        <a:p>
          <a:endParaRPr lang="en-US"/>
        </a:p>
      </dgm:t>
    </dgm:pt>
    <dgm:pt modelId="{17D64C95-F400-4DD8-8C2D-2D6A4A1CC6B7}" type="pres">
      <dgm:prSet presAssocID="{49EDB153-6958-4CEF-9F35-F6671A706770}" presName="sp" presStyleCnt="0"/>
      <dgm:spPr/>
    </dgm:pt>
    <dgm:pt modelId="{8A1D231E-57AC-4271-A721-E42ED07FF557}" type="pres">
      <dgm:prSet presAssocID="{EE0CE763-47F4-4BCE-9471-37C7A2C747CB}" presName="linNode" presStyleCnt="0"/>
      <dgm:spPr/>
    </dgm:pt>
    <dgm:pt modelId="{7EFE35F0-95F3-4B5B-B2A6-2384BB94004F}" type="pres">
      <dgm:prSet presAssocID="{EE0CE763-47F4-4BCE-9471-37C7A2C747CB}" presName="parentText" presStyleLbl="node1" presStyleIdx="1" presStyleCnt="6">
        <dgm:presLayoutVars>
          <dgm:chMax val="1"/>
          <dgm:bulletEnabled val="1"/>
        </dgm:presLayoutVars>
      </dgm:prSet>
      <dgm:spPr/>
      <dgm:t>
        <a:bodyPr/>
        <a:lstStyle/>
        <a:p>
          <a:endParaRPr lang="en-US"/>
        </a:p>
      </dgm:t>
    </dgm:pt>
    <dgm:pt modelId="{EC5B3D7E-3DE1-49EA-85E6-C9413C23E70A}" type="pres">
      <dgm:prSet presAssocID="{EE0CE763-47F4-4BCE-9471-37C7A2C747CB}" presName="descendantText" presStyleLbl="alignAccFollowNode1" presStyleIdx="1" presStyleCnt="6">
        <dgm:presLayoutVars>
          <dgm:bulletEnabled val="1"/>
        </dgm:presLayoutVars>
      </dgm:prSet>
      <dgm:spPr/>
      <dgm:t>
        <a:bodyPr/>
        <a:lstStyle/>
        <a:p>
          <a:endParaRPr lang="en-US"/>
        </a:p>
      </dgm:t>
    </dgm:pt>
    <dgm:pt modelId="{B4B9E8D4-C3DB-4AA2-8196-63C7174B912F}" type="pres">
      <dgm:prSet presAssocID="{6220E70E-2C6C-48EA-B10C-F0B5995C1CEB}" presName="sp" presStyleCnt="0"/>
      <dgm:spPr/>
    </dgm:pt>
    <dgm:pt modelId="{43FB33A9-E1C2-4ECD-909D-8D5A49A72208}" type="pres">
      <dgm:prSet presAssocID="{1CDB56CF-B7B2-4846-81CC-E43E4456E29A}" presName="linNode" presStyleCnt="0"/>
      <dgm:spPr/>
    </dgm:pt>
    <dgm:pt modelId="{0239445C-88B3-4743-A2F2-38BA3466D237}" type="pres">
      <dgm:prSet presAssocID="{1CDB56CF-B7B2-4846-81CC-E43E4456E29A}" presName="parentText" presStyleLbl="node1" presStyleIdx="2" presStyleCnt="6">
        <dgm:presLayoutVars>
          <dgm:chMax val="1"/>
          <dgm:bulletEnabled val="1"/>
        </dgm:presLayoutVars>
      </dgm:prSet>
      <dgm:spPr/>
      <dgm:t>
        <a:bodyPr/>
        <a:lstStyle/>
        <a:p>
          <a:endParaRPr lang="en-US"/>
        </a:p>
      </dgm:t>
    </dgm:pt>
    <dgm:pt modelId="{55B51ADB-EE59-4887-9B81-D8FE08268652}" type="pres">
      <dgm:prSet presAssocID="{1CDB56CF-B7B2-4846-81CC-E43E4456E29A}" presName="descendantText" presStyleLbl="alignAccFollowNode1" presStyleIdx="2" presStyleCnt="6">
        <dgm:presLayoutVars>
          <dgm:bulletEnabled val="1"/>
        </dgm:presLayoutVars>
      </dgm:prSet>
      <dgm:spPr/>
      <dgm:t>
        <a:bodyPr/>
        <a:lstStyle/>
        <a:p>
          <a:endParaRPr lang="en-US"/>
        </a:p>
      </dgm:t>
    </dgm:pt>
    <dgm:pt modelId="{9D6801B8-3B77-4BD7-8C2C-E9DFF11FFFD1}" type="pres">
      <dgm:prSet presAssocID="{C1D6E210-C7D3-44C2-87BC-FC2E4CC37348}" presName="sp" presStyleCnt="0"/>
      <dgm:spPr/>
    </dgm:pt>
    <dgm:pt modelId="{F29956C6-F248-4D03-BA2F-7E0EA9D7E4B8}" type="pres">
      <dgm:prSet presAssocID="{2993EF3E-1848-4313-9FF0-07E3AD581855}" presName="linNode" presStyleCnt="0"/>
      <dgm:spPr/>
    </dgm:pt>
    <dgm:pt modelId="{641F3E32-F05D-4258-9F30-AC76CD21D078}" type="pres">
      <dgm:prSet presAssocID="{2993EF3E-1848-4313-9FF0-07E3AD581855}" presName="parentText" presStyleLbl="node1" presStyleIdx="3" presStyleCnt="6" custLinFactNeighborX="0" custLinFactNeighborY="-152">
        <dgm:presLayoutVars>
          <dgm:chMax val="1"/>
          <dgm:bulletEnabled val="1"/>
        </dgm:presLayoutVars>
      </dgm:prSet>
      <dgm:spPr/>
      <dgm:t>
        <a:bodyPr/>
        <a:lstStyle/>
        <a:p>
          <a:endParaRPr lang="en-US"/>
        </a:p>
      </dgm:t>
    </dgm:pt>
    <dgm:pt modelId="{E28C49B7-2EF4-4F25-83B4-7FAD42CF53DD}" type="pres">
      <dgm:prSet presAssocID="{2993EF3E-1848-4313-9FF0-07E3AD581855}" presName="descendantText" presStyleLbl="alignAccFollowNode1" presStyleIdx="3" presStyleCnt="6" custLinFactNeighborX="0" custLinFactNeighborY="534">
        <dgm:presLayoutVars>
          <dgm:bulletEnabled val="1"/>
        </dgm:presLayoutVars>
      </dgm:prSet>
      <dgm:spPr/>
      <dgm:t>
        <a:bodyPr/>
        <a:lstStyle/>
        <a:p>
          <a:endParaRPr lang="en-US"/>
        </a:p>
      </dgm:t>
    </dgm:pt>
    <dgm:pt modelId="{596AE94D-B9E6-4990-94B1-BF169545E2AC}" type="pres">
      <dgm:prSet presAssocID="{5A8EEAD3-9FA1-43EF-ADC2-6508DA2977CB}" presName="sp" presStyleCnt="0"/>
      <dgm:spPr/>
    </dgm:pt>
    <dgm:pt modelId="{EC0088D6-AB42-4667-8680-9ACB8A56BA5E}" type="pres">
      <dgm:prSet presAssocID="{0C40AF51-D2C3-407F-984E-167ECFC5A7AA}" presName="linNode" presStyleCnt="0"/>
      <dgm:spPr/>
    </dgm:pt>
    <dgm:pt modelId="{E9726AEE-45BB-4273-87E1-CC922B715642}" type="pres">
      <dgm:prSet presAssocID="{0C40AF51-D2C3-407F-984E-167ECFC5A7AA}" presName="parentText" presStyleLbl="node1" presStyleIdx="4" presStyleCnt="6">
        <dgm:presLayoutVars>
          <dgm:chMax val="1"/>
          <dgm:bulletEnabled val="1"/>
        </dgm:presLayoutVars>
      </dgm:prSet>
      <dgm:spPr/>
      <dgm:t>
        <a:bodyPr/>
        <a:lstStyle/>
        <a:p>
          <a:endParaRPr lang="en-US"/>
        </a:p>
      </dgm:t>
    </dgm:pt>
    <dgm:pt modelId="{6BB04E89-26FE-4C59-A4E5-277CFF7D0862}" type="pres">
      <dgm:prSet presAssocID="{0C40AF51-D2C3-407F-984E-167ECFC5A7AA}" presName="descendantText" presStyleLbl="alignAccFollowNode1" presStyleIdx="4" presStyleCnt="6">
        <dgm:presLayoutVars>
          <dgm:bulletEnabled val="1"/>
        </dgm:presLayoutVars>
      </dgm:prSet>
      <dgm:spPr/>
      <dgm:t>
        <a:bodyPr/>
        <a:lstStyle/>
        <a:p>
          <a:endParaRPr lang="en-US"/>
        </a:p>
      </dgm:t>
    </dgm:pt>
    <dgm:pt modelId="{B8C5287A-931A-4D1B-986C-7C3F2E0FC385}" type="pres">
      <dgm:prSet presAssocID="{88769A59-8242-42CA-A688-5C1EF5411883}" presName="sp" presStyleCnt="0"/>
      <dgm:spPr/>
    </dgm:pt>
    <dgm:pt modelId="{6A01381C-A617-48F7-9CEA-3055362A2C22}" type="pres">
      <dgm:prSet presAssocID="{4583C851-33AD-46CE-B75C-691CE4F25E42}" presName="linNode" presStyleCnt="0"/>
      <dgm:spPr/>
    </dgm:pt>
    <dgm:pt modelId="{6FAB03BC-A9C3-4890-A982-8A8C91331DA0}" type="pres">
      <dgm:prSet presAssocID="{4583C851-33AD-46CE-B75C-691CE4F25E42}" presName="parentText" presStyleLbl="node1" presStyleIdx="5" presStyleCnt="6">
        <dgm:presLayoutVars>
          <dgm:chMax val="1"/>
          <dgm:bulletEnabled val="1"/>
        </dgm:presLayoutVars>
      </dgm:prSet>
      <dgm:spPr/>
      <dgm:t>
        <a:bodyPr/>
        <a:lstStyle/>
        <a:p>
          <a:endParaRPr lang="en-US"/>
        </a:p>
      </dgm:t>
    </dgm:pt>
    <dgm:pt modelId="{058700EA-9AF8-4453-A262-6AC0925314CE}" type="pres">
      <dgm:prSet presAssocID="{4583C851-33AD-46CE-B75C-691CE4F25E42}" presName="descendantText" presStyleLbl="alignAccFollowNode1" presStyleIdx="5" presStyleCnt="6">
        <dgm:presLayoutVars>
          <dgm:bulletEnabled val="1"/>
        </dgm:presLayoutVars>
      </dgm:prSet>
      <dgm:spPr/>
      <dgm:t>
        <a:bodyPr/>
        <a:lstStyle/>
        <a:p>
          <a:endParaRPr lang="en-US"/>
        </a:p>
      </dgm:t>
    </dgm:pt>
  </dgm:ptLst>
  <dgm:cxnLst>
    <dgm:cxn modelId="{6B9A54A4-5D41-4085-B564-3BCD8A1E8D0A}" type="presOf" srcId="{FC508A51-CC54-4DBB-BA47-B2B2EB078BEB}" destId="{EC5B3D7E-3DE1-49EA-85E6-C9413C23E70A}" srcOrd="0" destOrd="1" presId="urn:microsoft.com/office/officeart/2005/8/layout/vList5"/>
    <dgm:cxn modelId="{BDD26BDA-F6E7-4018-9716-FFE8168698F9}" type="presOf" srcId="{2993EF3E-1848-4313-9FF0-07E3AD581855}" destId="{641F3E32-F05D-4258-9F30-AC76CD21D078}" srcOrd="0" destOrd="0" presId="urn:microsoft.com/office/officeart/2005/8/layout/vList5"/>
    <dgm:cxn modelId="{1536581D-8C07-4FEA-97D9-F7673FDAEEBB}" type="presOf" srcId="{2AA70D2A-46FA-4131-B41B-FEC6C4CE64A0}" destId="{FFE3134E-0154-4E26-A7E0-CE968556836F}" srcOrd="0" destOrd="0" presId="urn:microsoft.com/office/officeart/2005/8/layout/vList5"/>
    <dgm:cxn modelId="{76AE15BE-3834-4F31-8C3A-5F949AE38FB4}" srcId="{1CDB56CF-B7B2-4846-81CC-E43E4456E29A}" destId="{47BCB46E-1E04-4A5A-956B-E4598C1EC573}" srcOrd="0" destOrd="0" parTransId="{364C112A-4239-48F2-B189-CBA08861664D}" sibTransId="{CA242729-234A-4961-A10D-8A0F1D3F32AC}"/>
    <dgm:cxn modelId="{F49C378A-4F00-4AB3-A392-2271876776FF}" type="presOf" srcId="{42CD9B19-758E-4840-9620-94983E76BDB3}" destId="{E28C49B7-2EF4-4F25-83B4-7FAD42CF53DD}" srcOrd="0" destOrd="0" presId="urn:microsoft.com/office/officeart/2005/8/layout/vList5"/>
    <dgm:cxn modelId="{7C285226-52D1-4C07-9670-A000E1B97FBF}" type="presOf" srcId="{47BCB46E-1E04-4A5A-956B-E4598C1EC573}" destId="{55B51ADB-EE59-4887-9B81-D8FE08268652}" srcOrd="0" destOrd="0" presId="urn:microsoft.com/office/officeart/2005/8/layout/vList5"/>
    <dgm:cxn modelId="{D3A94806-4367-47CC-A18A-97F7A41DCD6B}" type="presOf" srcId="{0C40AF51-D2C3-407F-984E-167ECFC5A7AA}" destId="{E9726AEE-45BB-4273-87E1-CC922B715642}" srcOrd="0" destOrd="0" presId="urn:microsoft.com/office/officeart/2005/8/layout/vList5"/>
    <dgm:cxn modelId="{960934CC-B104-4B23-9E2B-C21401C08243}" srcId="{1C4312EC-C4CC-4D23-A64B-9217DDA3F31D}" destId="{1CDB56CF-B7B2-4846-81CC-E43E4456E29A}" srcOrd="2" destOrd="0" parTransId="{58F1A2C8-81F4-451C-AFF1-1E5A9979DE90}" sibTransId="{C1D6E210-C7D3-44C2-87BC-FC2E4CC37348}"/>
    <dgm:cxn modelId="{E20C64BB-3CE1-463E-BCB7-5BD155DC5657}" srcId="{2993EF3E-1848-4313-9FF0-07E3AD581855}" destId="{42CD9B19-758E-4840-9620-94983E76BDB3}" srcOrd="0" destOrd="0" parTransId="{5B391EAB-845E-4076-A661-06DD0C79E540}" sibTransId="{3EA59E41-230B-4EE4-81A1-DE45C7605E88}"/>
    <dgm:cxn modelId="{6FC4C286-E27F-420A-9A15-58DFF3E9E01F}" type="presOf" srcId="{7024EE5F-2F49-4F20-98B3-84613EACF0D1}" destId="{EC5B3D7E-3DE1-49EA-85E6-C9413C23E70A}" srcOrd="0" destOrd="0" presId="urn:microsoft.com/office/officeart/2005/8/layout/vList5"/>
    <dgm:cxn modelId="{3A48CA2D-847E-4D6C-A91A-A89C2729C50A}" srcId="{EE0CE763-47F4-4BCE-9471-37C7A2C747CB}" destId="{FC508A51-CC54-4DBB-BA47-B2B2EB078BEB}" srcOrd="1" destOrd="0" parTransId="{160B0D29-F9A9-4DD5-95DA-A120EE9CCD22}" sibTransId="{58100055-CE6B-46CA-B4AC-C006AE6D1E2A}"/>
    <dgm:cxn modelId="{3BE1BBAF-4F71-4704-AF0E-5F2BDE2F7BC5}" srcId="{1C4312EC-C4CC-4D23-A64B-9217DDA3F31D}" destId="{4583C851-33AD-46CE-B75C-691CE4F25E42}" srcOrd="5" destOrd="0" parTransId="{C28D60A3-5EB4-44F1-9C4B-D411612C81FD}" sibTransId="{831A00EE-014A-43BD-A78C-EFD4CAAB2255}"/>
    <dgm:cxn modelId="{742888BC-A8E6-47FC-A482-2E7FB445D704}" srcId="{0C40AF51-D2C3-407F-984E-167ECFC5A7AA}" destId="{D1176FF6-2652-4810-81D8-5C45CB776088}" srcOrd="0" destOrd="0" parTransId="{EDFBD869-F388-49C7-85F0-BABDEEA040AF}" sibTransId="{C3D715C4-DA37-4477-8C25-56C24FC5EEC7}"/>
    <dgm:cxn modelId="{635E2749-CEFF-4585-BC00-EB44CEFE366F}" type="presOf" srcId="{1CDB56CF-B7B2-4846-81CC-E43E4456E29A}" destId="{0239445C-88B3-4743-A2F2-38BA3466D237}" srcOrd="0" destOrd="0" presId="urn:microsoft.com/office/officeart/2005/8/layout/vList5"/>
    <dgm:cxn modelId="{7E21B18C-B872-4456-8845-94CFF61B3E70}" srcId="{EE0CE763-47F4-4BCE-9471-37C7A2C747CB}" destId="{7024EE5F-2F49-4F20-98B3-84613EACF0D1}" srcOrd="0" destOrd="0" parTransId="{0C38CF22-17E2-4BCC-9471-0359773E119E}" sibTransId="{A7A66DDB-F26C-4704-B203-37D9D995F9A6}"/>
    <dgm:cxn modelId="{4C9FD722-D92C-4980-B739-EE08AB54F348}" type="presOf" srcId="{D1176FF6-2652-4810-81D8-5C45CB776088}" destId="{6BB04E89-26FE-4C59-A4E5-277CFF7D0862}" srcOrd="0" destOrd="0" presId="urn:microsoft.com/office/officeart/2005/8/layout/vList5"/>
    <dgm:cxn modelId="{E9481564-1FD3-42AD-90FF-4361803C3C8A}" type="presOf" srcId="{4583C851-33AD-46CE-B75C-691CE4F25E42}" destId="{6FAB03BC-A9C3-4890-A982-8A8C91331DA0}" srcOrd="0" destOrd="0" presId="urn:microsoft.com/office/officeart/2005/8/layout/vList5"/>
    <dgm:cxn modelId="{CC3C30A3-E89C-408C-BFB0-1DAC21363FB6}" type="presOf" srcId="{197BE2D7-4C4D-4D95-9285-E3682DF209ED}" destId="{0BB24D7D-3138-4007-B244-08961A6365D7}" srcOrd="0" destOrd="0" presId="urn:microsoft.com/office/officeart/2005/8/layout/vList5"/>
    <dgm:cxn modelId="{2176D45A-4252-4078-95B9-193411D4419A}" srcId="{1C4312EC-C4CC-4D23-A64B-9217DDA3F31D}" destId="{2993EF3E-1848-4313-9FF0-07E3AD581855}" srcOrd="3" destOrd="0" parTransId="{F1F011E5-1B8E-45AE-A747-FA573CA541C3}" sibTransId="{5A8EEAD3-9FA1-43EF-ADC2-6508DA2977CB}"/>
    <dgm:cxn modelId="{57526FD5-147A-4394-BED2-04EF3AC4F21E}" srcId="{4583C851-33AD-46CE-B75C-691CE4F25E42}" destId="{3367978B-D418-49FA-A349-5EEE5D813F23}" srcOrd="0" destOrd="0" parTransId="{5C8DCB0B-E2AA-437B-82B1-70286FA4B8BB}" sibTransId="{357ABB5A-5633-4EA6-B187-78FB59B4BBAD}"/>
    <dgm:cxn modelId="{A53D1D3E-70DE-4A23-B49E-433AC61FA530}" srcId="{1C4312EC-C4CC-4D23-A64B-9217DDA3F31D}" destId="{EE0CE763-47F4-4BCE-9471-37C7A2C747CB}" srcOrd="1" destOrd="0" parTransId="{6FCD0F34-9F6C-45FD-A32D-730390FEEAA6}" sibTransId="{6220E70E-2C6C-48EA-B10C-F0B5995C1CEB}"/>
    <dgm:cxn modelId="{7F29CB64-9415-45C6-BB65-F2C30FDA118E}" srcId="{2AA70D2A-46FA-4131-B41B-FEC6C4CE64A0}" destId="{B6B1E964-6043-47AA-A91C-D9FDA0EEECEB}" srcOrd="1" destOrd="0" parTransId="{46082B2B-8702-4C75-A029-929539A558D3}" sibTransId="{D5E7537C-3D61-465E-AA78-8ECF161B60B1}"/>
    <dgm:cxn modelId="{B4740B10-7903-46E4-B9F1-E11800134B1F}" type="presOf" srcId="{B6B1E964-6043-47AA-A91C-D9FDA0EEECEB}" destId="{0BB24D7D-3138-4007-B244-08961A6365D7}" srcOrd="0" destOrd="1" presId="urn:microsoft.com/office/officeart/2005/8/layout/vList5"/>
    <dgm:cxn modelId="{F88BC8A2-CF51-49DC-9347-2A19B3C4E358}" srcId="{1C4312EC-C4CC-4D23-A64B-9217DDA3F31D}" destId="{2AA70D2A-46FA-4131-B41B-FEC6C4CE64A0}" srcOrd="0" destOrd="0" parTransId="{19120DA9-4D00-4BE4-9287-6CA8F05B6CD6}" sibTransId="{49EDB153-6958-4CEF-9F35-F6671A706770}"/>
    <dgm:cxn modelId="{52E0B539-985A-4F77-840A-63462A6F1A68}" srcId="{1C4312EC-C4CC-4D23-A64B-9217DDA3F31D}" destId="{0C40AF51-D2C3-407F-984E-167ECFC5A7AA}" srcOrd="4" destOrd="0" parTransId="{E35D3ACB-9CC3-4C05-A87C-F655F5B54F09}" sibTransId="{88769A59-8242-42CA-A688-5C1EF5411883}"/>
    <dgm:cxn modelId="{C15CCDE1-8370-4696-ACA0-EFE5963F3B78}" type="presOf" srcId="{3367978B-D418-49FA-A349-5EEE5D813F23}" destId="{058700EA-9AF8-4453-A262-6AC0925314CE}" srcOrd="0" destOrd="0" presId="urn:microsoft.com/office/officeart/2005/8/layout/vList5"/>
    <dgm:cxn modelId="{4935F106-5594-45B9-83D5-5D6E789C1121}" type="presOf" srcId="{1C4312EC-C4CC-4D23-A64B-9217DDA3F31D}" destId="{5B84CA70-751E-46C9-98CD-1551F12078FB}" srcOrd="0" destOrd="0" presId="urn:microsoft.com/office/officeart/2005/8/layout/vList5"/>
    <dgm:cxn modelId="{63344D56-F3ED-46F5-BA9D-F0CBB4E4D6D7}" type="presOf" srcId="{EE0CE763-47F4-4BCE-9471-37C7A2C747CB}" destId="{7EFE35F0-95F3-4B5B-B2A6-2384BB94004F}" srcOrd="0" destOrd="0" presId="urn:microsoft.com/office/officeart/2005/8/layout/vList5"/>
    <dgm:cxn modelId="{FA935169-DCDB-4C30-9378-3294FD152297}" srcId="{2AA70D2A-46FA-4131-B41B-FEC6C4CE64A0}" destId="{197BE2D7-4C4D-4D95-9285-E3682DF209ED}" srcOrd="0" destOrd="0" parTransId="{AE26AB85-4DA5-4297-AC99-D76B17CD6210}" sibTransId="{CA0F02F1-C5CD-40F0-A0D0-426689C15398}"/>
    <dgm:cxn modelId="{60BE2472-19D1-4D49-8052-66AA9174A332}" type="presParOf" srcId="{5B84CA70-751E-46C9-98CD-1551F12078FB}" destId="{3F54994C-1822-4494-95EF-867F63895E82}" srcOrd="0" destOrd="0" presId="urn:microsoft.com/office/officeart/2005/8/layout/vList5"/>
    <dgm:cxn modelId="{48BF4D7F-DCD5-4F35-9D18-AA4BE01BD61A}" type="presParOf" srcId="{3F54994C-1822-4494-95EF-867F63895E82}" destId="{FFE3134E-0154-4E26-A7E0-CE968556836F}" srcOrd="0" destOrd="0" presId="urn:microsoft.com/office/officeart/2005/8/layout/vList5"/>
    <dgm:cxn modelId="{74C60765-63DC-4EF6-BE6B-6154D5D188A6}" type="presParOf" srcId="{3F54994C-1822-4494-95EF-867F63895E82}" destId="{0BB24D7D-3138-4007-B244-08961A6365D7}" srcOrd="1" destOrd="0" presId="urn:microsoft.com/office/officeart/2005/8/layout/vList5"/>
    <dgm:cxn modelId="{71D8DD13-AA6A-463F-856C-185977DF72CE}" type="presParOf" srcId="{5B84CA70-751E-46C9-98CD-1551F12078FB}" destId="{17D64C95-F400-4DD8-8C2D-2D6A4A1CC6B7}" srcOrd="1" destOrd="0" presId="urn:microsoft.com/office/officeart/2005/8/layout/vList5"/>
    <dgm:cxn modelId="{47E33F22-087F-4921-9268-D54C57BB6951}" type="presParOf" srcId="{5B84CA70-751E-46C9-98CD-1551F12078FB}" destId="{8A1D231E-57AC-4271-A721-E42ED07FF557}" srcOrd="2" destOrd="0" presId="urn:microsoft.com/office/officeart/2005/8/layout/vList5"/>
    <dgm:cxn modelId="{B4134F55-A3A5-42D7-B3A8-B31AC0BDF9FB}" type="presParOf" srcId="{8A1D231E-57AC-4271-A721-E42ED07FF557}" destId="{7EFE35F0-95F3-4B5B-B2A6-2384BB94004F}" srcOrd="0" destOrd="0" presId="urn:microsoft.com/office/officeart/2005/8/layout/vList5"/>
    <dgm:cxn modelId="{69DE17FF-A282-4ACE-A9F0-3EBF17C8B06D}" type="presParOf" srcId="{8A1D231E-57AC-4271-A721-E42ED07FF557}" destId="{EC5B3D7E-3DE1-49EA-85E6-C9413C23E70A}" srcOrd="1" destOrd="0" presId="urn:microsoft.com/office/officeart/2005/8/layout/vList5"/>
    <dgm:cxn modelId="{CE1FF288-AF5A-4057-A7A2-33DB614AF53E}" type="presParOf" srcId="{5B84CA70-751E-46C9-98CD-1551F12078FB}" destId="{B4B9E8D4-C3DB-4AA2-8196-63C7174B912F}" srcOrd="3" destOrd="0" presId="urn:microsoft.com/office/officeart/2005/8/layout/vList5"/>
    <dgm:cxn modelId="{11EFB351-3F38-4118-917F-E9F1D1B689B7}" type="presParOf" srcId="{5B84CA70-751E-46C9-98CD-1551F12078FB}" destId="{43FB33A9-E1C2-4ECD-909D-8D5A49A72208}" srcOrd="4" destOrd="0" presId="urn:microsoft.com/office/officeart/2005/8/layout/vList5"/>
    <dgm:cxn modelId="{D2D9EC53-DA6B-4898-B68A-4352B745C53C}" type="presParOf" srcId="{43FB33A9-E1C2-4ECD-909D-8D5A49A72208}" destId="{0239445C-88B3-4743-A2F2-38BA3466D237}" srcOrd="0" destOrd="0" presId="urn:microsoft.com/office/officeart/2005/8/layout/vList5"/>
    <dgm:cxn modelId="{00335A5A-5A03-4472-AFAC-96B4AF84F73A}" type="presParOf" srcId="{43FB33A9-E1C2-4ECD-909D-8D5A49A72208}" destId="{55B51ADB-EE59-4887-9B81-D8FE08268652}" srcOrd="1" destOrd="0" presId="urn:microsoft.com/office/officeart/2005/8/layout/vList5"/>
    <dgm:cxn modelId="{738D9AA6-7662-4FCB-A434-AB4E012D8D43}" type="presParOf" srcId="{5B84CA70-751E-46C9-98CD-1551F12078FB}" destId="{9D6801B8-3B77-4BD7-8C2C-E9DFF11FFFD1}" srcOrd="5" destOrd="0" presId="urn:microsoft.com/office/officeart/2005/8/layout/vList5"/>
    <dgm:cxn modelId="{339E3D76-0D71-43C3-A913-B28B2F21F13F}" type="presParOf" srcId="{5B84CA70-751E-46C9-98CD-1551F12078FB}" destId="{F29956C6-F248-4D03-BA2F-7E0EA9D7E4B8}" srcOrd="6" destOrd="0" presId="urn:microsoft.com/office/officeart/2005/8/layout/vList5"/>
    <dgm:cxn modelId="{D8967C28-DD2E-4198-94F0-DADADDD0747B}" type="presParOf" srcId="{F29956C6-F248-4D03-BA2F-7E0EA9D7E4B8}" destId="{641F3E32-F05D-4258-9F30-AC76CD21D078}" srcOrd="0" destOrd="0" presId="urn:microsoft.com/office/officeart/2005/8/layout/vList5"/>
    <dgm:cxn modelId="{6B0646D1-0915-490A-A16C-06A629A347A8}" type="presParOf" srcId="{F29956C6-F248-4D03-BA2F-7E0EA9D7E4B8}" destId="{E28C49B7-2EF4-4F25-83B4-7FAD42CF53DD}" srcOrd="1" destOrd="0" presId="urn:microsoft.com/office/officeart/2005/8/layout/vList5"/>
    <dgm:cxn modelId="{5493EDBE-C256-4F61-93CC-0CF9181D9EDF}" type="presParOf" srcId="{5B84CA70-751E-46C9-98CD-1551F12078FB}" destId="{596AE94D-B9E6-4990-94B1-BF169545E2AC}" srcOrd="7" destOrd="0" presId="urn:microsoft.com/office/officeart/2005/8/layout/vList5"/>
    <dgm:cxn modelId="{DF4C86DE-E558-4D65-BE4D-940413FBBB81}" type="presParOf" srcId="{5B84CA70-751E-46C9-98CD-1551F12078FB}" destId="{EC0088D6-AB42-4667-8680-9ACB8A56BA5E}" srcOrd="8" destOrd="0" presId="urn:microsoft.com/office/officeart/2005/8/layout/vList5"/>
    <dgm:cxn modelId="{FD7B98C2-1664-4518-A0DF-17AFC923DF2D}" type="presParOf" srcId="{EC0088D6-AB42-4667-8680-9ACB8A56BA5E}" destId="{E9726AEE-45BB-4273-87E1-CC922B715642}" srcOrd="0" destOrd="0" presId="urn:microsoft.com/office/officeart/2005/8/layout/vList5"/>
    <dgm:cxn modelId="{B2DB6C49-A4D7-4163-98E7-628D5343DBA2}" type="presParOf" srcId="{EC0088D6-AB42-4667-8680-9ACB8A56BA5E}" destId="{6BB04E89-26FE-4C59-A4E5-277CFF7D0862}" srcOrd="1" destOrd="0" presId="urn:microsoft.com/office/officeart/2005/8/layout/vList5"/>
    <dgm:cxn modelId="{B1538AD0-59EA-4016-92A4-0B3F99934963}" type="presParOf" srcId="{5B84CA70-751E-46C9-98CD-1551F12078FB}" destId="{B8C5287A-931A-4D1B-986C-7C3F2E0FC385}" srcOrd="9" destOrd="0" presId="urn:microsoft.com/office/officeart/2005/8/layout/vList5"/>
    <dgm:cxn modelId="{B0F26E03-466F-4CA3-B60E-D2997E0D314F}" type="presParOf" srcId="{5B84CA70-751E-46C9-98CD-1551F12078FB}" destId="{6A01381C-A617-48F7-9CEA-3055362A2C22}" srcOrd="10" destOrd="0" presId="urn:microsoft.com/office/officeart/2005/8/layout/vList5"/>
    <dgm:cxn modelId="{D3AF5249-EF44-4528-A504-0E78AC40A292}" type="presParOf" srcId="{6A01381C-A617-48F7-9CEA-3055362A2C22}" destId="{6FAB03BC-A9C3-4890-A982-8A8C91331DA0}" srcOrd="0" destOrd="0" presId="urn:microsoft.com/office/officeart/2005/8/layout/vList5"/>
    <dgm:cxn modelId="{770140D8-BA62-4F52-A3D1-F4C3010F1154}" type="presParOf" srcId="{6A01381C-A617-48F7-9CEA-3055362A2C22}" destId="{058700EA-9AF8-4453-A262-6AC0925314C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DD2A720-EA7E-4C70-8EE2-64AEC59AF36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D2F5D1E0-896D-42E1-AF24-85B74429A370}">
      <dgm:prSet phldrT="[Text]"/>
      <dgm:spPr/>
      <dgm:t>
        <a:bodyPr/>
        <a:lstStyle/>
        <a:p>
          <a:r>
            <a:rPr lang="id-ID" dirty="0" smtClean="0"/>
            <a:t>Menyimak Ekstensif</a:t>
          </a:r>
          <a:endParaRPr lang="en-US" dirty="0"/>
        </a:p>
      </dgm:t>
    </dgm:pt>
    <dgm:pt modelId="{A67577ED-DD9E-4DBD-9549-324290731414}" type="parTrans" cxnId="{4D6C54FC-B97D-4B00-8C45-D60292EDA2E6}">
      <dgm:prSet/>
      <dgm:spPr/>
      <dgm:t>
        <a:bodyPr/>
        <a:lstStyle/>
        <a:p>
          <a:endParaRPr lang="en-US"/>
        </a:p>
      </dgm:t>
    </dgm:pt>
    <dgm:pt modelId="{4B021A6F-0F45-49DC-9BB5-2105F0B38CB8}" type="sibTrans" cxnId="{4D6C54FC-B97D-4B00-8C45-D60292EDA2E6}">
      <dgm:prSet/>
      <dgm:spPr/>
      <dgm:t>
        <a:bodyPr/>
        <a:lstStyle/>
        <a:p>
          <a:endParaRPr lang="en-US"/>
        </a:p>
      </dgm:t>
    </dgm:pt>
    <dgm:pt modelId="{6E0A7E49-8948-414B-ADE7-B0FF20EBAC13}">
      <dgm:prSet phldrT="[Text]" custT="1"/>
      <dgm:spPr/>
      <dgm:t>
        <a:bodyPr/>
        <a:lstStyle/>
        <a:p>
          <a:r>
            <a:rPr lang="id-ID" sz="1800" b="1" dirty="0" smtClean="0"/>
            <a:t>Men</a:t>
          </a:r>
          <a:r>
            <a:rPr lang="en-US" sz="1800" b="1" dirty="0" smtClean="0"/>
            <a:t>y</a:t>
          </a:r>
          <a:r>
            <a:rPr lang="id-ID" sz="1800" b="1" dirty="0" smtClean="0"/>
            <a:t>i</a:t>
          </a:r>
          <a:r>
            <a:rPr lang="en-US" sz="1800" b="1" dirty="0" err="1" smtClean="0"/>
            <a:t>mak</a:t>
          </a:r>
          <a:r>
            <a:rPr lang="en-US" sz="1800" b="1" dirty="0" smtClean="0"/>
            <a:t> </a:t>
          </a:r>
          <a:r>
            <a:rPr lang="id-ID" sz="1800" b="1" dirty="0" smtClean="0"/>
            <a:t>sosial/ </a:t>
          </a:r>
          <a:r>
            <a:rPr lang="id-ID" sz="1800" b="1" i="1" dirty="0" smtClean="0"/>
            <a:t>Social Listening</a:t>
          </a:r>
          <a:endParaRPr lang="en-US" sz="1800" b="1" dirty="0" smtClean="0"/>
        </a:p>
        <a:p>
          <a:r>
            <a:rPr lang="id-ID" sz="1700" dirty="0" smtClean="0"/>
            <a:t>dilakukan pada situasi-situasi sosial. Yang harus diperhatikan pada saat menyimak sosial:</a:t>
          </a:r>
        </a:p>
        <a:p>
          <a:r>
            <a:rPr lang="id-ID" sz="1700" dirty="0" smtClean="0"/>
            <a:t>Menyimak secara sopan santun dan penuh perhatian</a:t>
          </a:r>
        </a:p>
        <a:p>
          <a:r>
            <a:rPr lang="id-ID" sz="1700" dirty="0" smtClean="0"/>
            <a:t>Memahami perana-peranan pembicara dan mitra bicara dalam proses komunikasi </a:t>
          </a:r>
          <a:endParaRPr lang="en-US" sz="1700" dirty="0"/>
        </a:p>
      </dgm:t>
    </dgm:pt>
    <dgm:pt modelId="{D31FEEAB-C6F1-420A-A5AD-85D50A0A83DA}" type="parTrans" cxnId="{CBC2045F-EFCF-43A8-8032-89512481C760}">
      <dgm:prSet/>
      <dgm:spPr/>
      <dgm:t>
        <a:bodyPr/>
        <a:lstStyle/>
        <a:p>
          <a:endParaRPr lang="en-US"/>
        </a:p>
      </dgm:t>
    </dgm:pt>
    <dgm:pt modelId="{41BF9C01-F33F-4DDC-8D3A-8E9F029E6E22}" type="sibTrans" cxnId="{CBC2045F-EFCF-43A8-8032-89512481C760}">
      <dgm:prSet/>
      <dgm:spPr/>
      <dgm:t>
        <a:bodyPr/>
        <a:lstStyle/>
        <a:p>
          <a:endParaRPr lang="en-US"/>
        </a:p>
      </dgm:t>
    </dgm:pt>
    <dgm:pt modelId="{80C8430F-934C-4E1C-9E0D-5EEF70C8135F}">
      <dgm:prSet phldrT="[Text]" custT="1"/>
      <dgm:spPr/>
      <dgm:t>
        <a:bodyPr/>
        <a:lstStyle/>
        <a:p>
          <a:r>
            <a:rPr lang="id-ID" sz="1800" b="1" dirty="0" smtClean="0"/>
            <a:t>Menyimak Estetis / Aestetic listening</a:t>
          </a:r>
          <a:endParaRPr lang="en-US" sz="1800" b="1" dirty="0" smtClean="0"/>
        </a:p>
        <a:p>
          <a:r>
            <a:rPr lang="id-ID" sz="1800" b="1" dirty="0" smtClean="0"/>
            <a:t> </a:t>
          </a:r>
          <a:r>
            <a:rPr lang="id-ID" sz="1700" dirty="0" smtClean="0"/>
            <a:t>disebut juga menyimak apresiatif </a:t>
          </a:r>
          <a:endParaRPr lang="en-US" sz="1700" dirty="0"/>
        </a:p>
      </dgm:t>
    </dgm:pt>
    <dgm:pt modelId="{659CB666-E16F-45CC-AA60-EB8F088D2C47}" type="parTrans" cxnId="{A11ACD61-6042-4F51-ADC0-161168C2AB8D}">
      <dgm:prSet/>
      <dgm:spPr/>
      <dgm:t>
        <a:bodyPr/>
        <a:lstStyle/>
        <a:p>
          <a:endParaRPr lang="en-US"/>
        </a:p>
      </dgm:t>
    </dgm:pt>
    <dgm:pt modelId="{D7A4CFE4-2FDB-41D4-9BED-C16BF505CC6E}" type="sibTrans" cxnId="{A11ACD61-6042-4F51-ADC0-161168C2AB8D}">
      <dgm:prSet/>
      <dgm:spPr/>
      <dgm:t>
        <a:bodyPr/>
        <a:lstStyle/>
        <a:p>
          <a:endParaRPr lang="en-US"/>
        </a:p>
      </dgm:t>
    </dgm:pt>
    <dgm:pt modelId="{16F15CB7-D99F-4AC0-AAA6-5A4E59BDCEB1}">
      <dgm:prSet phldrT="[Text]" custT="1"/>
      <dgm:spPr/>
      <dgm:t>
        <a:bodyPr/>
        <a:lstStyle/>
        <a:p>
          <a:pPr algn="ctr"/>
          <a:r>
            <a:rPr lang="id-ID" sz="1800" b="1" dirty="0" smtClean="0"/>
            <a:t>Menyimak pasif/ passive listening</a:t>
          </a:r>
          <a:endParaRPr lang="en-US" sz="1800" b="1" dirty="0" smtClean="0"/>
        </a:p>
        <a:p>
          <a:pPr algn="just"/>
          <a:r>
            <a:rPr lang="id-ID" sz="1800" b="1" dirty="0" smtClean="0"/>
            <a:t>  </a:t>
          </a:r>
          <a:r>
            <a:rPr lang="id-ID" sz="1700" dirty="0" smtClean="0"/>
            <a:t>penyerapan ujaran tanpa upaya sadar  menandai upaya saat belajar kurang teliti, tergesa-gesa. Otak penyimak aktif mendaftar bunyi-bunyi, bau-bauan, bentuk-bentuk walaupun saat penyimak seolah mengarahkan perhatian pada hal-hal lain</a:t>
          </a:r>
          <a:endParaRPr lang="en-US" sz="1700" dirty="0"/>
        </a:p>
      </dgm:t>
    </dgm:pt>
    <dgm:pt modelId="{CCE540C5-8FCC-4B46-9801-A261980FBC49}" type="parTrans" cxnId="{DE1C38ED-1762-4FE1-932A-058F9EA77F60}">
      <dgm:prSet/>
      <dgm:spPr/>
      <dgm:t>
        <a:bodyPr/>
        <a:lstStyle/>
        <a:p>
          <a:endParaRPr lang="en-US"/>
        </a:p>
      </dgm:t>
    </dgm:pt>
    <dgm:pt modelId="{5BDAF9C1-2D16-45C4-9EBE-BA3088B38252}" type="sibTrans" cxnId="{DE1C38ED-1762-4FE1-932A-058F9EA77F60}">
      <dgm:prSet/>
      <dgm:spPr/>
      <dgm:t>
        <a:bodyPr/>
        <a:lstStyle/>
        <a:p>
          <a:endParaRPr lang="en-US"/>
        </a:p>
      </dgm:t>
    </dgm:pt>
    <dgm:pt modelId="{B69D8DC9-E2DB-4ADA-BD55-1BA240F5E5CB}">
      <dgm:prSet phldrT="[Text]" custT="1"/>
      <dgm:spPr/>
      <dgm:t>
        <a:bodyPr/>
        <a:lstStyle/>
        <a:p>
          <a:r>
            <a:rPr lang="id-ID" sz="1800" b="1" dirty="0" smtClean="0"/>
            <a:t>Menyimak Sekunder/ </a:t>
          </a:r>
          <a:r>
            <a:rPr lang="id-ID" sz="1800" b="1" i="1" dirty="0" smtClean="0"/>
            <a:t>secondary listening</a:t>
          </a:r>
          <a:endParaRPr lang="en-US" sz="1800" b="1" i="1" dirty="0" smtClean="0"/>
        </a:p>
        <a:p>
          <a:r>
            <a:rPr lang="id-ID" sz="1700" dirty="0" smtClean="0"/>
            <a:t> menyimak secara kebetulan (</a:t>
          </a:r>
          <a:r>
            <a:rPr lang="id-ID" sz="1700" i="1" dirty="0" smtClean="0"/>
            <a:t>casual listening</a:t>
          </a:r>
          <a:r>
            <a:rPr lang="id-ID" sz="1700" dirty="0" smtClean="0"/>
            <a:t>) dan secara ekstensif (extensive listening)</a:t>
          </a:r>
        </a:p>
        <a:p>
          <a:r>
            <a:rPr lang="id-ID" sz="1700" dirty="0" smtClean="0"/>
            <a:t>Misalnya menyimak musik sewaktu melukis</a:t>
          </a:r>
          <a:endParaRPr lang="en-US" sz="1700" dirty="0"/>
        </a:p>
      </dgm:t>
    </dgm:pt>
    <dgm:pt modelId="{04997322-55E6-46EB-B947-5817D25BF757}" type="parTrans" cxnId="{E65EC8A9-B9A8-4FE8-BC6E-1B45196D05B4}">
      <dgm:prSet/>
      <dgm:spPr/>
      <dgm:t>
        <a:bodyPr/>
        <a:lstStyle/>
        <a:p>
          <a:endParaRPr lang="en-US"/>
        </a:p>
      </dgm:t>
    </dgm:pt>
    <dgm:pt modelId="{DC8A8CD9-F86F-4C1A-9CA4-66F57329119E}" type="sibTrans" cxnId="{E65EC8A9-B9A8-4FE8-BC6E-1B45196D05B4}">
      <dgm:prSet/>
      <dgm:spPr/>
      <dgm:t>
        <a:bodyPr/>
        <a:lstStyle/>
        <a:p>
          <a:endParaRPr lang="en-US"/>
        </a:p>
      </dgm:t>
    </dgm:pt>
    <dgm:pt modelId="{FD60521B-5F2D-4386-8CAD-CCBDEDB4287E}" type="pres">
      <dgm:prSet presAssocID="{3DD2A720-EA7E-4C70-8EE2-64AEC59AF36E}" presName="composite" presStyleCnt="0">
        <dgm:presLayoutVars>
          <dgm:chMax val="1"/>
          <dgm:dir/>
          <dgm:resizeHandles val="exact"/>
        </dgm:presLayoutVars>
      </dgm:prSet>
      <dgm:spPr/>
      <dgm:t>
        <a:bodyPr/>
        <a:lstStyle/>
        <a:p>
          <a:endParaRPr lang="id-ID"/>
        </a:p>
      </dgm:t>
    </dgm:pt>
    <dgm:pt modelId="{DA330A15-1E91-40B9-848A-40D82FCDF16E}" type="pres">
      <dgm:prSet presAssocID="{D2F5D1E0-896D-42E1-AF24-85B74429A370}" presName="roof" presStyleLbl="dkBgShp" presStyleIdx="0" presStyleCnt="2"/>
      <dgm:spPr/>
      <dgm:t>
        <a:bodyPr/>
        <a:lstStyle/>
        <a:p>
          <a:endParaRPr lang="en-US"/>
        </a:p>
      </dgm:t>
    </dgm:pt>
    <dgm:pt modelId="{A9CFD8D0-CA35-44AF-80F9-1C736D278212}" type="pres">
      <dgm:prSet presAssocID="{D2F5D1E0-896D-42E1-AF24-85B74429A370}" presName="pillars" presStyleCnt="0"/>
      <dgm:spPr/>
    </dgm:pt>
    <dgm:pt modelId="{F721F3FD-2EB0-4882-B778-81FC68C095AE}" type="pres">
      <dgm:prSet presAssocID="{D2F5D1E0-896D-42E1-AF24-85B74429A370}" presName="pillar1" presStyleLbl="node1" presStyleIdx="0" presStyleCnt="4">
        <dgm:presLayoutVars>
          <dgm:bulletEnabled val="1"/>
        </dgm:presLayoutVars>
      </dgm:prSet>
      <dgm:spPr/>
      <dgm:t>
        <a:bodyPr/>
        <a:lstStyle/>
        <a:p>
          <a:endParaRPr lang="en-US"/>
        </a:p>
      </dgm:t>
    </dgm:pt>
    <dgm:pt modelId="{1B2ADBCA-ED5E-4EEC-9D72-A94D0C031599}" type="pres">
      <dgm:prSet presAssocID="{B69D8DC9-E2DB-4ADA-BD55-1BA240F5E5CB}" presName="pillarX" presStyleLbl="node1" presStyleIdx="1" presStyleCnt="4">
        <dgm:presLayoutVars>
          <dgm:bulletEnabled val="1"/>
        </dgm:presLayoutVars>
      </dgm:prSet>
      <dgm:spPr/>
      <dgm:t>
        <a:bodyPr/>
        <a:lstStyle/>
        <a:p>
          <a:endParaRPr lang="en-US"/>
        </a:p>
      </dgm:t>
    </dgm:pt>
    <dgm:pt modelId="{5E6089B9-5DF3-41EC-AB22-1B4F81922722}" type="pres">
      <dgm:prSet presAssocID="{80C8430F-934C-4E1C-9E0D-5EEF70C8135F}" presName="pillarX" presStyleLbl="node1" presStyleIdx="2" presStyleCnt="4">
        <dgm:presLayoutVars>
          <dgm:bulletEnabled val="1"/>
        </dgm:presLayoutVars>
      </dgm:prSet>
      <dgm:spPr/>
      <dgm:t>
        <a:bodyPr/>
        <a:lstStyle/>
        <a:p>
          <a:endParaRPr lang="en-US"/>
        </a:p>
      </dgm:t>
    </dgm:pt>
    <dgm:pt modelId="{5B1618FA-78E8-4893-829C-471758FC7B85}" type="pres">
      <dgm:prSet presAssocID="{16F15CB7-D99F-4AC0-AAA6-5A4E59BDCEB1}" presName="pillarX" presStyleLbl="node1" presStyleIdx="3" presStyleCnt="4">
        <dgm:presLayoutVars>
          <dgm:bulletEnabled val="1"/>
        </dgm:presLayoutVars>
      </dgm:prSet>
      <dgm:spPr/>
      <dgm:t>
        <a:bodyPr/>
        <a:lstStyle/>
        <a:p>
          <a:endParaRPr lang="en-US"/>
        </a:p>
      </dgm:t>
    </dgm:pt>
    <dgm:pt modelId="{8825F3FE-7FC4-45CC-B8F4-93F87E0D3705}" type="pres">
      <dgm:prSet presAssocID="{D2F5D1E0-896D-42E1-AF24-85B74429A370}" presName="base" presStyleLbl="dkBgShp" presStyleIdx="1" presStyleCnt="2"/>
      <dgm:spPr/>
    </dgm:pt>
  </dgm:ptLst>
  <dgm:cxnLst>
    <dgm:cxn modelId="{E65EC8A9-B9A8-4FE8-BC6E-1B45196D05B4}" srcId="{D2F5D1E0-896D-42E1-AF24-85B74429A370}" destId="{B69D8DC9-E2DB-4ADA-BD55-1BA240F5E5CB}" srcOrd="1" destOrd="0" parTransId="{04997322-55E6-46EB-B947-5817D25BF757}" sibTransId="{DC8A8CD9-F86F-4C1A-9CA4-66F57329119E}"/>
    <dgm:cxn modelId="{8BC68F04-5B35-4AF1-A649-5EEE6248AA1F}" type="presOf" srcId="{B69D8DC9-E2DB-4ADA-BD55-1BA240F5E5CB}" destId="{1B2ADBCA-ED5E-4EEC-9D72-A94D0C031599}" srcOrd="0" destOrd="0" presId="urn:microsoft.com/office/officeart/2005/8/layout/hList3"/>
    <dgm:cxn modelId="{A97661FF-ACBE-45A1-B1F6-393CCDCA13D5}" type="presOf" srcId="{D2F5D1E0-896D-42E1-AF24-85B74429A370}" destId="{DA330A15-1E91-40B9-848A-40D82FCDF16E}" srcOrd="0" destOrd="0" presId="urn:microsoft.com/office/officeart/2005/8/layout/hList3"/>
    <dgm:cxn modelId="{C7D749D7-0E2C-4D0F-B83C-B572BEBD923A}" type="presOf" srcId="{3DD2A720-EA7E-4C70-8EE2-64AEC59AF36E}" destId="{FD60521B-5F2D-4386-8CAD-CCBDEDB4287E}" srcOrd="0" destOrd="0" presId="urn:microsoft.com/office/officeart/2005/8/layout/hList3"/>
    <dgm:cxn modelId="{4D6C54FC-B97D-4B00-8C45-D60292EDA2E6}" srcId="{3DD2A720-EA7E-4C70-8EE2-64AEC59AF36E}" destId="{D2F5D1E0-896D-42E1-AF24-85B74429A370}" srcOrd="0" destOrd="0" parTransId="{A67577ED-DD9E-4DBD-9549-324290731414}" sibTransId="{4B021A6F-0F45-49DC-9BB5-2105F0B38CB8}"/>
    <dgm:cxn modelId="{A11ACD61-6042-4F51-ADC0-161168C2AB8D}" srcId="{D2F5D1E0-896D-42E1-AF24-85B74429A370}" destId="{80C8430F-934C-4E1C-9E0D-5EEF70C8135F}" srcOrd="2" destOrd="0" parTransId="{659CB666-E16F-45CC-AA60-EB8F088D2C47}" sibTransId="{D7A4CFE4-2FDB-41D4-9BED-C16BF505CC6E}"/>
    <dgm:cxn modelId="{66095C09-8B0E-45B2-990C-E5200F8F6B97}" type="presOf" srcId="{6E0A7E49-8948-414B-ADE7-B0FF20EBAC13}" destId="{F721F3FD-2EB0-4882-B778-81FC68C095AE}" srcOrd="0" destOrd="0" presId="urn:microsoft.com/office/officeart/2005/8/layout/hList3"/>
    <dgm:cxn modelId="{2164E2BE-BDB7-486F-B1A6-10E0F44C4C22}" type="presOf" srcId="{16F15CB7-D99F-4AC0-AAA6-5A4E59BDCEB1}" destId="{5B1618FA-78E8-4893-829C-471758FC7B85}" srcOrd="0" destOrd="0" presId="urn:microsoft.com/office/officeart/2005/8/layout/hList3"/>
    <dgm:cxn modelId="{DE1C38ED-1762-4FE1-932A-058F9EA77F60}" srcId="{D2F5D1E0-896D-42E1-AF24-85B74429A370}" destId="{16F15CB7-D99F-4AC0-AAA6-5A4E59BDCEB1}" srcOrd="3" destOrd="0" parTransId="{CCE540C5-8FCC-4B46-9801-A261980FBC49}" sibTransId="{5BDAF9C1-2D16-45C4-9EBE-BA3088B38252}"/>
    <dgm:cxn modelId="{CBC2045F-EFCF-43A8-8032-89512481C760}" srcId="{D2F5D1E0-896D-42E1-AF24-85B74429A370}" destId="{6E0A7E49-8948-414B-ADE7-B0FF20EBAC13}" srcOrd="0" destOrd="0" parTransId="{D31FEEAB-C6F1-420A-A5AD-85D50A0A83DA}" sibTransId="{41BF9C01-F33F-4DDC-8D3A-8E9F029E6E22}"/>
    <dgm:cxn modelId="{DE319DDB-62E0-4FB3-B09F-AF33203AAED5}" type="presOf" srcId="{80C8430F-934C-4E1C-9E0D-5EEF70C8135F}" destId="{5E6089B9-5DF3-41EC-AB22-1B4F81922722}" srcOrd="0" destOrd="0" presId="urn:microsoft.com/office/officeart/2005/8/layout/hList3"/>
    <dgm:cxn modelId="{25090B3E-1347-4334-9412-B5929F859E08}" type="presParOf" srcId="{FD60521B-5F2D-4386-8CAD-CCBDEDB4287E}" destId="{DA330A15-1E91-40B9-848A-40D82FCDF16E}" srcOrd="0" destOrd="0" presId="urn:microsoft.com/office/officeart/2005/8/layout/hList3"/>
    <dgm:cxn modelId="{5796E358-6FDD-455F-B130-87B5C9A36348}" type="presParOf" srcId="{FD60521B-5F2D-4386-8CAD-CCBDEDB4287E}" destId="{A9CFD8D0-CA35-44AF-80F9-1C736D278212}" srcOrd="1" destOrd="0" presId="urn:microsoft.com/office/officeart/2005/8/layout/hList3"/>
    <dgm:cxn modelId="{2737E0AB-107C-4C87-BFB0-A3AC0B4EFD2C}" type="presParOf" srcId="{A9CFD8D0-CA35-44AF-80F9-1C736D278212}" destId="{F721F3FD-2EB0-4882-B778-81FC68C095AE}" srcOrd="0" destOrd="0" presId="urn:microsoft.com/office/officeart/2005/8/layout/hList3"/>
    <dgm:cxn modelId="{98F496FF-5188-45F6-AA93-E1438304DF77}" type="presParOf" srcId="{A9CFD8D0-CA35-44AF-80F9-1C736D278212}" destId="{1B2ADBCA-ED5E-4EEC-9D72-A94D0C031599}" srcOrd="1" destOrd="0" presId="urn:microsoft.com/office/officeart/2005/8/layout/hList3"/>
    <dgm:cxn modelId="{B818517A-B987-4241-975C-ED2D683B6B8D}" type="presParOf" srcId="{A9CFD8D0-CA35-44AF-80F9-1C736D278212}" destId="{5E6089B9-5DF3-41EC-AB22-1B4F81922722}" srcOrd="2" destOrd="0" presId="urn:microsoft.com/office/officeart/2005/8/layout/hList3"/>
    <dgm:cxn modelId="{8C7822BE-48FA-4AFD-8D43-2CE2C21A3ADF}" type="presParOf" srcId="{A9CFD8D0-CA35-44AF-80F9-1C736D278212}" destId="{5B1618FA-78E8-4893-829C-471758FC7B85}" srcOrd="3" destOrd="0" presId="urn:microsoft.com/office/officeart/2005/8/layout/hList3"/>
    <dgm:cxn modelId="{14F31C07-201A-43D9-9A63-23872A3C0AF4}" type="presParOf" srcId="{FD60521B-5F2D-4386-8CAD-CCBDEDB4287E}" destId="{8825F3FE-7FC4-45CC-B8F4-93F87E0D370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FE5BD29-E55B-47DB-8F4B-77B8A86F7C9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id-ID"/>
        </a:p>
      </dgm:t>
    </dgm:pt>
    <dgm:pt modelId="{E75046A2-9B83-458C-A985-CD6911C4BB78}">
      <dgm:prSet phldrT="[Text]"/>
      <dgm:spPr/>
      <dgm:t>
        <a:bodyPr/>
        <a:lstStyle/>
        <a:p>
          <a:r>
            <a:rPr lang="id-ID" b="1" dirty="0" smtClean="0"/>
            <a:t>Faktor-faktor yang mempengaruhi menyimak</a:t>
          </a:r>
          <a:endParaRPr lang="id-ID" dirty="0"/>
        </a:p>
      </dgm:t>
    </dgm:pt>
    <dgm:pt modelId="{701C9D8E-9626-45A6-941C-A636EF3606CD}" type="parTrans" cxnId="{22580E26-F162-4AD6-B156-F49B96F04344}">
      <dgm:prSet/>
      <dgm:spPr/>
      <dgm:t>
        <a:bodyPr/>
        <a:lstStyle/>
        <a:p>
          <a:endParaRPr lang="id-ID"/>
        </a:p>
      </dgm:t>
    </dgm:pt>
    <dgm:pt modelId="{42B5331B-73AC-4BD1-9EE8-52AECFD8A7B9}" type="sibTrans" cxnId="{22580E26-F162-4AD6-B156-F49B96F04344}">
      <dgm:prSet/>
      <dgm:spPr/>
      <dgm:t>
        <a:bodyPr/>
        <a:lstStyle/>
        <a:p>
          <a:endParaRPr lang="id-ID"/>
        </a:p>
      </dgm:t>
    </dgm:pt>
    <dgm:pt modelId="{E620C959-BD70-4619-A66B-7F1FFEA283EF}">
      <dgm:prSet phldrT="[Text]"/>
      <dgm:spPr/>
      <dgm:t>
        <a:bodyPr/>
        <a:lstStyle/>
        <a:p>
          <a:r>
            <a:rPr lang="id-ID" dirty="0" smtClean="0"/>
            <a:t>faktor yang  berasal dari penyimak</a:t>
          </a:r>
          <a:endParaRPr lang="id-ID" dirty="0"/>
        </a:p>
      </dgm:t>
    </dgm:pt>
    <dgm:pt modelId="{1F09F189-0508-44AA-BFCF-B61579BE5130}" type="parTrans" cxnId="{ED9FEE82-3534-4792-905A-99F5AAD597D3}">
      <dgm:prSet/>
      <dgm:spPr/>
      <dgm:t>
        <a:bodyPr/>
        <a:lstStyle/>
        <a:p>
          <a:endParaRPr lang="id-ID"/>
        </a:p>
      </dgm:t>
    </dgm:pt>
    <dgm:pt modelId="{4B35173D-8053-44A9-9A12-F52914FD5045}" type="sibTrans" cxnId="{ED9FEE82-3534-4792-905A-99F5AAD597D3}">
      <dgm:prSet/>
      <dgm:spPr/>
      <dgm:t>
        <a:bodyPr/>
        <a:lstStyle/>
        <a:p>
          <a:endParaRPr lang="id-ID"/>
        </a:p>
      </dgm:t>
    </dgm:pt>
    <dgm:pt modelId="{FAB452F2-E4BF-4C0A-8FDE-FA6799DB7E91}">
      <dgm:prSet phldrT="[Text]"/>
      <dgm:spPr/>
      <dgm:t>
        <a:bodyPr/>
        <a:lstStyle/>
        <a:p>
          <a:r>
            <a:rPr lang="id-ID" dirty="0" smtClean="0"/>
            <a:t>faktor yang  berasal dari pembicarara</a:t>
          </a:r>
          <a:endParaRPr lang="id-ID" dirty="0"/>
        </a:p>
      </dgm:t>
    </dgm:pt>
    <dgm:pt modelId="{880046E4-AD7D-472D-B862-D283E875EE35}" type="parTrans" cxnId="{20D9AAED-63CF-4835-82EA-1BAEA6AEF5F0}">
      <dgm:prSet/>
      <dgm:spPr/>
      <dgm:t>
        <a:bodyPr/>
        <a:lstStyle/>
        <a:p>
          <a:endParaRPr lang="id-ID"/>
        </a:p>
      </dgm:t>
    </dgm:pt>
    <dgm:pt modelId="{61B4CCB6-99F1-4FAB-8C14-8F71467B4383}" type="sibTrans" cxnId="{20D9AAED-63CF-4835-82EA-1BAEA6AEF5F0}">
      <dgm:prSet/>
      <dgm:spPr/>
      <dgm:t>
        <a:bodyPr/>
        <a:lstStyle/>
        <a:p>
          <a:endParaRPr lang="id-ID"/>
        </a:p>
      </dgm:t>
    </dgm:pt>
    <dgm:pt modelId="{E130E984-711D-49D1-82B7-E63E00B3239A}">
      <dgm:prSet phldrT="[Text]"/>
      <dgm:spPr/>
      <dgm:t>
        <a:bodyPr/>
        <a:lstStyle/>
        <a:p>
          <a:r>
            <a:rPr lang="id-ID" dirty="0" smtClean="0"/>
            <a:t>faktor yang  berasal dari lingkungan</a:t>
          </a:r>
          <a:endParaRPr lang="id-ID" dirty="0"/>
        </a:p>
      </dgm:t>
    </dgm:pt>
    <dgm:pt modelId="{7CC4B6E9-B57B-4A56-B1F3-E4994F0ADCEA}" type="parTrans" cxnId="{18CF59BF-AFBA-4ADC-89AD-071B2E67CEB5}">
      <dgm:prSet/>
      <dgm:spPr/>
      <dgm:t>
        <a:bodyPr/>
        <a:lstStyle/>
        <a:p>
          <a:endParaRPr lang="id-ID"/>
        </a:p>
      </dgm:t>
    </dgm:pt>
    <dgm:pt modelId="{5CBF6267-474D-4561-B23B-3F63A4353313}" type="sibTrans" cxnId="{18CF59BF-AFBA-4ADC-89AD-071B2E67CEB5}">
      <dgm:prSet/>
      <dgm:spPr/>
      <dgm:t>
        <a:bodyPr/>
        <a:lstStyle/>
        <a:p>
          <a:endParaRPr lang="id-ID"/>
        </a:p>
      </dgm:t>
    </dgm:pt>
    <dgm:pt modelId="{AA45BD85-E08B-4DA0-A88D-D5E61F3E4055}" type="pres">
      <dgm:prSet presAssocID="{1FE5BD29-E55B-47DB-8F4B-77B8A86F7C9E}" presName="composite" presStyleCnt="0">
        <dgm:presLayoutVars>
          <dgm:chMax val="1"/>
          <dgm:dir/>
          <dgm:resizeHandles val="exact"/>
        </dgm:presLayoutVars>
      </dgm:prSet>
      <dgm:spPr/>
      <dgm:t>
        <a:bodyPr/>
        <a:lstStyle/>
        <a:p>
          <a:endParaRPr lang="id-ID"/>
        </a:p>
      </dgm:t>
    </dgm:pt>
    <dgm:pt modelId="{52E521C8-4691-4652-83E6-61F8097B2F89}" type="pres">
      <dgm:prSet presAssocID="{E75046A2-9B83-458C-A985-CD6911C4BB78}" presName="roof" presStyleLbl="dkBgShp" presStyleIdx="0" presStyleCnt="2"/>
      <dgm:spPr/>
      <dgm:t>
        <a:bodyPr/>
        <a:lstStyle/>
        <a:p>
          <a:endParaRPr lang="id-ID"/>
        </a:p>
      </dgm:t>
    </dgm:pt>
    <dgm:pt modelId="{127650B7-DDF9-4B66-BB82-A22113117F52}" type="pres">
      <dgm:prSet presAssocID="{E75046A2-9B83-458C-A985-CD6911C4BB78}" presName="pillars" presStyleCnt="0"/>
      <dgm:spPr/>
    </dgm:pt>
    <dgm:pt modelId="{F1456F06-50D7-4538-B75E-82E65868C1CC}" type="pres">
      <dgm:prSet presAssocID="{E75046A2-9B83-458C-A985-CD6911C4BB78}" presName="pillar1" presStyleLbl="node1" presStyleIdx="0" presStyleCnt="3">
        <dgm:presLayoutVars>
          <dgm:bulletEnabled val="1"/>
        </dgm:presLayoutVars>
      </dgm:prSet>
      <dgm:spPr/>
      <dgm:t>
        <a:bodyPr/>
        <a:lstStyle/>
        <a:p>
          <a:endParaRPr lang="id-ID"/>
        </a:p>
      </dgm:t>
    </dgm:pt>
    <dgm:pt modelId="{A3557601-B76D-4026-88F3-EE8B97FF1AF5}" type="pres">
      <dgm:prSet presAssocID="{FAB452F2-E4BF-4C0A-8FDE-FA6799DB7E91}" presName="pillarX" presStyleLbl="node1" presStyleIdx="1" presStyleCnt="3">
        <dgm:presLayoutVars>
          <dgm:bulletEnabled val="1"/>
        </dgm:presLayoutVars>
      </dgm:prSet>
      <dgm:spPr/>
      <dgm:t>
        <a:bodyPr/>
        <a:lstStyle/>
        <a:p>
          <a:endParaRPr lang="id-ID"/>
        </a:p>
      </dgm:t>
    </dgm:pt>
    <dgm:pt modelId="{66654822-10BD-4F64-9DDE-FAB4C57DD410}" type="pres">
      <dgm:prSet presAssocID="{E130E984-711D-49D1-82B7-E63E00B3239A}" presName="pillarX" presStyleLbl="node1" presStyleIdx="2" presStyleCnt="3">
        <dgm:presLayoutVars>
          <dgm:bulletEnabled val="1"/>
        </dgm:presLayoutVars>
      </dgm:prSet>
      <dgm:spPr/>
      <dgm:t>
        <a:bodyPr/>
        <a:lstStyle/>
        <a:p>
          <a:endParaRPr lang="id-ID"/>
        </a:p>
      </dgm:t>
    </dgm:pt>
    <dgm:pt modelId="{1FD911B3-82FF-4D5C-AE05-0DECA6035FCF}" type="pres">
      <dgm:prSet presAssocID="{E75046A2-9B83-458C-A985-CD6911C4BB78}" presName="base" presStyleLbl="dkBgShp" presStyleIdx="1" presStyleCnt="2"/>
      <dgm:spPr/>
    </dgm:pt>
  </dgm:ptLst>
  <dgm:cxnLst>
    <dgm:cxn modelId="{435EE1E1-1D20-45C0-B5DE-446FDEAAFA7B}" type="presOf" srcId="{FAB452F2-E4BF-4C0A-8FDE-FA6799DB7E91}" destId="{A3557601-B76D-4026-88F3-EE8B97FF1AF5}" srcOrd="0" destOrd="0" presId="urn:microsoft.com/office/officeart/2005/8/layout/hList3"/>
    <dgm:cxn modelId="{22580E26-F162-4AD6-B156-F49B96F04344}" srcId="{1FE5BD29-E55B-47DB-8F4B-77B8A86F7C9E}" destId="{E75046A2-9B83-458C-A985-CD6911C4BB78}" srcOrd="0" destOrd="0" parTransId="{701C9D8E-9626-45A6-941C-A636EF3606CD}" sibTransId="{42B5331B-73AC-4BD1-9EE8-52AECFD8A7B9}"/>
    <dgm:cxn modelId="{18CF59BF-AFBA-4ADC-89AD-071B2E67CEB5}" srcId="{E75046A2-9B83-458C-A985-CD6911C4BB78}" destId="{E130E984-711D-49D1-82B7-E63E00B3239A}" srcOrd="2" destOrd="0" parTransId="{7CC4B6E9-B57B-4A56-B1F3-E4994F0ADCEA}" sibTransId="{5CBF6267-474D-4561-B23B-3F63A4353313}"/>
    <dgm:cxn modelId="{B23A5A31-5E93-4CA3-8D78-6F5FA8AE2E78}" type="presOf" srcId="{E620C959-BD70-4619-A66B-7F1FFEA283EF}" destId="{F1456F06-50D7-4538-B75E-82E65868C1CC}" srcOrd="0" destOrd="0" presId="urn:microsoft.com/office/officeart/2005/8/layout/hList3"/>
    <dgm:cxn modelId="{6FE1C059-4123-4D66-8A82-25A8E9979225}" type="presOf" srcId="{E130E984-711D-49D1-82B7-E63E00B3239A}" destId="{66654822-10BD-4F64-9DDE-FAB4C57DD410}" srcOrd="0" destOrd="0" presId="urn:microsoft.com/office/officeart/2005/8/layout/hList3"/>
    <dgm:cxn modelId="{9D7C9B14-5A7C-49DA-A0B4-DDF1A169B75C}" type="presOf" srcId="{1FE5BD29-E55B-47DB-8F4B-77B8A86F7C9E}" destId="{AA45BD85-E08B-4DA0-A88D-D5E61F3E4055}" srcOrd="0" destOrd="0" presId="urn:microsoft.com/office/officeart/2005/8/layout/hList3"/>
    <dgm:cxn modelId="{ED9FEE82-3534-4792-905A-99F5AAD597D3}" srcId="{E75046A2-9B83-458C-A985-CD6911C4BB78}" destId="{E620C959-BD70-4619-A66B-7F1FFEA283EF}" srcOrd="0" destOrd="0" parTransId="{1F09F189-0508-44AA-BFCF-B61579BE5130}" sibTransId="{4B35173D-8053-44A9-9A12-F52914FD5045}"/>
    <dgm:cxn modelId="{20D9AAED-63CF-4835-82EA-1BAEA6AEF5F0}" srcId="{E75046A2-9B83-458C-A985-CD6911C4BB78}" destId="{FAB452F2-E4BF-4C0A-8FDE-FA6799DB7E91}" srcOrd="1" destOrd="0" parTransId="{880046E4-AD7D-472D-B862-D283E875EE35}" sibTransId="{61B4CCB6-99F1-4FAB-8C14-8F71467B4383}"/>
    <dgm:cxn modelId="{45D43FD7-9249-4E04-B587-9375416B09E0}" type="presOf" srcId="{E75046A2-9B83-458C-A985-CD6911C4BB78}" destId="{52E521C8-4691-4652-83E6-61F8097B2F89}" srcOrd="0" destOrd="0" presId="urn:microsoft.com/office/officeart/2005/8/layout/hList3"/>
    <dgm:cxn modelId="{6DED1205-DD0E-422B-9D48-91B6F7866C42}" type="presParOf" srcId="{AA45BD85-E08B-4DA0-A88D-D5E61F3E4055}" destId="{52E521C8-4691-4652-83E6-61F8097B2F89}" srcOrd="0" destOrd="0" presId="urn:microsoft.com/office/officeart/2005/8/layout/hList3"/>
    <dgm:cxn modelId="{2A3D3CDE-D259-483E-B3C3-2DF6176F48FB}" type="presParOf" srcId="{AA45BD85-E08B-4DA0-A88D-D5E61F3E4055}" destId="{127650B7-DDF9-4B66-BB82-A22113117F52}" srcOrd="1" destOrd="0" presId="urn:microsoft.com/office/officeart/2005/8/layout/hList3"/>
    <dgm:cxn modelId="{27B70385-2320-40B1-953B-039F80E3AB94}" type="presParOf" srcId="{127650B7-DDF9-4B66-BB82-A22113117F52}" destId="{F1456F06-50D7-4538-B75E-82E65868C1CC}" srcOrd="0" destOrd="0" presId="urn:microsoft.com/office/officeart/2005/8/layout/hList3"/>
    <dgm:cxn modelId="{9F369EBD-8FEE-48A9-8B0D-9BF0DCD98C8A}" type="presParOf" srcId="{127650B7-DDF9-4B66-BB82-A22113117F52}" destId="{A3557601-B76D-4026-88F3-EE8B97FF1AF5}" srcOrd="1" destOrd="0" presId="urn:microsoft.com/office/officeart/2005/8/layout/hList3"/>
    <dgm:cxn modelId="{F96A8BAE-B9AE-45A1-BC21-58954563081E}" type="presParOf" srcId="{127650B7-DDF9-4B66-BB82-A22113117F52}" destId="{66654822-10BD-4F64-9DDE-FAB4C57DD410}" srcOrd="2" destOrd="0" presId="urn:microsoft.com/office/officeart/2005/8/layout/hList3"/>
    <dgm:cxn modelId="{65D75586-D3AA-41AE-AD6B-A4B475E48FC9}" type="presParOf" srcId="{AA45BD85-E08B-4DA0-A88D-D5E61F3E4055}" destId="{1FD911B3-82FF-4D5C-AE05-0DECA6035FC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2266524-6947-41C1-9699-1A4E579577B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id-ID"/>
        </a:p>
      </dgm:t>
    </dgm:pt>
    <dgm:pt modelId="{24543CB7-9D8D-44D8-B92B-BB621CF385F2}">
      <dgm:prSet phldrT="[Text]"/>
      <dgm:spPr/>
      <dgm:t>
        <a:bodyPr/>
        <a:lstStyle/>
        <a:p>
          <a:r>
            <a:rPr lang="id-ID" dirty="0" smtClean="0">
              <a:latin typeface="+mj-lt"/>
            </a:rPr>
            <a:t>Fase  identifikasi: penyimak perlu latihan membedakan bunyi-bunyi dan perbedaan makna yang disebabkan oleh tekanan, intonasi, jeda, Bahan pada fase ini dapat berupa dialog</a:t>
          </a:r>
          <a:endParaRPr lang="id-ID" dirty="0"/>
        </a:p>
      </dgm:t>
    </dgm:pt>
    <dgm:pt modelId="{408FFF30-8C16-44E7-8E69-B9A6959B6228}" type="parTrans" cxnId="{8275F8FB-FC04-4ECB-A923-0FBEAC790B10}">
      <dgm:prSet/>
      <dgm:spPr/>
      <dgm:t>
        <a:bodyPr/>
        <a:lstStyle/>
        <a:p>
          <a:endParaRPr lang="id-ID"/>
        </a:p>
      </dgm:t>
    </dgm:pt>
    <dgm:pt modelId="{7101CD7B-0A7B-4698-88F5-9D904FD78D61}" type="sibTrans" cxnId="{8275F8FB-FC04-4ECB-A923-0FBEAC790B10}">
      <dgm:prSet/>
      <dgm:spPr/>
      <dgm:t>
        <a:bodyPr/>
        <a:lstStyle/>
        <a:p>
          <a:endParaRPr lang="id-ID"/>
        </a:p>
      </dgm:t>
    </dgm:pt>
    <dgm:pt modelId="{9E05282A-DA6A-4110-81A3-E5329189F2D0}">
      <dgm:prSet phldrT="[Text]"/>
      <dgm:spPr/>
      <dgm:t>
        <a:bodyPr/>
        <a:lstStyle/>
        <a:p>
          <a:r>
            <a:rPr lang="id-ID" dirty="0" smtClean="0">
              <a:latin typeface="+mj-lt"/>
            </a:rPr>
            <a:t>Fase identikasi dan seleksi terpimpin, retensi jangka pendek: penyimak dituntut mencari jawaban pertanyaan yang diberikan sebelum menyimak. Simakan dapat diberikan beberapa kali agar dapat mengidentifikasi dan memahami isi ujaran. Bahan : drama sederhana, uraian singkat situasi normal</a:t>
          </a:r>
          <a:endParaRPr lang="id-ID" dirty="0"/>
        </a:p>
      </dgm:t>
    </dgm:pt>
    <dgm:pt modelId="{0CA8281E-1B3D-4C61-A7E8-64345A7448DD}" type="parTrans" cxnId="{ADA2C8A6-F0D5-4DF8-86C2-3DC67BC24CA0}">
      <dgm:prSet/>
      <dgm:spPr/>
      <dgm:t>
        <a:bodyPr/>
        <a:lstStyle/>
        <a:p>
          <a:endParaRPr lang="id-ID"/>
        </a:p>
      </dgm:t>
    </dgm:pt>
    <dgm:pt modelId="{9DCF93A0-39CE-47D2-B043-FFBFCBDC972F}" type="sibTrans" cxnId="{ADA2C8A6-F0D5-4DF8-86C2-3DC67BC24CA0}">
      <dgm:prSet/>
      <dgm:spPr/>
      <dgm:t>
        <a:bodyPr/>
        <a:lstStyle/>
        <a:p>
          <a:endParaRPr lang="id-ID"/>
        </a:p>
      </dgm:t>
    </dgm:pt>
    <dgm:pt modelId="{5EAA2934-7BE8-434C-B16B-DD17175B66E1}">
      <dgm:prSet phldrT="[Text]"/>
      <dgm:spPr/>
      <dgm:t>
        <a:bodyPr/>
        <a:lstStyle/>
        <a:p>
          <a:r>
            <a:rPr lang="id-ID" dirty="0" smtClean="0">
              <a:latin typeface="+mj-lt"/>
            </a:rPr>
            <a:t>Fase identifikasi . Seleksi, dam retensi jangka panjang: akhir kegiatan menyimak dapat menceriterakan kembali materi simakan, Penyimak bebas menyimak berbagai ragam materi dari berbagai ragam aksen regional dan jenis suara. Bahan kutipan kesusasteraan, frama, puisi, ceramah, nyanyian, dan diskusi </a:t>
          </a:r>
          <a:endParaRPr lang="id-ID" dirty="0"/>
        </a:p>
      </dgm:t>
    </dgm:pt>
    <dgm:pt modelId="{C83CDEA1-338A-4F3B-AAD0-EEA68F277EA4}" type="parTrans" cxnId="{683E7136-7942-47B0-BC1C-450D89639F38}">
      <dgm:prSet/>
      <dgm:spPr/>
      <dgm:t>
        <a:bodyPr/>
        <a:lstStyle/>
        <a:p>
          <a:endParaRPr lang="id-ID"/>
        </a:p>
      </dgm:t>
    </dgm:pt>
    <dgm:pt modelId="{C562F369-8A08-4DCB-A2AB-F9576149AB81}" type="sibTrans" cxnId="{683E7136-7942-47B0-BC1C-450D89639F38}">
      <dgm:prSet/>
      <dgm:spPr/>
      <dgm:t>
        <a:bodyPr/>
        <a:lstStyle/>
        <a:p>
          <a:endParaRPr lang="id-ID"/>
        </a:p>
      </dgm:t>
    </dgm:pt>
    <dgm:pt modelId="{0B45A76D-0050-4E67-9B88-D0B14E053FC4}">
      <dgm:prSet phldrT="[Text]"/>
      <dgm:spPr/>
      <dgm:t>
        <a:bodyPr/>
        <a:lstStyle/>
        <a:p>
          <a:r>
            <a:rPr lang="id-ID" dirty="0" smtClean="0">
              <a:latin typeface="+mj-lt"/>
            </a:rPr>
            <a:t>Fase identifikasi dan seleksi tanpa retensi. Seleksi berarti pemahaman isi suatu ujaran. Retensi berarti daya tahan menyimpan hasil pemahaman. Pada fase ini penyimak diharapkan mampu menarik elemen-elemen untaian komunikasi yang menyatakan tujuan pembicaraan. Penyimak dapat mengikuti ujaran yang diberikan. Bahan berupa drama sederhana, uraian singkat yang menggambarkan situasi normal</a:t>
          </a:r>
          <a:endParaRPr lang="id-ID" dirty="0"/>
        </a:p>
      </dgm:t>
    </dgm:pt>
    <dgm:pt modelId="{7B863C9F-484B-4CBF-9000-399F195E928A}" type="parTrans" cxnId="{AE802630-0D7C-4452-94AF-46D3584FF8B8}">
      <dgm:prSet/>
      <dgm:spPr/>
      <dgm:t>
        <a:bodyPr/>
        <a:lstStyle/>
        <a:p>
          <a:endParaRPr lang="id-ID"/>
        </a:p>
      </dgm:t>
    </dgm:pt>
    <dgm:pt modelId="{99C98AC0-5897-44B5-99E5-777BB8655C16}" type="sibTrans" cxnId="{AE802630-0D7C-4452-94AF-46D3584FF8B8}">
      <dgm:prSet/>
      <dgm:spPr/>
      <dgm:t>
        <a:bodyPr/>
        <a:lstStyle/>
        <a:p>
          <a:endParaRPr lang="id-ID"/>
        </a:p>
      </dgm:t>
    </dgm:pt>
    <dgm:pt modelId="{D97409FE-3D97-457A-A29F-0C08BB1F4EB7}" type="pres">
      <dgm:prSet presAssocID="{02266524-6947-41C1-9699-1A4E579577B8}" presName="outerComposite" presStyleCnt="0">
        <dgm:presLayoutVars>
          <dgm:chMax val="5"/>
          <dgm:dir/>
          <dgm:resizeHandles val="exact"/>
        </dgm:presLayoutVars>
      </dgm:prSet>
      <dgm:spPr/>
      <dgm:t>
        <a:bodyPr/>
        <a:lstStyle/>
        <a:p>
          <a:endParaRPr lang="id-ID"/>
        </a:p>
      </dgm:t>
    </dgm:pt>
    <dgm:pt modelId="{1C0E4D91-FAF2-4A6F-A781-ABF043D4531E}" type="pres">
      <dgm:prSet presAssocID="{02266524-6947-41C1-9699-1A4E579577B8}" presName="dummyMaxCanvas" presStyleCnt="0">
        <dgm:presLayoutVars/>
      </dgm:prSet>
      <dgm:spPr/>
    </dgm:pt>
    <dgm:pt modelId="{5B576030-863C-41B6-9F90-6FB560FCFBBF}" type="pres">
      <dgm:prSet presAssocID="{02266524-6947-41C1-9699-1A4E579577B8}" presName="FourNodes_1" presStyleLbl="node1" presStyleIdx="0" presStyleCnt="4">
        <dgm:presLayoutVars>
          <dgm:bulletEnabled val="1"/>
        </dgm:presLayoutVars>
      </dgm:prSet>
      <dgm:spPr/>
      <dgm:t>
        <a:bodyPr/>
        <a:lstStyle/>
        <a:p>
          <a:endParaRPr lang="id-ID"/>
        </a:p>
      </dgm:t>
    </dgm:pt>
    <dgm:pt modelId="{E602489D-EFBF-4B27-AD9E-55CEB265A8B0}" type="pres">
      <dgm:prSet presAssocID="{02266524-6947-41C1-9699-1A4E579577B8}" presName="FourNodes_2" presStyleLbl="node1" presStyleIdx="1" presStyleCnt="4">
        <dgm:presLayoutVars>
          <dgm:bulletEnabled val="1"/>
        </dgm:presLayoutVars>
      </dgm:prSet>
      <dgm:spPr/>
      <dgm:t>
        <a:bodyPr/>
        <a:lstStyle/>
        <a:p>
          <a:endParaRPr lang="id-ID"/>
        </a:p>
      </dgm:t>
    </dgm:pt>
    <dgm:pt modelId="{6AA7C9D1-4C88-4F7F-A40B-5E3A349EB627}" type="pres">
      <dgm:prSet presAssocID="{02266524-6947-41C1-9699-1A4E579577B8}" presName="FourNodes_3" presStyleLbl="node1" presStyleIdx="2" presStyleCnt="4">
        <dgm:presLayoutVars>
          <dgm:bulletEnabled val="1"/>
        </dgm:presLayoutVars>
      </dgm:prSet>
      <dgm:spPr/>
      <dgm:t>
        <a:bodyPr/>
        <a:lstStyle/>
        <a:p>
          <a:endParaRPr lang="id-ID"/>
        </a:p>
      </dgm:t>
    </dgm:pt>
    <dgm:pt modelId="{828A98F7-323E-498E-B317-EF02BA411F0C}" type="pres">
      <dgm:prSet presAssocID="{02266524-6947-41C1-9699-1A4E579577B8}" presName="FourNodes_4" presStyleLbl="node1" presStyleIdx="3" presStyleCnt="4">
        <dgm:presLayoutVars>
          <dgm:bulletEnabled val="1"/>
        </dgm:presLayoutVars>
      </dgm:prSet>
      <dgm:spPr/>
      <dgm:t>
        <a:bodyPr/>
        <a:lstStyle/>
        <a:p>
          <a:endParaRPr lang="id-ID"/>
        </a:p>
      </dgm:t>
    </dgm:pt>
    <dgm:pt modelId="{EA5CC4F0-3B7A-42D7-A9DD-A4184FFAEBBE}" type="pres">
      <dgm:prSet presAssocID="{02266524-6947-41C1-9699-1A4E579577B8}" presName="FourConn_1-2" presStyleLbl="fgAccFollowNode1" presStyleIdx="0" presStyleCnt="3">
        <dgm:presLayoutVars>
          <dgm:bulletEnabled val="1"/>
        </dgm:presLayoutVars>
      </dgm:prSet>
      <dgm:spPr/>
      <dgm:t>
        <a:bodyPr/>
        <a:lstStyle/>
        <a:p>
          <a:endParaRPr lang="id-ID"/>
        </a:p>
      </dgm:t>
    </dgm:pt>
    <dgm:pt modelId="{96D197D0-4E41-4AB6-B51E-3C3F81CCCF92}" type="pres">
      <dgm:prSet presAssocID="{02266524-6947-41C1-9699-1A4E579577B8}" presName="FourConn_2-3" presStyleLbl="fgAccFollowNode1" presStyleIdx="1" presStyleCnt="3">
        <dgm:presLayoutVars>
          <dgm:bulletEnabled val="1"/>
        </dgm:presLayoutVars>
      </dgm:prSet>
      <dgm:spPr/>
      <dgm:t>
        <a:bodyPr/>
        <a:lstStyle/>
        <a:p>
          <a:endParaRPr lang="id-ID"/>
        </a:p>
      </dgm:t>
    </dgm:pt>
    <dgm:pt modelId="{932EB49B-261D-45ED-AB55-BC56D34E5BE5}" type="pres">
      <dgm:prSet presAssocID="{02266524-6947-41C1-9699-1A4E579577B8}" presName="FourConn_3-4" presStyleLbl="fgAccFollowNode1" presStyleIdx="2" presStyleCnt="3">
        <dgm:presLayoutVars>
          <dgm:bulletEnabled val="1"/>
        </dgm:presLayoutVars>
      </dgm:prSet>
      <dgm:spPr/>
      <dgm:t>
        <a:bodyPr/>
        <a:lstStyle/>
        <a:p>
          <a:endParaRPr lang="id-ID"/>
        </a:p>
      </dgm:t>
    </dgm:pt>
    <dgm:pt modelId="{A2F0FF47-184F-4D2A-9A2F-8A062CA4F382}" type="pres">
      <dgm:prSet presAssocID="{02266524-6947-41C1-9699-1A4E579577B8}" presName="FourNodes_1_text" presStyleLbl="node1" presStyleIdx="3" presStyleCnt="4">
        <dgm:presLayoutVars>
          <dgm:bulletEnabled val="1"/>
        </dgm:presLayoutVars>
      </dgm:prSet>
      <dgm:spPr/>
      <dgm:t>
        <a:bodyPr/>
        <a:lstStyle/>
        <a:p>
          <a:endParaRPr lang="id-ID"/>
        </a:p>
      </dgm:t>
    </dgm:pt>
    <dgm:pt modelId="{CF031712-BC97-4BA7-9DB5-9B579D01A26E}" type="pres">
      <dgm:prSet presAssocID="{02266524-6947-41C1-9699-1A4E579577B8}" presName="FourNodes_2_text" presStyleLbl="node1" presStyleIdx="3" presStyleCnt="4">
        <dgm:presLayoutVars>
          <dgm:bulletEnabled val="1"/>
        </dgm:presLayoutVars>
      </dgm:prSet>
      <dgm:spPr/>
      <dgm:t>
        <a:bodyPr/>
        <a:lstStyle/>
        <a:p>
          <a:endParaRPr lang="id-ID"/>
        </a:p>
      </dgm:t>
    </dgm:pt>
    <dgm:pt modelId="{B8DF1E88-CFA4-4B32-96A1-ECC26D5993CA}" type="pres">
      <dgm:prSet presAssocID="{02266524-6947-41C1-9699-1A4E579577B8}" presName="FourNodes_3_text" presStyleLbl="node1" presStyleIdx="3" presStyleCnt="4">
        <dgm:presLayoutVars>
          <dgm:bulletEnabled val="1"/>
        </dgm:presLayoutVars>
      </dgm:prSet>
      <dgm:spPr/>
      <dgm:t>
        <a:bodyPr/>
        <a:lstStyle/>
        <a:p>
          <a:endParaRPr lang="id-ID"/>
        </a:p>
      </dgm:t>
    </dgm:pt>
    <dgm:pt modelId="{339BF5AC-7819-484D-81EB-739BC361D488}" type="pres">
      <dgm:prSet presAssocID="{02266524-6947-41C1-9699-1A4E579577B8}" presName="FourNodes_4_text" presStyleLbl="node1" presStyleIdx="3" presStyleCnt="4">
        <dgm:presLayoutVars>
          <dgm:bulletEnabled val="1"/>
        </dgm:presLayoutVars>
      </dgm:prSet>
      <dgm:spPr/>
      <dgm:t>
        <a:bodyPr/>
        <a:lstStyle/>
        <a:p>
          <a:endParaRPr lang="id-ID"/>
        </a:p>
      </dgm:t>
    </dgm:pt>
  </dgm:ptLst>
  <dgm:cxnLst>
    <dgm:cxn modelId="{8275F8FB-FC04-4ECB-A923-0FBEAC790B10}" srcId="{02266524-6947-41C1-9699-1A4E579577B8}" destId="{24543CB7-9D8D-44D8-B92B-BB621CF385F2}" srcOrd="0" destOrd="0" parTransId="{408FFF30-8C16-44E7-8E69-B9A6959B6228}" sibTransId="{7101CD7B-0A7B-4698-88F5-9D904FD78D61}"/>
    <dgm:cxn modelId="{983E9E26-8281-46AD-A974-4F925090EF4D}" type="presOf" srcId="{9E05282A-DA6A-4110-81A3-E5329189F2D0}" destId="{B8DF1E88-CFA4-4B32-96A1-ECC26D5993CA}" srcOrd="1" destOrd="0" presId="urn:microsoft.com/office/officeart/2005/8/layout/vProcess5"/>
    <dgm:cxn modelId="{D995BA5F-57AE-48F1-993A-842C495FF084}" type="presOf" srcId="{0B45A76D-0050-4E67-9B88-D0B14E053FC4}" destId="{CF031712-BC97-4BA7-9DB5-9B579D01A26E}" srcOrd="1" destOrd="0" presId="urn:microsoft.com/office/officeart/2005/8/layout/vProcess5"/>
    <dgm:cxn modelId="{C96A5010-8D1C-418E-98F3-FD4C0F1FAA71}" type="presOf" srcId="{99C98AC0-5897-44B5-99E5-777BB8655C16}" destId="{96D197D0-4E41-4AB6-B51E-3C3F81CCCF92}" srcOrd="0" destOrd="0" presId="urn:microsoft.com/office/officeart/2005/8/layout/vProcess5"/>
    <dgm:cxn modelId="{7F1385B5-B718-44EA-81EB-1A38D6DB09A2}" type="presOf" srcId="{5EAA2934-7BE8-434C-B16B-DD17175B66E1}" destId="{339BF5AC-7819-484D-81EB-739BC361D488}" srcOrd="1" destOrd="0" presId="urn:microsoft.com/office/officeart/2005/8/layout/vProcess5"/>
    <dgm:cxn modelId="{7F8D951C-AF22-4775-8465-2A1E7A345214}" type="presOf" srcId="{0B45A76D-0050-4E67-9B88-D0B14E053FC4}" destId="{E602489D-EFBF-4B27-AD9E-55CEB265A8B0}" srcOrd="0" destOrd="0" presId="urn:microsoft.com/office/officeart/2005/8/layout/vProcess5"/>
    <dgm:cxn modelId="{80C605D6-F9B7-4C46-AA0A-84527A73E7CE}" type="presOf" srcId="{24543CB7-9D8D-44D8-B92B-BB621CF385F2}" destId="{A2F0FF47-184F-4D2A-9A2F-8A062CA4F382}" srcOrd="1" destOrd="0" presId="urn:microsoft.com/office/officeart/2005/8/layout/vProcess5"/>
    <dgm:cxn modelId="{683E7136-7942-47B0-BC1C-450D89639F38}" srcId="{02266524-6947-41C1-9699-1A4E579577B8}" destId="{5EAA2934-7BE8-434C-B16B-DD17175B66E1}" srcOrd="3" destOrd="0" parTransId="{C83CDEA1-338A-4F3B-AAD0-EEA68F277EA4}" sibTransId="{C562F369-8A08-4DCB-A2AB-F9576149AB81}"/>
    <dgm:cxn modelId="{ADA2C8A6-F0D5-4DF8-86C2-3DC67BC24CA0}" srcId="{02266524-6947-41C1-9699-1A4E579577B8}" destId="{9E05282A-DA6A-4110-81A3-E5329189F2D0}" srcOrd="2" destOrd="0" parTransId="{0CA8281E-1B3D-4C61-A7E8-64345A7448DD}" sibTransId="{9DCF93A0-39CE-47D2-B043-FFBFCBDC972F}"/>
    <dgm:cxn modelId="{B678F217-9619-4F93-B73B-F8C4C7AABC6B}" type="presOf" srcId="{5EAA2934-7BE8-434C-B16B-DD17175B66E1}" destId="{828A98F7-323E-498E-B317-EF02BA411F0C}" srcOrd="0" destOrd="0" presId="urn:microsoft.com/office/officeart/2005/8/layout/vProcess5"/>
    <dgm:cxn modelId="{68A4C045-C1AA-4BC7-8FC6-093259A999C8}" type="presOf" srcId="{02266524-6947-41C1-9699-1A4E579577B8}" destId="{D97409FE-3D97-457A-A29F-0C08BB1F4EB7}" srcOrd="0" destOrd="0" presId="urn:microsoft.com/office/officeart/2005/8/layout/vProcess5"/>
    <dgm:cxn modelId="{C88BBFFB-DAC2-4617-9EE9-DD0D4ACB636D}" type="presOf" srcId="{24543CB7-9D8D-44D8-B92B-BB621CF385F2}" destId="{5B576030-863C-41B6-9F90-6FB560FCFBBF}" srcOrd="0" destOrd="0" presId="urn:microsoft.com/office/officeart/2005/8/layout/vProcess5"/>
    <dgm:cxn modelId="{2339E26C-136B-4FFA-BD8E-63D05C16B826}" type="presOf" srcId="{7101CD7B-0A7B-4698-88F5-9D904FD78D61}" destId="{EA5CC4F0-3B7A-42D7-A9DD-A4184FFAEBBE}" srcOrd="0" destOrd="0" presId="urn:microsoft.com/office/officeart/2005/8/layout/vProcess5"/>
    <dgm:cxn modelId="{949509D5-DBC0-4140-9D82-926679C2FAA3}" type="presOf" srcId="{9E05282A-DA6A-4110-81A3-E5329189F2D0}" destId="{6AA7C9D1-4C88-4F7F-A40B-5E3A349EB627}" srcOrd="0" destOrd="0" presId="urn:microsoft.com/office/officeart/2005/8/layout/vProcess5"/>
    <dgm:cxn modelId="{AE802630-0D7C-4452-94AF-46D3584FF8B8}" srcId="{02266524-6947-41C1-9699-1A4E579577B8}" destId="{0B45A76D-0050-4E67-9B88-D0B14E053FC4}" srcOrd="1" destOrd="0" parTransId="{7B863C9F-484B-4CBF-9000-399F195E928A}" sibTransId="{99C98AC0-5897-44B5-99E5-777BB8655C16}"/>
    <dgm:cxn modelId="{DCA21DDF-8170-42C9-9093-75D001254D69}" type="presOf" srcId="{9DCF93A0-39CE-47D2-B043-FFBFCBDC972F}" destId="{932EB49B-261D-45ED-AB55-BC56D34E5BE5}" srcOrd="0" destOrd="0" presId="urn:microsoft.com/office/officeart/2005/8/layout/vProcess5"/>
    <dgm:cxn modelId="{9CD1CB98-5089-4E95-B914-70AFB4F716D9}" type="presParOf" srcId="{D97409FE-3D97-457A-A29F-0C08BB1F4EB7}" destId="{1C0E4D91-FAF2-4A6F-A781-ABF043D4531E}" srcOrd="0" destOrd="0" presId="urn:microsoft.com/office/officeart/2005/8/layout/vProcess5"/>
    <dgm:cxn modelId="{119DD1ED-D0B9-4E60-801C-06331EEF2AF6}" type="presParOf" srcId="{D97409FE-3D97-457A-A29F-0C08BB1F4EB7}" destId="{5B576030-863C-41B6-9F90-6FB560FCFBBF}" srcOrd="1" destOrd="0" presId="urn:microsoft.com/office/officeart/2005/8/layout/vProcess5"/>
    <dgm:cxn modelId="{7DF296DC-98C4-400C-9D94-DB938CCECA26}" type="presParOf" srcId="{D97409FE-3D97-457A-A29F-0C08BB1F4EB7}" destId="{E602489D-EFBF-4B27-AD9E-55CEB265A8B0}" srcOrd="2" destOrd="0" presId="urn:microsoft.com/office/officeart/2005/8/layout/vProcess5"/>
    <dgm:cxn modelId="{B41A12B6-8847-4B54-97A5-C1411E2115CC}" type="presParOf" srcId="{D97409FE-3D97-457A-A29F-0C08BB1F4EB7}" destId="{6AA7C9D1-4C88-4F7F-A40B-5E3A349EB627}" srcOrd="3" destOrd="0" presId="urn:microsoft.com/office/officeart/2005/8/layout/vProcess5"/>
    <dgm:cxn modelId="{40D6398D-E0B3-4696-BB82-6288FB45C8E9}" type="presParOf" srcId="{D97409FE-3D97-457A-A29F-0C08BB1F4EB7}" destId="{828A98F7-323E-498E-B317-EF02BA411F0C}" srcOrd="4" destOrd="0" presId="urn:microsoft.com/office/officeart/2005/8/layout/vProcess5"/>
    <dgm:cxn modelId="{2A59B134-0870-416C-B591-2B6DB4E1BE2F}" type="presParOf" srcId="{D97409FE-3D97-457A-A29F-0C08BB1F4EB7}" destId="{EA5CC4F0-3B7A-42D7-A9DD-A4184FFAEBBE}" srcOrd="5" destOrd="0" presId="urn:microsoft.com/office/officeart/2005/8/layout/vProcess5"/>
    <dgm:cxn modelId="{6F2C5036-7F73-4015-A46B-5396AFE21F1C}" type="presParOf" srcId="{D97409FE-3D97-457A-A29F-0C08BB1F4EB7}" destId="{96D197D0-4E41-4AB6-B51E-3C3F81CCCF92}" srcOrd="6" destOrd="0" presId="urn:microsoft.com/office/officeart/2005/8/layout/vProcess5"/>
    <dgm:cxn modelId="{C9D2978D-0C56-4E0E-886E-12E4EB348AE8}" type="presParOf" srcId="{D97409FE-3D97-457A-A29F-0C08BB1F4EB7}" destId="{932EB49B-261D-45ED-AB55-BC56D34E5BE5}" srcOrd="7" destOrd="0" presId="urn:microsoft.com/office/officeart/2005/8/layout/vProcess5"/>
    <dgm:cxn modelId="{F1142001-B763-4205-A831-813C5D05F8A2}" type="presParOf" srcId="{D97409FE-3D97-457A-A29F-0C08BB1F4EB7}" destId="{A2F0FF47-184F-4D2A-9A2F-8A062CA4F382}" srcOrd="8" destOrd="0" presId="urn:microsoft.com/office/officeart/2005/8/layout/vProcess5"/>
    <dgm:cxn modelId="{92F50893-A54C-4049-8D23-F1FE76D7987A}" type="presParOf" srcId="{D97409FE-3D97-457A-A29F-0C08BB1F4EB7}" destId="{CF031712-BC97-4BA7-9DB5-9B579D01A26E}" srcOrd="9" destOrd="0" presId="urn:microsoft.com/office/officeart/2005/8/layout/vProcess5"/>
    <dgm:cxn modelId="{C3BF3B18-06D1-490D-824E-40506A637EA9}" type="presParOf" srcId="{D97409FE-3D97-457A-A29F-0C08BB1F4EB7}" destId="{B8DF1E88-CFA4-4B32-96A1-ECC26D5993CA}" srcOrd="10" destOrd="0" presId="urn:microsoft.com/office/officeart/2005/8/layout/vProcess5"/>
    <dgm:cxn modelId="{FF106443-15C1-4FA0-B0E9-934E39C7AB53}" type="presParOf" srcId="{D97409FE-3D97-457A-A29F-0C08BB1F4EB7}" destId="{339BF5AC-7819-484D-81EB-739BC361D488}"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23398A2-0637-4689-9793-B23F215F9876}"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id-ID"/>
        </a:p>
      </dgm:t>
    </dgm:pt>
    <dgm:pt modelId="{02CEB1BD-93EB-442D-B8FA-34512C7EFBAA}">
      <dgm:prSet phldrT="[Text]"/>
      <dgm:spPr/>
      <dgm:t>
        <a:bodyPr/>
        <a:lstStyle/>
        <a:p>
          <a:r>
            <a:rPr lang="id-ID" dirty="0" smtClean="0"/>
            <a:t>Keegosentrisan</a:t>
          </a:r>
          <a:endParaRPr lang="id-ID" dirty="0"/>
        </a:p>
      </dgm:t>
    </dgm:pt>
    <dgm:pt modelId="{DC9C39AB-8CDF-4862-9C84-D0BF90AB76DE}" type="parTrans" cxnId="{6D082194-7878-422E-8F67-1D496351A2F2}">
      <dgm:prSet/>
      <dgm:spPr/>
      <dgm:t>
        <a:bodyPr/>
        <a:lstStyle/>
        <a:p>
          <a:endParaRPr lang="id-ID"/>
        </a:p>
      </dgm:t>
    </dgm:pt>
    <dgm:pt modelId="{57A36C80-31A2-4E18-8F23-C80C3CA08FCC}" type="sibTrans" cxnId="{6D082194-7878-422E-8F67-1D496351A2F2}">
      <dgm:prSet/>
      <dgm:spPr/>
      <dgm:t>
        <a:bodyPr/>
        <a:lstStyle/>
        <a:p>
          <a:endParaRPr lang="id-ID"/>
        </a:p>
      </dgm:t>
    </dgm:pt>
    <dgm:pt modelId="{FB7B77FA-C201-48DA-A68F-8E19ED4BE292}">
      <dgm:prSet phldrT="[Text]"/>
      <dgm:spPr/>
      <dgm:t>
        <a:bodyPr/>
        <a:lstStyle/>
        <a:p>
          <a:r>
            <a:rPr lang="id-ID" dirty="0" smtClean="0"/>
            <a:t>Keengganan terlibat</a:t>
          </a:r>
          <a:endParaRPr lang="id-ID" dirty="0"/>
        </a:p>
      </dgm:t>
    </dgm:pt>
    <dgm:pt modelId="{306B0B99-073D-454E-A9CA-603D970AB737}" type="parTrans" cxnId="{610D60EA-0AD5-4646-A475-7A9715359D2C}">
      <dgm:prSet/>
      <dgm:spPr/>
      <dgm:t>
        <a:bodyPr/>
        <a:lstStyle/>
        <a:p>
          <a:endParaRPr lang="id-ID"/>
        </a:p>
      </dgm:t>
    </dgm:pt>
    <dgm:pt modelId="{0FA075D1-5701-499E-93FF-61AFAF2F2F9C}" type="sibTrans" cxnId="{610D60EA-0AD5-4646-A475-7A9715359D2C}">
      <dgm:prSet/>
      <dgm:spPr/>
      <dgm:t>
        <a:bodyPr/>
        <a:lstStyle/>
        <a:p>
          <a:endParaRPr lang="id-ID"/>
        </a:p>
      </dgm:t>
    </dgm:pt>
    <dgm:pt modelId="{F7D59B7D-A562-4D0B-BC43-61EEB08F4C84}">
      <dgm:prSet phldrT="[Text]"/>
      <dgm:spPr/>
      <dgm:t>
        <a:bodyPr/>
        <a:lstStyle/>
        <a:p>
          <a:r>
            <a:rPr lang="id-ID" dirty="0" smtClean="0"/>
            <a:t>Ketakutan berubah</a:t>
          </a:r>
          <a:endParaRPr lang="id-ID" dirty="0"/>
        </a:p>
      </dgm:t>
    </dgm:pt>
    <dgm:pt modelId="{4D3B6D11-0A57-4629-B32E-0ADAE75BC1E1}" type="parTrans" cxnId="{DA06B4F8-71A5-4A71-AE81-124EA4AE3734}">
      <dgm:prSet/>
      <dgm:spPr/>
      <dgm:t>
        <a:bodyPr/>
        <a:lstStyle/>
        <a:p>
          <a:endParaRPr lang="id-ID"/>
        </a:p>
      </dgm:t>
    </dgm:pt>
    <dgm:pt modelId="{E98566F4-06B8-440C-80ED-F8A8342776B7}" type="sibTrans" cxnId="{DA06B4F8-71A5-4A71-AE81-124EA4AE3734}">
      <dgm:prSet/>
      <dgm:spPr/>
      <dgm:t>
        <a:bodyPr/>
        <a:lstStyle/>
        <a:p>
          <a:endParaRPr lang="id-ID"/>
        </a:p>
      </dgm:t>
    </dgm:pt>
    <dgm:pt modelId="{1DD3D8E6-5A19-4B8F-8341-04A779523BEB}">
      <dgm:prSet phldrT="[Text]"/>
      <dgm:spPr/>
      <dgm:t>
        <a:bodyPr/>
        <a:lstStyle/>
        <a:p>
          <a:r>
            <a:rPr lang="id-ID" dirty="0" smtClean="0"/>
            <a:t>Keinginan menghindari pertanyaan</a:t>
          </a:r>
          <a:endParaRPr lang="id-ID" dirty="0"/>
        </a:p>
      </dgm:t>
    </dgm:pt>
    <dgm:pt modelId="{DCC460EC-6F56-4404-B346-A44CA388C160}" type="parTrans" cxnId="{52C5A7C7-5B06-4C22-AE83-33C4116BAB32}">
      <dgm:prSet/>
      <dgm:spPr/>
      <dgm:t>
        <a:bodyPr/>
        <a:lstStyle/>
        <a:p>
          <a:endParaRPr lang="id-ID"/>
        </a:p>
      </dgm:t>
    </dgm:pt>
    <dgm:pt modelId="{61D24B5F-EE6E-47CB-A444-492D89C6BD2F}" type="sibTrans" cxnId="{52C5A7C7-5B06-4C22-AE83-33C4116BAB32}">
      <dgm:prSet/>
      <dgm:spPr/>
      <dgm:t>
        <a:bodyPr/>
        <a:lstStyle/>
        <a:p>
          <a:endParaRPr lang="id-ID"/>
        </a:p>
      </dgm:t>
    </dgm:pt>
    <dgm:pt modelId="{3564CF07-54CF-45AA-806E-C2AB0BC525A6}">
      <dgm:prSet phldrT="[Text]"/>
      <dgm:spPr/>
      <dgm:t>
        <a:bodyPr/>
        <a:lstStyle/>
        <a:p>
          <a:r>
            <a:rPr lang="id-ID" dirty="0" smtClean="0"/>
            <a:t>Puas penampilan eksternal</a:t>
          </a:r>
          <a:endParaRPr lang="id-ID" dirty="0"/>
        </a:p>
      </dgm:t>
    </dgm:pt>
    <dgm:pt modelId="{963C337B-C30C-473F-B496-5685D6C606D2}" type="parTrans" cxnId="{86A49C17-5E99-4918-BD07-E453F8C13F9B}">
      <dgm:prSet/>
      <dgm:spPr/>
      <dgm:t>
        <a:bodyPr/>
        <a:lstStyle/>
        <a:p>
          <a:endParaRPr lang="id-ID"/>
        </a:p>
      </dgm:t>
    </dgm:pt>
    <dgm:pt modelId="{2E9072B4-ED91-495C-B47E-E766943F240E}" type="sibTrans" cxnId="{86A49C17-5E99-4918-BD07-E453F8C13F9B}">
      <dgm:prSet/>
      <dgm:spPr/>
      <dgm:t>
        <a:bodyPr/>
        <a:lstStyle/>
        <a:p>
          <a:endParaRPr lang="id-ID"/>
        </a:p>
      </dgm:t>
    </dgm:pt>
    <dgm:pt modelId="{06C85A01-9419-48FE-A1B8-8FB02100C4BC}">
      <dgm:prSet phldrT="[Text]"/>
      <dgm:spPr/>
      <dgm:t>
        <a:bodyPr/>
        <a:lstStyle/>
        <a:p>
          <a:r>
            <a:rPr lang="id-ID" dirty="0" smtClean="0"/>
            <a:t>Pertimbangan yang prematur</a:t>
          </a:r>
          <a:endParaRPr lang="id-ID" dirty="0"/>
        </a:p>
      </dgm:t>
    </dgm:pt>
    <dgm:pt modelId="{D6AC4AA4-04F1-44C5-AF8F-81351993200E}" type="parTrans" cxnId="{A10B992F-D6D6-45EC-8610-FA4DE09D1881}">
      <dgm:prSet/>
      <dgm:spPr/>
      <dgm:t>
        <a:bodyPr/>
        <a:lstStyle/>
        <a:p>
          <a:endParaRPr lang="id-ID"/>
        </a:p>
      </dgm:t>
    </dgm:pt>
    <dgm:pt modelId="{A77CDA27-51D9-42C5-8956-09186C5D5BF6}" type="sibTrans" cxnId="{A10B992F-D6D6-45EC-8610-FA4DE09D1881}">
      <dgm:prSet/>
      <dgm:spPr/>
      <dgm:t>
        <a:bodyPr/>
        <a:lstStyle/>
        <a:p>
          <a:endParaRPr lang="id-ID"/>
        </a:p>
      </dgm:t>
    </dgm:pt>
    <dgm:pt modelId="{2784E16C-1618-45F9-A5B3-0044EFD08C8C}">
      <dgm:prSet phldrT="[Text]"/>
      <dgm:spPr/>
      <dgm:t>
        <a:bodyPr/>
        <a:lstStyle/>
        <a:p>
          <a:r>
            <a:rPr lang="id-ID" dirty="0" smtClean="0"/>
            <a:t>Kebingungan semantik</a:t>
          </a:r>
          <a:endParaRPr lang="id-ID" dirty="0"/>
        </a:p>
      </dgm:t>
    </dgm:pt>
    <dgm:pt modelId="{18B61D69-597B-4D61-9CD6-6DDAF8C2CC09}" type="parTrans" cxnId="{F9DA9F12-D3E1-4A67-9EFA-083ED3BF8C39}">
      <dgm:prSet/>
      <dgm:spPr/>
      <dgm:t>
        <a:bodyPr/>
        <a:lstStyle/>
        <a:p>
          <a:endParaRPr lang="id-ID"/>
        </a:p>
      </dgm:t>
    </dgm:pt>
    <dgm:pt modelId="{EBDB13F4-2FE2-4DEA-8F26-886C55C9778C}" type="sibTrans" cxnId="{F9DA9F12-D3E1-4A67-9EFA-083ED3BF8C39}">
      <dgm:prSet/>
      <dgm:spPr/>
      <dgm:t>
        <a:bodyPr/>
        <a:lstStyle/>
        <a:p>
          <a:endParaRPr lang="id-ID"/>
        </a:p>
      </dgm:t>
    </dgm:pt>
    <dgm:pt modelId="{B8C2628F-48B1-463B-92E2-E50E78C73336}" type="pres">
      <dgm:prSet presAssocID="{A23398A2-0637-4689-9793-B23F215F9876}" presName="Name0" presStyleCnt="0">
        <dgm:presLayoutVars>
          <dgm:dir/>
          <dgm:resizeHandles val="exact"/>
        </dgm:presLayoutVars>
      </dgm:prSet>
      <dgm:spPr/>
      <dgm:t>
        <a:bodyPr/>
        <a:lstStyle/>
        <a:p>
          <a:endParaRPr lang="id-ID"/>
        </a:p>
      </dgm:t>
    </dgm:pt>
    <dgm:pt modelId="{0B15DF7B-DF9B-4F8D-9A5B-41B6E476A7E3}" type="pres">
      <dgm:prSet presAssocID="{A23398A2-0637-4689-9793-B23F215F9876}" presName="cycle" presStyleCnt="0"/>
      <dgm:spPr/>
    </dgm:pt>
    <dgm:pt modelId="{E95351DB-675B-4CDD-B00A-C846491D6703}" type="pres">
      <dgm:prSet presAssocID="{02CEB1BD-93EB-442D-B8FA-34512C7EFBAA}" presName="nodeFirstNode" presStyleLbl="node1" presStyleIdx="0" presStyleCnt="7">
        <dgm:presLayoutVars>
          <dgm:bulletEnabled val="1"/>
        </dgm:presLayoutVars>
      </dgm:prSet>
      <dgm:spPr/>
      <dgm:t>
        <a:bodyPr/>
        <a:lstStyle/>
        <a:p>
          <a:endParaRPr lang="id-ID"/>
        </a:p>
      </dgm:t>
    </dgm:pt>
    <dgm:pt modelId="{DB7105AF-B768-4BD1-858E-5CA957768A4E}" type="pres">
      <dgm:prSet presAssocID="{57A36C80-31A2-4E18-8F23-C80C3CA08FCC}" presName="sibTransFirstNode" presStyleLbl="bgShp" presStyleIdx="0" presStyleCnt="1"/>
      <dgm:spPr/>
      <dgm:t>
        <a:bodyPr/>
        <a:lstStyle/>
        <a:p>
          <a:endParaRPr lang="id-ID"/>
        </a:p>
      </dgm:t>
    </dgm:pt>
    <dgm:pt modelId="{9F8C7803-3CF1-484D-9D59-C66963BACB1B}" type="pres">
      <dgm:prSet presAssocID="{FB7B77FA-C201-48DA-A68F-8E19ED4BE292}" presName="nodeFollowingNodes" presStyleLbl="node1" presStyleIdx="1" presStyleCnt="7">
        <dgm:presLayoutVars>
          <dgm:bulletEnabled val="1"/>
        </dgm:presLayoutVars>
      </dgm:prSet>
      <dgm:spPr/>
      <dgm:t>
        <a:bodyPr/>
        <a:lstStyle/>
        <a:p>
          <a:endParaRPr lang="id-ID"/>
        </a:p>
      </dgm:t>
    </dgm:pt>
    <dgm:pt modelId="{AD933D83-FCF5-4735-BEA8-B2D84548E3EF}" type="pres">
      <dgm:prSet presAssocID="{F7D59B7D-A562-4D0B-BC43-61EEB08F4C84}" presName="nodeFollowingNodes" presStyleLbl="node1" presStyleIdx="2" presStyleCnt="7">
        <dgm:presLayoutVars>
          <dgm:bulletEnabled val="1"/>
        </dgm:presLayoutVars>
      </dgm:prSet>
      <dgm:spPr/>
      <dgm:t>
        <a:bodyPr/>
        <a:lstStyle/>
        <a:p>
          <a:endParaRPr lang="id-ID"/>
        </a:p>
      </dgm:t>
    </dgm:pt>
    <dgm:pt modelId="{C7EC5EB6-DF68-4706-9AEC-4956489D746D}" type="pres">
      <dgm:prSet presAssocID="{1DD3D8E6-5A19-4B8F-8341-04A779523BEB}" presName="nodeFollowingNodes" presStyleLbl="node1" presStyleIdx="3" presStyleCnt="7">
        <dgm:presLayoutVars>
          <dgm:bulletEnabled val="1"/>
        </dgm:presLayoutVars>
      </dgm:prSet>
      <dgm:spPr/>
      <dgm:t>
        <a:bodyPr/>
        <a:lstStyle/>
        <a:p>
          <a:endParaRPr lang="id-ID"/>
        </a:p>
      </dgm:t>
    </dgm:pt>
    <dgm:pt modelId="{9A1A0034-7DFA-4A40-B799-9619BBD9742A}" type="pres">
      <dgm:prSet presAssocID="{3564CF07-54CF-45AA-806E-C2AB0BC525A6}" presName="nodeFollowingNodes" presStyleLbl="node1" presStyleIdx="4" presStyleCnt="7">
        <dgm:presLayoutVars>
          <dgm:bulletEnabled val="1"/>
        </dgm:presLayoutVars>
      </dgm:prSet>
      <dgm:spPr/>
      <dgm:t>
        <a:bodyPr/>
        <a:lstStyle/>
        <a:p>
          <a:endParaRPr lang="id-ID"/>
        </a:p>
      </dgm:t>
    </dgm:pt>
    <dgm:pt modelId="{3B548942-43D7-4C8D-BBAB-CB1FD399992A}" type="pres">
      <dgm:prSet presAssocID="{06C85A01-9419-48FE-A1B8-8FB02100C4BC}" presName="nodeFollowingNodes" presStyleLbl="node1" presStyleIdx="5" presStyleCnt="7">
        <dgm:presLayoutVars>
          <dgm:bulletEnabled val="1"/>
        </dgm:presLayoutVars>
      </dgm:prSet>
      <dgm:spPr/>
      <dgm:t>
        <a:bodyPr/>
        <a:lstStyle/>
        <a:p>
          <a:endParaRPr lang="id-ID"/>
        </a:p>
      </dgm:t>
    </dgm:pt>
    <dgm:pt modelId="{BD5CA4FD-95BA-4670-9682-A27E08F23445}" type="pres">
      <dgm:prSet presAssocID="{2784E16C-1618-45F9-A5B3-0044EFD08C8C}" presName="nodeFollowingNodes" presStyleLbl="node1" presStyleIdx="6" presStyleCnt="7">
        <dgm:presLayoutVars>
          <dgm:bulletEnabled val="1"/>
        </dgm:presLayoutVars>
      </dgm:prSet>
      <dgm:spPr/>
      <dgm:t>
        <a:bodyPr/>
        <a:lstStyle/>
        <a:p>
          <a:endParaRPr lang="id-ID"/>
        </a:p>
      </dgm:t>
    </dgm:pt>
  </dgm:ptLst>
  <dgm:cxnLst>
    <dgm:cxn modelId="{19FA6DC0-C3E0-4AEA-B0F7-75F1F647B0BB}" type="presOf" srcId="{1DD3D8E6-5A19-4B8F-8341-04A779523BEB}" destId="{C7EC5EB6-DF68-4706-9AEC-4956489D746D}" srcOrd="0" destOrd="0" presId="urn:microsoft.com/office/officeart/2005/8/layout/cycle3"/>
    <dgm:cxn modelId="{A10B992F-D6D6-45EC-8610-FA4DE09D1881}" srcId="{A23398A2-0637-4689-9793-B23F215F9876}" destId="{06C85A01-9419-48FE-A1B8-8FB02100C4BC}" srcOrd="5" destOrd="0" parTransId="{D6AC4AA4-04F1-44C5-AF8F-81351993200E}" sibTransId="{A77CDA27-51D9-42C5-8956-09186C5D5BF6}"/>
    <dgm:cxn modelId="{3FDFA3C7-393B-4CFA-9E86-03C2D5B052E5}" type="presOf" srcId="{02CEB1BD-93EB-442D-B8FA-34512C7EFBAA}" destId="{E95351DB-675B-4CDD-B00A-C846491D6703}" srcOrd="0" destOrd="0" presId="urn:microsoft.com/office/officeart/2005/8/layout/cycle3"/>
    <dgm:cxn modelId="{610D60EA-0AD5-4646-A475-7A9715359D2C}" srcId="{A23398A2-0637-4689-9793-B23F215F9876}" destId="{FB7B77FA-C201-48DA-A68F-8E19ED4BE292}" srcOrd="1" destOrd="0" parTransId="{306B0B99-073D-454E-A9CA-603D970AB737}" sibTransId="{0FA075D1-5701-499E-93FF-61AFAF2F2F9C}"/>
    <dgm:cxn modelId="{0029540D-5852-45CF-B9FD-28BCC6CB6CA4}" type="presOf" srcId="{06C85A01-9419-48FE-A1B8-8FB02100C4BC}" destId="{3B548942-43D7-4C8D-BBAB-CB1FD399992A}" srcOrd="0" destOrd="0" presId="urn:microsoft.com/office/officeart/2005/8/layout/cycle3"/>
    <dgm:cxn modelId="{11985B40-56E5-43E7-919A-69A84B8574EC}" type="presOf" srcId="{F7D59B7D-A562-4D0B-BC43-61EEB08F4C84}" destId="{AD933D83-FCF5-4735-BEA8-B2D84548E3EF}" srcOrd="0" destOrd="0" presId="urn:microsoft.com/office/officeart/2005/8/layout/cycle3"/>
    <dgm:cxn modelId="{B7545A76-F2CD-45FB-9E54-7954D60E108E}" type="presOf" srcId="{3564CF07-54CF-45AA-806E-C2AB0BC525A6}" destId="{9A1A0034-7DFA-4A40-B799-9619BBD9742A}" srcOrd="0" destOrd="0" presId="urn:microsoft.com/office/officeart/2005/8/layout/cycle3"/>
    <dgm:cxn modelId="{6D082194-7878-422E-8F67-1D496351A2F2}" srcId="{A23398A2-0637-4689-9793-B23F215F9876}" destId="{02CEB1BD-93EB-442D-B8FA-34512C7EFBAA}" srcOrd="0" destOrd="0" parTransId="{DC9C39AB-8CDF-4862-9C84-D0BF90AB76DE}" sibTransId="{57A36C80-31A2-4E18-8F23-C80C3CA08FCC}"/>
    <dgm:cxn modelId="{DA06B4F8-71A5-4A71-AE81-124EA4AE3734}" srcId="{A23398A2-0637-4689-9793-B23F215F9876}" destId="{F7D59B7D-A562-4D0B-BC43-61EEB08F4C84}" srcOrd="2" destOrd="0" parTransId="{4D3B6D11-0A57-4629-B32E-0ADAE75BC1E1}" sibTransId="{E98566F4-06B8-440C-80ED-F8A8342776B7}"/>
    <dgm:cxn modelId="{5BA3E37A-3076-4285-AE1E-3855BEA47A6A}" type="presOf" srcId="{A23398A2-0637-4689-9793-B23F215F9876}" destId="{B8C2628F-48B1-463B-92E2-E50E78C73336}" srcOrd="0" destOrd="0" presId="urn:microsoft.com/office/officeart/2005/8/layout/cycle3"/>
    <dgm:cxn modelId="{86A49C17-5E99-4918-BD07-E453F8C13F9B}" srcId="{A23398A2-0637-4689-9793-B23F215F9876}" destId="{3564CF07-54CF-45AA-806E-C2AB0BC525A6}" srcOrd="4" destOrd="0" parTransId="{963C337B-C30C-473F-B496-5685D6C606D2}" sibTransId="{2E9072B4-ED91-495C-B47E-E766943F240E}"/>
    <dgm:cxn modelId="{99DBF70D-92B0-4C29-923A-BAA18B11CEE9}" type="presOf" srcId="{FB7B77FA-C201-48DA-A68F-8E19ED4BE292}" destId="{9F8C7803-3CF1-484D-9D59-C66963BACB1B}" srcOrd="0" destOrd="0" presId="urn:microsoft.com/office/officeart/2005/8/layout/cycle3"/>
    <dgm:cxn modelId="{ACB1C43C-6B15-48B5-AE07-A8FA2D6E62F4}" type="presOf" srcId="{2784E16C-1618-45F9-A5B3-0044EFD08C8C}" destId="{BD5CA4FD-95BA-4670-9682-A27E08F23445}" srcOrd="0" destOrd="0" presId="urn:microsoft.com/office/officeart/2005/8/layout/cycle3"/>
    <dgm:cxn modelId="{EF209B97-0B23-427A-9DA2-8E788E3FEB57}" type="presOf" srcId="{57A36C80-31A2-4E18-8F23-C80C3CA08FCC}" destId="{DB7105AF-B768-4BD1-858E-5CA957768A4E}" srcOrd="0" destOrd="0" presId="urn:microsoft.com/office/officeart/2005/8/layout/cycle3"/>
    <dgm:cxn modelId="{52C5A7C7-5B06-4C22-AE83-33C4116BAB32}" srcId="{A23398A2-0637-4689-9793-B23F215F9876}" destId="{1DD3D8E6-5A19-4B8F-8341-04A779523BEB}" srcOrd="3" destOrd="0" parTransId="{DCC460EC-6F56-4404-B346-A44CA388C160}" sibTransId="{61D24B5F-EE6E-47CB-A444-492D89C6BD2F}"/>
    <dgm:cxn modelId="{F9DA9F12-D3E1-4A67-9EFA-083ED3BF8C39}" srcId="{A23398A2-0637-4689-9793-B23F215F9876}" destId="{2784E16C-1618-45F9-A5B3-0044EFD08C8C}" srcOrd="6" destOrd="0" parTransId="{18B61D69-597B-4D61-9CD6-6DDAF8C2CC09}" sibTransId="{EBDB13F4-2FE2-4DEA-8F26-886C55C9778C}"/>
    <dgm:cxn modelId="{AEB9CEF0-3250-49FB-9E0B-40B405EF12E2}" type="presParOf" srcId="{B8C2628F-48B1-463B-92E2-E50E78C73336}" destId="{0B15DF7B-DF9B-4F8D-9A5B-41B6E476A7E3}" srcOrd="0" destOrd="0" presId="urn:microsoft.com/office/officeart/2005/8/layout/cycle3"/>
    <dgm:cxn modelId="{3D42CA8D-4193-434D-9843-CFA7C5FF40F4}" type="presParOf" srcId="{0B15DF7B-DF9B-4F8D-9A5B-41B6E476A7E3}" destId="{E95351DB-675B-4CDD-B00A-C846491D6703}" srcOrd="0" destOrd="0" presId="urn:microsoft.com/office/officeart/2005/8/layout/cycle3"/>
    <dgm:cxn modelId="{C302950F-878A-4F15-A635-08B674E7355B}" type="presParOf" srcId="{0B15DF7B-DF9B-4F8D-9A5B-41B6E476A7E3}" destId="{DB7105AF-B768-4BD1-858E-5CA957768A4E}" srcOrd="1" destOrd="0" presId="urn:microsoft.com/office/officeart/2005/8/layout/cycle3"/>
    <dgm:cxn modelId="{9CA8BCD7-881D-41FB-B05F-0BC23018E59B}" type="presParOf" srcId="{0B15DF7B-DF9B-4F8D-9A5B-41B6E476A7E3}" destId="{9F8C7803-3CF1-484D-9D59-C66963BACB1B}" srcOrd="2" destOrd="0" presId="urn:microsoft.com/office/officeart/2005/8/layout/cycle3"/>
    <dgm:cxn modelId="{459FE848-8C26-4099-9FA8-D9D417CF7DCF}" type="presParOf" srcId="{0B15DF7B-DF9B-4F8D-9A5B-41B6E476A7E3}" destId="{AD933D83-FCF5-4735-BEA8-B2D84548E3EF}" srcOrd="3" destOrd="0" presId="urn:microsoft.com/office/officeart/2005/8/layout/cycle3"/>
    <dgm:cxn modelId="{014D9BC4-06F7-46D7-81F4-835DAFE8CA5A}" type="presParOf" srcId="{0B15DF7B-DF9B-4F8D-9A5B-41B6E476A7E3}" destId="{C7EC5EB6-DF68-4706-9AEC-4956489D746D}" srcOrd="4" destOrd="0" presId="urn:microsoft.com/office/officeart/2005/8/layout/cycle3"/>
    <dgm:cxn modelId="{EF6E6E0F-C31D-432D-9EA8-EA86DE082189}" type="presParOf" srcId="{0B15DF7B-DF9B-4F8D-9A5B-41B6E476A7E3}" destId="{9A1A0034-7DFA-4A40-B799-9619BBD9742A}" srcOrd="5" destOrd="0" presId="urn:microsoft.com/office/officeart/2005/8/layout/cycle3"/>
    <dgm:cxn modelId="{EAA0977E-6488-4359-AD08-2889694D7E48}" type="presParOf" srcId="{0B15DF7B-DF9B-4F8D-9A5B-41B6E476A7E3}" destId="{3B548942-43D7-4C8D-BBAB-CB1FD399992A}" srcOrd="6" destOrd="0" presId="urn:microsoft.com/office/officeart/2005/8/layout/cycle3"/>
    <dgm:cxn modelId="{D854AC69-9B6E-48FC-98D6-42B6DEBCA844}" type="presParOf" srcId="{0B15DF7B-DF9B-4F8D-9A5B-41B6E476A7E3}" destId="{BD5CA4FD-95BA-4670-9682-A27E08F23445}"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9412BF-683B-44AF-A467-ED07AE9FEE74}">
      <dsp:nvSpPr>
        <dsp:cNvPr id="0" name=""/>
        <dsp:cNvSpPr/>
      </dsp:nvSpPr>
      <dsp:spPr>
        <a:xfrm rot="5400000">
          <a:off x="4525637" y="-1295291"/>
          <a:ext cx="2140981"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err="1" smtClean="0"/>
            <a:t>mendengarkan</a:t>
          </a:r>
          <a:r>
            <a:rPr lang="en-US" sz="1600" kern="1200" dirty="0" smtClean="0"/>
            <a:t> </a:t>
          </a:r>
          <a:r>
            <a:rPr lang="en-US" sz="1600" kern="1200" dirty="0" err="1" smtClean="0"/>
            <a:t>lambang-lambang</a:t>
          </a:r>
          <a:r>
            <a:rPr lang="en-US" sz="1600" kern="1200" dirty="0" smtClean="0"/>
            <a:t> </a:t>
          </a:r>
          <a:r>
            <a:rPr lang="en-US" sz="1600" kern="1200" dirty="0" err="1" smtClean="0"/>
            <a:t>lisan</a:t>
          </a:r>
          <a:r>
            <a:rPr lang="en-US" sz="1600" kern="1200" dirty="0" smtClean="0"/>
            <a:t> </a:t>
          </a:r>
          <a:r>
            <a:rPr lang="en-US" sz="1600" kern="1200" dirty="0" err="1" smtClean="0"/>
            <a:t>dengan</a:t>
          </a:r>
          <a:r>
            <a:rPr lang="en-US" sz="1600" kern="1200" dirty="0" smtClean="0"/>
            <a:t> </a:t>
          </a:r>
          <a:r>
            <a:rPr lang="en-US" sz="1600" kern="1200" dirty="0" err="1" smtClean="0"/>
            <a:t>penuh</a:t>
          </a:r>
          <a:r>
            <a:rPr lang="en-US" sz="1600" kern="1200" dirty="0" smtClean="0"/>
            <a:t> </a:t>
          </a:r>
          <a:r>
            <a:rPr lang="en-US" sz="1600" kern="1200" dirty="0" err="1" smtClean="0"/>
            <a:t>perhatian</a:t>
          </a:r>
          <a:r>
            <a:rPr lang="en-US" sz="1600" kern="1200" dirty="0" smtClean="0"/>
            <a:t>, </a:t>
          </a:r>
          <a:r>
            <a:rPr lang="en-US" sz="1600" kern="1200" dirty="0" err="1" smtClean="0"/>
            <a:t>pemahaman</a:t>
          </a:r>
          <a:r>
            <a:rPr lang="en-US" sz="1600" kern="1200" dirty="0" smtClean="0"/>
            <a:t>, </a:t>
          </a:r>
          <a:r>
            <a:rPr lang="en-US" sz="1600" kern="1200" dirty="0" err="1" smtClean="0"/>
            <a:t>apresiasi</a:t>
          </a:r>
          <a:r>
            <a:rPr lang="en-US" sz="1600" kern="1200" dirty="0" smtClean="0"/>
            <a:t>, </a:t>
          </a:r>
          <a:r>
            <a:rPr lang="en-US" sz="1600" kern="1200" dirty="0" err="1" smtClean="0"/>
            <a:t>serta</a:t>
          </a:r>
          <a:r>
            <a:rPr lang="en-US" sz="1600" kern="1200" dirty="0" smtClean="0"/>
            <a:t> </a:t>
          </a:r>
          <a:r>
            <a:rPr lang="en-US" sz="1600" kern="1200" dirty="0" err="1" smtClean="0"/>
            <a:t>interpretasi</a:t>
          </a:r>
          <a:r>
            <a:rPr lang="en-US" sz="1600" kern="1200" dirty="0" smtClean="0"/>
            <a:t> </a:t>
          </a:r>
          <a:r>
            <a:rPr lang="en-US" sz="1600" kern="1200" dirty="0" err="1" smtClean="0"/>
            <a:t>untuk</a:t>
          </a:r>
          <a:r>
            <a:rPr lang="en-US" sz="1600" kern="1200" dirty="0" smtClean="0"/>
            <a:t> </a:t>
          </a:r>
          <a:r>
            <a:rPr lang="en-US" sz="1600" kern="1200" dirty="0" err="1" smtClean="0"/>
            <a:t>memperoleh</a:t>
          </a:r>
          <a:r>
            <a:rPr lang="en-US" sz="1600" kern="1200" dirty="0" smtClean="0"/>
            <a:t> </a:t>
          </a:r>
          <a:r>
            <a:rPr lang="en-US" sz="1600" kern="1200" dirty="0" err="1" smtClean="0"/>
            <a:t>informasi</a:t>
          </a:r>
          <a:r>
            <a:rPr lang="en-US" sz="1600" kern="1200" dirty="0" smtClean="0"/>
            <a:t>, </a:t>
          </a:r>
          <a:r>
            <a:rPr lang="en-US" sz="1600" kern="1200" dirty="0" err="1" smtClean="0"/>
            <a:t>menangkap</a:t>
          </a:r>
          <a:r>
            <a:rPr lang="en-US" sz="1600" kern="1200" dirty="0" smtClean="0"/>
            <a:t> </a:t>
          </a:r>
          <a:r>
            <a:rPr lang="en-US" sz="1600" kern="1200" dirty="0" err="1" smtClean="0"/>
            <a:t>isi</a:t>
          </a:r>
          <a:r>
            <a:rPr lang="en-US" sz="1600" kern="1200" dirty="0" smtClean="0"/>
            <a:t> </a:t>
          </a:r>
          <a:r>
            <a:rPr lang="en-US" sz="1600" kern="1200" dirty="0" err="1" smtClean="0"/>
            <a:t>atau</a:t>
          </a:r>
          <a:r>
            <a:rPr lang="en-US" sz="1600" kern="1200" dirty="0" smtClean="0"/>
            <a:t> </a:t>
          </a:r>
          <a:r>
            <a:rPr lang="en-US" sz="1600" kern="1200" dirty="0" err="1" smtClean="0"/>
            <a:t>pesan</a:t>
          </a:r>
          <a:r>
            <a:rPr lang="en-US" sz="1600" kern="1200" dirty="0" smtClean="0"/>
            <a:t> </a:t>
          </a:r>
          <a:r>
            <a:rPr lang="en-US" sz="1600" kern="1200" dirty="0" err="1" smtClean="0"/>
            <a:t>serta</a:t>
          </a:r>
          <a:r>
            <a:rPr lang="en-US" sz="1600" kern="1200" dirty="0" smtClean="0"/>
            <a:t> </a:t>
          </a:r>
          <a:r>
            <a:rPr lang="en-US" sz="1600" kern="1200" dirty="0" err="1" smtClean="0"/>
            <a:t>memahami</a:t>
          </a:r>
          <a:r>
            <a:rPr lang="en-US" sz="1600" kern="1200" dirty="0" smtClean="0"/>
            <a:t> </a:t>
          </a:r>
          <a:r>
            <a:rPr lang="en-US" sz="1600" kern="1200" dirty="0" err="1" smtClean="0"/>
            <a:t>makna</a:t>
          </a:r>
          <a:r>
            <a:rPr lang="en-US" sz="1600" kern="1200" dirty="0" smtClean="0"/>
            <a:t> </a:t>
          </a:r>
          <a:r>
            <a:rPr lang="en-US" sz="1600" kern="1200" dirty="0" err="1" smtClean="0"/>
            <a:t>komunikasi</a:t>
          </a:r>
          <a:r>
            <a:rPr lang="en-US" sz="1600" kern="1200" dirty="0" smtClean="0"/>
            <a:t> yang </a:t>
          </a:r>
          <a:r>
            <a:rPr lang="en-US" sz="1600" kern="1200" dirty="0" err="1" smtClean="0"/>
            <a:t>disampaikan</a:t>
          </a:r>
          <a:r>
            <a:rPr lang="en-US" sz="1600" kern="1200" dirty="0" smtClean="0"/>
            <a:t> </a:t>
          </a:r>
          <a:r>
            <a:rPr lang="en-US" sz="1600" kern="1200" dirty="0" err="1" smtClean="0"/>
            <a:t>oleh</a:t>
          </a:r>
          <a:r>
            <a:rPr lang="en-US" sz="1600" kern="1200" dirty="0" smtClean="0"/>
            <a:t> </a:t>
          </a:r>
          <a:r>
            <a:rPr lang="en-US" sz="1600" kern="1200" dirty="0" err="1" smtClean="0"/>
            <a:t>pembicara</a:t>
          </a:r>
          <a:endParaRPr lang="en-US" sz="1600" kern="1200" dirty="0"/>
        </a:p>
      </dsp:txBody>
      <dsp:txXfrm rot="-5400000">
        <a:off x="2962656" y="372204"/>
        <a:ext cx="5162430" cy="1931953"/>
      </dsp:txXfrm>
    </dsp:sp>
    <dsp:sp modelId="{D6A1A1A5-A51B-425A-B57B-2494AC820785}">
      <dsp:nvSpPr>
        <dsp:cNvPr id="0" name=""/>
        <dsp:cNvSpPr/>
      </dsp:nvSpPr>
      <dsp:spPr>
        <a:xfrm>
          <a:off x="0" y="66"/>
          <a:ext cx="2962656" cy="26762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smtClean="0"/>
            <a:t>Henry Guntur </a:t>
          </a:r>
          <a:r>
            <a:rPr lang="en-US" sz="4200" kern="1200" dirty="0" err="1" smtClean="0"/>
            <a:t>Tarigan</a:t>
          </a:r>
          <a:endParaRPr lang="en-US" sz="4200" kern="1200" dirty="0"/>
        </a:p>
      </dsp:txBody>
      <dsp:txXfrm>
        <a:off x="130643" y="130709"/>
        <a:ext cx="2701370" cy="2414941"/>
      </dsp:txXfrm>
    </dsp:sp>
    <dsp:sp modelId="{FCFB620C-8803-421D-9603-21FDD5BBC01E}">
      <dsp:nvSpPr>
        <dsp:cNvPr id="0" name=""/>
        <dsp:cNvSpPr/>
      </dsp:nvSpPr>
      <dsp:spPr>
        <a:xfrm rot="5400000">
          <a:off x="4525637" y="1514747"/>
          <a:ext cx="2140981"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err="1" smtClean="0"/>
            <a:t>Pengertia</a:t>
          </a:r>
          <a:r>
            <a:rPr lang="id-ID" sz="1600" kern="1200" dirty="0" smtClean="0"/>
            <a:t>n</a:t>
          </a:r>
          <a:r>
            <a:rPr lang="en-US" sz="1600" kern="1200" dirty="0" smtClean="0"/>
            <a:t> </a:t>
          </a:r>
          <a:r>
            <a:rPr lang="en-US" sz="1600" kern="1200" dirty="0" err="1" smtClean="0"/>
            <a:t>sempit</a:t>
          </a:r>
          <a:r>
            <a:rPr lang="en-US" sz="1600" kern="1200" dirty="0" smtClean="0"/>
            <a:t>; </a:t>
          </a:r>
          <a:r>
            <a:rPr lang="en-US" sz="1600" kern="1200" dirty="0" err="1" smtClean="0"/>
            <a:t>proses</a:t>
          </a:r>
          <a:r>
            <a:rPr lang="en-US" sz="1600" kern="1200" dirty="0" smtClean="0"/>
            <a:t> mental </a:t>
          </a:r>
          <a:r>
            <a:rPr lang="en-US" sz="1600" kern="1200" dirty="0" err="1" smtClean="0"/>
            <a:t>penyimak</a:t>
          </a:r>
          <a:r>
            <a:rPr lang="en-US" sz="1600" kern="1200" dirty="0" smtClean="0"/>
            <a:t> </a:t>
          </a:r>
          <a:r>
            <a:rPr lang="en-US" sz="1600" kern="1200" dirty="0" err="1" smtClean="0"/>
            <a:t>menerima</a:t>
          </a:r>
          <a:r>
            <a:rPr lang="en-US" sz="1600" kern="1200" dirty="0" smtClean="0"/>
            <a:t> b</a:t>
          </a:r>
          <a:r>
            <a:rPr lang="id-ID" sz="1600" kern="1200" dirty="0" smtClean="0"/>
            <a:t>u</a:t>
          </a:r>
          <a:r>
            <a:rPr lang="en-US" sz="1600" kern="1200" dirty="0" err="1" smtClean="0"/>
            <a:t>nyi</a:t>
          </a:r>
          <a:r>
            <a:rPr lang="en-US" sz="1600" kern="1200" dirty="0" smtClean="0"/>
            <a:t>, </a:t>
          </a:r>
          <a:r>
            <a:rPr lang="en-US" sz="1600" kern="1200" dirty="0" err="1" smtClean="0"/>
            <a:t>menggunakan</a:t>
          </a:r>
          <a:r>
            <a:rPr lang="en-US" sz="1600" kern="1200" dirty="0" smtClean="0"/>
            <a:t> </a:t>
          </a:r>
          <a:r>
            <a:rPr lang="en-US" sz="1600" kern="1200" dirty="0" err="1" smtClean="0"/>
            <a:t>bunyi</a:t>
          </a:r>
          <a:r>
            <a:rPr lang="en-US" sz="1600" kern="1200" dirty="0" smtClean="0"/>
            <a:t> </a:t>
          </a:r>
          <a:r>
            <a:rPr lang="en-US" sz="1600" kern="1200" dirty="0" err="1" smtClean="0"/>
            <a:t>itu</a:t>
          </a:r>
          <a:r>
            <a:rPr lang="en-US" sz="1600" kern="1200" dirty="0" smtClean="0"/>
            <a:t> </a:t>
          </a:r>
          <a:r>
            <a:rPr lang="en-US" sz="1600" kern="1200" dirty="0" err="1" smtClean="0"/>
            <a:t>untuk</a:t>
          </a:r>
          <a:r>
            <a:rPr lang="en-US" sz="1600" kern="1200" dirty="0" smtClean="0"/>
            <a:t> </a:t>
          </a:r>
          <a:r>
            <a:rPr lang="en-US" sz="1600" kern="1200" dirty="0" err="1" smtClean="0"/>
            <a:t>menyusun</a:t>
          </a:r>
          <a:r>
            <a:rPr lang="en-US" sz="1600" kern="1200" dirty="0" smtClean="0"/>
            <a:t> </a:t>
          </a:r>
          <a:r>
            <a:rPr lang="en-US" sz="1600" kern="1200" dirty="0" err="1" smtClean="0"/>
            <a:t>pena</a:t>
          </a:r>
          <a:r>
            <a:rPr lang="id-ID" sz="1600" kern="1200" dirty="0" smtClean="0"/>
            <a:t>f</a:t>
          </a:r>
          <a:r>
            <a:rPr lang="en-US" sz="1600" kern="1200" dirty="0" err="1" smtClean="0"/>
            <a:t>siran</a:t>
          </a:r>
          <a:r>
            <a:rPr lang="en-US" sz="1600" kern="1200" dirty="0" smtClean="0"/>
            <a:t> </a:t>
          </a:r>
          <a:r>
            <a:rPr lang="en-US" sz="1600" kern="1200" dirty="0" err="1" smtClean="0"/>
            <a:t>tentang</a:t>
          </a:r>
          <a:r>
            <a:rPr lang="en-US" sz="1600" kern="1200" dirty="0" smtClean="0"/>
            <a:t> </a:t>
          </a:r>
          <a:r>
            <a:rPr lang="en-US" sz="1600" kern="1200" dirty="0" err="1" smtClean="0"/>
            <a:t>apa</a:t>
          </a:r>
          <a:r>
            <a:rPr lang="en-US" sz="1600" kern="1200" dirty="0" smtClean="0"/>
            <a:t> yang </a:t>
          </a:r>
          <a:r>
            <a:rPr lang="en-US" sz="1600" kern="1200" dirty="0" err="1" smtClean="0"/>
            <a:t>disimaknya</a:t>
          </a:r>
          <a:endParaRPr lang="en-US" sz="1600" kern="1200" dirty="0"/>
        </a:p>
        <a:p>
          <a:pPr marL="171450" lvl="1" indent="-171450" algn="l" defTabSz="711200">
            <a:lnSpc>
              <a:spcPct val="90000"/>
            </a:lnSpc>
            <a:spcBef>
              <a:spcPct val="0"/>
            </a:spcBef>
            <a:spcAft>
              <a:spcPct val="15000"/>
            </a:spcAft>
            <a:buChar char="••"/>
          </a:pPr>
          <a:r>
            <a:rPr lang="en-US" sz="1600" kern="1200" dirty="0" err="1" smtClean="0"/>
            <a:t>Pengertia</a:t>
          </a:r>
          <a:r>
            <a:rPr lang="id-ID" sz="1600" kern="1200" dirty="0" smtClean="0"/>
            <a:t>n</a:t>
          </a:r>
          <a:r>
            <a:rPr lang="en-US" sz="1600" kern="1200" dirty="0" smtClean="0"/>
            <a:t> </a:t>
          </a:r>
          <a:r>
            <a:rPr lang="en-US" sz="1600" kern="1200" dirty="0" err="1" smtClean="0"/>
            <a:t>luas</a:t>
          </a:r>
          <a:r>
            <a:rPr lang="en-US" sz="1600" kern="1200" dirty="0" smtClean="0"/>
            <a:t>; </a:t>
          </a:r>
          <a:r>
            <a:rPr lang="en-US" sz="1600" kern="1200" dirty="0" err="1" smtClean="0"/>
            <a:t>tidak</a:t>
          </a:r>
          <a:r>
            <a:rPr lang="en-US" sz="1600" kern="1200" dirty="0" smtClean="0"/>
            <a:t> </a:t>
          </a:r>
          <a:r>
            <a:rPr lang="en-US" sz="1600" kern="1200" dirty="0" err="1" smtClean="0"/>
            <a:t>hanya</a:t>
          </a:r>
          <a:r>
            <a:rPr lang="en-US" sz="1600" kern="1200" dirty="0" smtClean="0"/>
            <a:t> </a:t>
          </a:r>
          <a:r>
            <a:rPr lang="en-US" sz="1600" kern="1200" dirty="0" err="1" smtClean="0"/>
            <a:t>mengerti</a:t>
          </a:r>
          <a:r>
            <a:rPr lang="en-US" sz="1600" kern="1200" dirty="0" smtClean="0"/>
            <a:t> </a:t>
          </a:r>
          <a:r>
            <a:rPr lang="en-US" sz="1600" kern="1200" dirty="0" err="1" smtClean="0"/>
            <a:t>dan</a:t>
          </a:r>
          <a:r>
            <a:rPr lang="en-US" sz="1600" kern="1200" dirty="0" smtClean="0"/>
            <a:t> </a:t>
          </a:r>
          <a:r>
            <a:rPr lang="en-US" sz="1600" kern="1200" dirty="0" err="1" smtClean="0"/>
            <a:t>membuat</a:t>
          </a:r>
          <a:r>
            <a:rPr lang="en-US" sz="1600" kern="1200" dirty="0" smtClean="0"/>
            <a:t> </a:t>
          </a:r>
          <a:r>
            <a:rPr lang="en-US" sz="1600" kern="1200" dirty="0" err="1" smtClean="0"/>
            <a:t>penafsiran</a:t>
          </a:r>
          <a:r>
            <a:rPr lang="en-US" sz="1600" kern="1200" dirty="0" smtClean="0"/>
            <a:t>, </a:t>
          </a:r>
          <a:r>
            <a:rPr lang="en-US" sz="1600" kern="1200" dirty="0" err="1" smtClean="0"/>
            <a:t>melainkan</a:t>
          </a:r>
          <a:r>
            <a:rPr lang="en-US" sz="1600" kern="1200" dirty="0" smtClean="0"/>
            <a:t>  </a:t>
          </a:r>
          <a:r>
            <a:rPr lang="en-US" sz="1600" kern="1200" dirty="0" err="1" smtClean="0"/>
            <a:t>berusaha</a:t>
          </a:r>
          <a:r>
            <a:rPr lang="en-US" sz="1600" kern="1200" dirty="0" smtClean="0"/>
            <a:t> </a:t>
          </a:r>
          <a:r>
            <a:rPr lang="en-US" sz="1600" kern="1200" dirty="0" err="1" smtClean="0"/>
            <a:t>melakukan</a:t>
          </a:r>
          <a:r>
            <a:rPr lang="en-US" sz="1600" kern="1200" dirty="0" smtClean="0"/>
            <a:t> </a:t>
          </a:r>
          <a:r>
            <a:rPr lang="en-US" sz="1600" kern="1200" dirty="0" err="1" smtClean="0"/>
            <a:t>apa</a:t>
          </a:r>
          <a:r>
            <a:rPr lang="en-US" sz="1600" kern="1200" dirty="0" smtClean="0"/>
            <a:t> yang </a:t>
          </a:r>
          <a:r>
            <a:rPr lang="en-US" sz="1600" kern="1200" dirty="0" err="1" smtClean="0"/>
            <a:t>dimaksudkan</a:t>
          </a:r>
          <a:r>
            <a:rPr lang="en-US" sz="1600" kern="1200" dirty="0" smtClean="0"/>
            <a:t> </a:t>
          </a:r>
          <a:r>
            <a:rPr lang="en-US" sz="1600" kern="1200" dirty="0" err="1" smtClean="0"/>
            <a:t>oleh</a:t>
          </a:r>
          <a:r>
            <a:rPr lang="en-US" sz="1600" kern="1200" dirty="0" smtClean="0"/>
            <a:t> </a:t>
          </a:r>
          <a:r>
            <a:rPr lang="en-US" sz="1600" kern="1200" dirty="0" err="1" smtClean="0"/>
            <a:t>pembicara</a:t>
          </a:r>
          <a:r>
            <a:rPr lang="en-US" sz="1600" kern="1200" dirty="0" smtClean="0"/>
            <a:t>. </a:t>
          </a:r>
          <a:r>
            <a:rPr lang="en-US" sz="1600" kern="1200" dirty="0" err="1" smtClean="0"/>
            <a:t>Penyimak</a:t>
          </a:r>
          <a:r>
            <a:rPr lang="en-US" sz="1600" kern="1200" dirty="0" smtClean="0"/>
            <a:t> </a:t>
          </a:r>
          <a:r>
            <a:rPr lang="en-US" sz="1600" kern="1200" dirty="0" err="1" smtClean="0"/>
            <a:t>mengalami</a:t>
          </a:r>
          <a:r>
            <a:rPr lang="en-US" sz="1600" kern="1200" dirty="0" smtClean="0"/>
            <a:t> </a:t>
          </a:r>
          <a:r>
            <a:rPr lang="en-US" sz="1600" kern="1200" dirty="0" err="1" smtClean="0"/>
            <a:t>dua</a:t>
          </a:r>
          <a:r>
            <a:rPr lang="en-US" sz="1600" kern="1200" dirty="0" smtClean="0"/>
            <a:t> </a:t>
          </a:r>
          <a:r>
            <a:rPr lang="en-US" sz="1600" kern="1200" dirty="0" err="1" smtClean="0"/>
            <a:t>proses</a:t>
          </a:r>
          <a:r>
            <a:rPr lang="en-US" sz="1600" kern="1200" dirty="0" smtClean="0"/>
            <a:t> mental </a:t>
          </a:r>
          <a:r>
            <a:rPr lang="en-US" sz="1600" kern="1200" dirty="0" err="1" smtClean="0"/>
            <a:t>yaitu</a:t>
          </a:r>
          <a:r>
            <a:rPr lang="en-US" sz="1600" kern="1200" dirty="0" smtClean="0"/>
            <a:t> </a:t>
          </a:r>
          <a:r>
            <a:rPr lang="en-US" sz="1600" kern="1200" dirty="0" err="1" smtClean="0"/>
            <a:t>penyusunan</a:t>
          </a:r>
          <a:r>
            <a:rPr lang="en-US" sz="1600" kern="1200" dirty="0" smtClean="0"/>
            <a:t> </a:t>
          </a:r>
          <a:r>
            <a:rPr lang="en-US" sz="1600" kern="1200" dirty="0" err="1" smtClean="0"/>
            <a:t>dan</a:t>
          </a:r>
          <a:r>
            <a:rPr lang="en-US" sz="1600" kern="1200" dirty="0" smtClean="0"/>
            <a:t> </a:t>
          </a:r>
          <a:r>
            <a:rPr lang="en-US" sz="1600" kern="1200" dirty="0" err="1" smtClean="0"/>
            <a:t>proses</a:t>
          </a:r>
          <a:r>
            <a:rPr lang="en-US" sz="1600" kern="1200" dirty="0" smtClean="0"/>
            <a:t> </a:t>
          </a:r>
          <a:r>
            <a:rPr lang="en-US" sz="1600" kern="1200" dirty="0" err="1" smtClean="0"/>
            <a:t>pemanfaatan</a:t>
          </a:r>
          <a:endParaRPr lang="en-US" sz="1600" kern="1200" dirty="0"/>
        </a:p>
      </dsp:txBody>
      <dsp:txXfrm rot="-5400000">
        <a:off x="2962656" y="3182242"/>
        <a:ext cx="5162430" cy="1931953"/>
      </dsp:txXfrm>
    </dsp:sp>
    <dsp:sp modelId="{22C46D4B-FBCF-4F49-85ED-09144C65CCE8}">
      <dsp:nvSpPr>
        <dsp:cNvPr id="0" name=""/>
        <dsp:cNvSpPr/>
      </dsp:nvSpPr>
      <dsp:spPr>
        <a:xfrm>
          <a:off x="0" y="2810105"/>
          <a:ext cx="2962656" cy="26762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smtClean="0"/>
            <a:t>Herbert H Clark </a:t>
          </a:r>
          <a:r>
            <a:rPr lang="en-US" sz="4200" kern="1200" dirty="0" err="1" smtClean="0"/>
            <a:t>dan</a:t>
          </a:r>
          <a:r>
            <a:rPr lang="en-US" sz="4200" kern="1200" dirty="0" smtClean="0"/>
            <a:t> Eve Clark </a:t>
          </a:r>
          <a:endParaRPr lang="en-US" sz="4200" kern="1200" dirty="0"/>
        </a:p>
      </dsp:txBody>
      <dsp:txXfrm>
        <a:off x="130643" y="2940748"/>
        <a:ext cx="2701370" cy="241494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A6CABA-1290-44F8-AAFF-73BEBA81331A}">
      <dsp:nvSpPr>
        <dsp:cNvPr id="0" name=""/>
        <dsp:cNvSpPr/>
      </dsp:nvSpPr>
      <dsp:spPr>
        <a:xfrm>
          <a:off x="0" y="0"/>
          <a:ext cx="8229600" cy="1760219"/>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id-ID" sz="4900" kern="1200" dirty="0" smtClean="0"/>
            <a:t>Perbedaan daya tangkap dipengaruhi tipe orang </a:t>
          </a:r>
          <a:endParaRPr lang="id-ID" sz="4900" kern="1200" dirty="0"/>
        </a:p>
      </dsp:txBody>
      <dsp:txXfrm>
        <a:off x="0" y="0"/>
        <a:ext cx="8229600" cy="1760219"/>
      </dsp:txXfrm>
    </dsp:sp>
    <dsp:sp modelId="{BDFB86BC-66F9-426D-9172-5EDA9A02C010}">
      <dsp:nvSpPr>
        <dsp:cNvPr id="0" name=""/>
        <dsp:cNvSpPr/>
      </dsp:nvSpPr>
      <dsp:spPr>
        <a:xfrm>
          <a:off x="4018" y="1760219"/>
          <a:ext cx="2740521" cy="36964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id-ID" sz="3600" b="1" kern="1200" dirty="0" smtClean="0"/>
            <a:t>Tipe visual</a:t>
          </a:r>
        </a:p>
        <a:p>
          <a:pPr lvl="0" algn="ctr" defTabSz="1600200">
            <a:lnSpc>
              <a:spcPct val="90000"/>
            </a:lnSpc>
            <a:spcBef>
              <a:spcPct val="0"/>
            </a:spcBef>
            <a:spcAft>
              <a:spcPct val="35000"/>
            </a:spcAft>
          </a:pPr>
          <a:r>
            <a:rPr lang="id-ID" sz="3400" kern="1200" dirty="0" smtClean="0"/>
            <a:t> menangkap rangsangan dengan indera penglihatan</a:t>
          </a:r>
          <a:endParaRPr lang="id-ID" sz="3400" kern="1200" dirty="0"/>
        </a:p>
      </dsp:txBody>
      <dsp:txXfrm>
        <a:off x="4018" y="1760219"/>
        <a:ext cx="2740521" cy="3696462"/>
      </dsp:txXfrm>
    </dsp:sp>
    <dsp:sp modelId="{C113D0C2-C8FB-454C-873E-9EAEDF1F6D6A}">
      <dsp:nvSpPr>
        <dsp:cNvPr id="0" name=""/>
        <dsp:cNvSpPr/>
      </dsp:nvSpPr>
      <dsp:spPr>
        <a:xfrm>
          <a:off x="2744539" y="1760219"/>
          <a:ext cx="2740521" cy="36964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id-ID" sz="3200" b="1" kern="1200" dirty="0" smtClean="0"/>
            <a:t>Tipe auditif</a:t>
          </a:r>
        </a:p>
        <a:p>
          <a:pPr lvl="0" algn="ctr" defTabSz="1422400">
            <a:lnSpc>
              <a:spcPct val="90000"/>
            </a:lnSpc>
            <a:spcBef>
              <a:spcPct val="0"/>
            </a:spcBef>
            <a:spcAft>
              <a:spcPct val="35000"/>
            </a:spcAft>
          </a:pPr>
          <a:r>
            <a:rPr lang="id-ID" sz="3200" b="1" kern="1200" dirty="0" smtClean="0"/>
            <a:t> </a:t>
          </a:r>
          <a:r>
            <a:rPr lang="id-ID" sz="3400" kern="1200" dirty="0" smtClean="0"/>
            <a:t>rangsangan ditangkap dengan indera pendengaran</a:t>
          </a:r>
          <a:endParaRPr lang="id-ID" sz="3400" kern="1200" dirty="0"/>
        </a:p>
      </dsp:txBody>
      <dsp:txXfrm>
        <a:off x="2744539" y="1760219"/>
        <a:ext cx="2740521" cy="3696462"/>
      </dsp:txXfrm>
    </dsp:sp>
    <dsp:sp modelId="{7F423EF2-582A-4F70-97B5-5353E02F4347}">
      <dsp:nvSpPr>
        <dsp:cNvPr id="0" name=""/>
        <dsp:cNvSpPr/>
      </dsp:nvSpPr>
      <dsp:spPr>
        <a:xfrm>
          <a:off x="5485060" y="1760219"/>
          <a:ext cx="2740521" cy="36964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id-ID" sz="3200" b="1" kern="1200" dirty="0" smtClean="0"/>
            <a:t>Tipe motorik</a:t>
          </a:r>
        </a:p>
        <a:p>
          <a:pPr lvl="0" algn="ctr" defTabSz="1422400">
            <a:lnSpc>
              <a:spcPct val="90000"/>
            </a:lnSpc>
            <a:spcBef>
              <a:spcPct val="0"/>
            </a:spcBef>
            <a:spcAft>
              <a:spcPct val="35000"/>
            </a:spcAft>
          </a:pPr>
          <a:r>
            <a:rPr lang="id-ID" sz="3500" kern="1200" dirty="0" smtClean="0"/>
            <a:t> rangsangan ditangkap dengan gerak/ aktivitas </a:t>
          </a:r>
          <a:endParaRPr lang="id-ID" sz="3500" kern="1200" dirty="0"/>
        </a:p>
      </dsp:txBody>
      <dsp:txXfrm>
        <a:off x="5485060" y="1760219"/>
        <a:ext cx="2740521" cy="3696462"/>
      </dsp:txXfrm>
    </dsp:sp>
    <dsp:sp modelId="{5F8796B0-B081-48AA-8A4D-ECBE58387FAA}">
      <dsp:nvSpPr>
        <dsp:cNvPr id="0" name=""/>
        <dsp:cNvSpPr/>
      </dsp:nvSpPr>
      <dsp:spPr>
        <a:xfrm>
          <a:off x="0" y="5456681"/>
          <a:ext cx="8229600" cy="41071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4D6CE7-6232-4367-946B-C5AE1C28119F}">
      <dsp:nvSpPr>
        <dsp:cNvPr id="0" name=""/>
        <dsp:cNvSpPr/>
      </dsp:nvSpPr>
      <dsp:spPr>
        <a:xfrm>
          <a:off x="0" y="0"/>
          <a:ext cx="5257800" cy="52578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0A9909-B269-48A9-BAE1-1E02D7176B33}">
      <dsp:nvSpPr>
        <dsp:cNvPr id="0" name=""/>
        <dsp:cNvSpPr/>
      </dsp:nvSpPr>
      <dsp:spPr>
        <a:xfrm>
          <a:off x="2711767" y="526293"/>
          <a:ext cx="5067299" cy="74759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83 % kesan ditangkap lewat indera penglihatan</a:t>
          </a:r>
          <a:endParaRPr lang="id-ID" sz="1800" kern="1200" dirty="0"/>
        </a:p>
      </dsp:txBody>
      <dsp:txXfrm>
        <a:off x="2748261" y="562787"/>
        <a:ext cx="4994311" cy="674605"/>
      </dsp:txXfrm>
    </dsp:sp>
    <dsp:sp modelId="{7E326D5B-205C-49C2-9A86-BB9B3EB8498F}">
      <dsp:nvSpPr>
        <dsp:cNvPr id="0" name=""/>
        <dsp:cNvSpPr/>
      </dsp:nvSpPr>
      <dsp:spPr>
        <a:xfrm>
          <a:off x="2743192" y="1367336"/>
          <a:ext cx="5004450" cy="74759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11 % kesan ditangkap lewat indera pendengaran</a:t>
          </a:r>
          <a:endParaRPr lang="id-ID" sz="1800" kern="1200" dirty="0"/>
        </a:p>
      </dsp:txBody>
      <dsp:txXfrm>
        <a:off x="2779686" y="1403830"/>
        <a:ext cx="4931462" cy="674605"/>
      </dsp:txXfrm>
    </dsp:sp>
    <dsp:sp modelId="{7055ACE9-56E9-4F13-9A2F-E51D9DFBD5DC}">
      <dsp:nvSpPr>
        <dsp:cNvPr id="0" name=""/>
        <dsp:cNvSpPr/>
      </dsp:nvSpPr>
      <dsp:spPr>
        <a:xfrm>
          <a:off x="2743192" y="2208378"/>
          <a:ext cx="5004450" cy="74759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3,5 % kesan ditangkap lewat indera penciuman</a:t>
          </a:r>
          <a:endParaRPr lang="id-ID" sz="1800" kern="1200" dirty="0"/>
        </a:p>
      </dsp:txBody>
      <dsp:txXfrm>
        <a:off x="2779686" y="2244872"/>
        <a:ext cx="4931462" cy="674605"/>
      </dsp:txXfrm>
    </dsp:sp>
    <dsp:sp modelId="{84FB8A8E-2481-4F9A-BF1A-FAD1B8F5EE37}">
      <dsp:nvSpPr>
        <dsp:cNvPr id="0" name=""/>
        <dsp:cNvSpPr/>
      </dsp:nvSpPr>
      <dsp:spPr>
        <a:xfrm>
          <a:off x="2743192" y="3049421"/>
          <a:ext cx="5004450" cy="74759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1,5 % kesan ditangkap lewat indera perabaan</a:t>
          </a:r>
          <a:endParaRPr lang="id-ID" sz="1800" kern="1200" dirty="0"/>
        </a:p>
      </dsp:txBody>
      <dsp:txXfrm>
        <a:off x="2779686" y="3085915"/>
        <a:ext cx="4931462" cy="674605"/>
      </dsp:txXfrm>
    </dsp:sp>
    <dsp:sp modelId="{E38F0EA3-0FF0-4AC5-930E-0BA324154A24}">
      <dsp:nvSpPr>
        <dsp:cNvPr id="0" name=""/>
        <dsp:cNvSpPr/>
      </dsp:nvSpPr>
      <dsp:spPr>
        <a:xfrm>
          <a:off x="2819404" y="3890463"/>
          <a:ext cx="4852026" cy="74759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1 % kesan ditangkap lewat indera pengecapan</a:t>
          </a:r>
          <a:endParaRPr lang="id-ID" sz="1800" kern="1200" dirty="0"/>
        </a:p>
      </dsp:txBody>
      <dsp:txXfrm>
        <a:off x="2855898" y="3926957"/>
        <a:ext cx="4779038" cy="67460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31D5B-C717-4CDF-888B-92AD57D2B982}">
      <dsp:nvSpPr>
        <dsp:cNvPr id="0" name=""/>
        <dsp:cNvSpPr/>
      </dsp:nvSpPr>
      <dsp:spPr>
        <a:xfrm rot="16200000">
          <a:off x="-887747" y="888751"/>
          <a:ext cx="4389437" cy="261193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0" rIns="208142" bIns="0" numCol="1" spcCol="1270" anchor="t" anchorCtr="0">
          <a:noAutofit/>
        </a:bodyPr>
        <a:lstStyle/>
        <a:p>
          <a:pPr lvl="0" algn="l" defTabSz="1466850">
            <a:lnSpc>
              <a:spcPct val="90000"/>
            </a:lnSpc>
            <a:spcBef>
              <a:spcPct val="0"/>
            </a:spcBef>
            <a:spcAft>
              <a:spcPct val="35000"/>
            </a:spcAft>
          </a:pPr>
          <a:r>
            <a:rPr lang="id-ID" sz="3300" kern="1200" dirty="0" smtClean="0"/>
            <a:t>15 %</a:t>
          </a:r>
          <a:endParaRPr lang="id-ID" sz="3300" kern="1200" dirty="0"/>
        </a:p>
        <a:p>
          <a:pPr marL="228600" lvl="1" indent="-228600" algn="l" defTabSz="1155700">
            <a:lnSpc>
              <a:spcPct val="90000"/>
            </a:lnSpc>
            <a:spcBef>
              <a:spcPct val="0"/>
            </a:spcBef>
            <a:spcAft>
              <a:spcPct val="15000"/>
            </a:spcAft>
            <a:buChar char="••"/>
          </a:pPr>
          <a:r>
            <a:rPr lang="id-ID" sz="2600" kern="1200" dirty="0" smtClean="0"/>
            <a:t>lewat indera pendengaran saja</a:t>
          </a:r>
          <a:endParaRPr lang="id-ID" sz="2600" kern="1200" dirty="0"/>
        </a:p>
      </dsp:txBody>
      <dsp:txXfrm rot="5400000">
        <a:off x="1005" y="877886"/>
        <a:ext cx="2611933" cy="2633663"/>
      </dsp:txXfrm>
    </dsp:sp>
    <dsp:sp modelId="{CE2AB7CD-F5BC-4818-8AA5-C4BF1B2CE870}">
      <dsp:nvSpPr>
        <dsp:cNvPr id="0" name=""/>
        <dsp:cNvSpPr/>
      </dsp:nvSpPr>
      <dsp:spPr>
        <a:xfrm rot="16200000">
          <a:off x="1920081" y="888751"/>
          <a:ext cx="4389437" cy="261193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0" rIns="208142" bIns="0" numCol="1" spcCol="1270" anchor="t" anchorCtr="0">
          <a:noAutofit/>
        </a:bodyPr>
        <a:lstStyle/>
        <a:p>
          <a:pPr lvl="0" algn="l" defTabSz="1466850">
            <a:lnSpc>
              <a:spcPct val="90000"/>
            </a:lnSpc>
            <a:spcBef>
              <a:spcPct val="0"/>
            </a:spcBef>
            <a:spcAft>
              <a:spcPct val="35000"/>
            </a:spcAft>
          </a:pPr>
          <a:r>
            <a:rPr lang="id-ID" sz="3300" kern="1200" dirty="0" smtClean="0"/>
            <a:t>35 – 55 %</a:t>
          </a:r>
          <a:endParaRPr lang="id-ID" sz="3300" kern="1200" dirty="0"/>
        </a:p>
        <a:p>
          <a:pPr marL="228600" lvl="1" indent="-228600" algn="l" defTabSz="1155700">
            <a:lnSpc>
              <a:spcPct val="90000"/>
            </a:lnSpc>
            <a:spcBef>
              <a:spcPct val="0"/>
            </a:spcBef>
            <a:spcAft>
              <a:spcPct val="15000"/>
            </a:spcAft>
            <a:buChar char="••"/>
          </a:pPr>
          <a:r>
            <a:rPr lang="id-ID" sz="2600" kern="1200" dirty="0" smtClean="0"/>
            <a:t>lewat pendengaran + penglihatan</a:t>
          </a:r>
          <a:endParaRPr lang="id-ID" sz="2600" kern="1200" dirty="0"/>
        </a:p>
      </dsp:txBody>
      <dsp:txXfrm rot="5400000">
        <a:off x="2808833" y="877886"/>
        <a:ext cx="2611933" cy="2633663"/>
      </dsp:txXfrm>
    </dsp:sp>
    <dsp:sp modelId="{1C8DAC8E-D071-4D10-9F94-64C6C6274F31}">
      <dsp:nvSpPr>
        <dsp:cNvPr id="0" name=""/>
        <dsp:cNvSpPr/>
      </dsp:nvSpPr>
      <dsp:spPr>
        <a:xfrm rot="16200000">
          <a:off x="4727910" y="888751"/>
          <a:ext cx="4389437" cy="261193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0" rIns="208142" bIns="0" numCol="1" spcCol="1270" anchor="t" anchorCtr="0">
          <a:noAutofit/>
        </a:bodyPr>
        <a:lstStyle/>
        <a:p>
          <a:pPr lvl="0" algn="l" defTabSz="1466850">
            <a:lnSpc>
              <a:spcPct val="90000"/>
            </a:lnSpc>
            <a:spcBef>
              <a:spcPct val="0"/>
            </a:spcBef>
            <a:spcAft>
              <a:spcPct val="35000"/>
            </a:spcAft>
          </a:pPr>
          <a:r>
            <a:rPr lang="id-ID" sz="3300" kern="1200" dirty="0" smtClean="0"/>
            <a:t>80 – 90 %</a:t>
          </a:r>
          <a:endParaRPr lang="id-ID" sz="3300" kern="1200" dirty="0"/>
        </a:p>
        <a:p>
          <a:pPr marL="228600" lvl="1" indent="-228600" algn="l" defTabSz="1155700">
            <a:lnSpc>
              <a:spcPct val="90000"/>
            </a:lnSpc>
            <a:spcBef>
              <a:spcPct val="0"/>
            </a:spcBef>
            <a:spcAft>
              <a:spcPct val="15000"/>
            </a:spcAft>
            <a:buChar char="••"/>
          </a:pPr>
          <a:r>
            <a:rPr lang="id-ID" sz="2600" kern="1200" dirty="0" smtClean="0"/>
            <a:t>pendengaran + penglihatan+ berikir+ mengerjakan</a:t>
          </a:r>
          <a:endParaRPr lang="id-ID" sz="2600" kern="1200" dirty="0"/>
        </a:p>
      </dsp:txBody>
      <dsp:txXfrm rot="5400000">
        <a:off x="5616662" y="877886"/>
        <a:ext cx="2611933" cy="263366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497C63-321C-4BD2-9105-F508BAB6340B}">
      <dsp:nvSpPr>
        <dsp:cNvPr id="0" name=""/>
        <dsp:cNvSpPr/>
      </dsp:nvSpPr>
      <dsp:spPr>
        <a:xfrm>
          <a:off x="875433" y="46038"/>
          <a:ext cx="6630265" cy="4077888"/>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id-ID" sz="2100" kern="1200" dirty="0" smtClean="0"/>
            <a:t>Alat bantu dengar-pandang/ Audio-visual: Film, TV</a:t>
          </a:r>
          <a:endParaRPr lang="id-ID" sz="2100" kern="1200" dirty="0"/>
        </a:p>
      </dsp:txBody>
      <dsp:txXfrm>
        <a:off x="4480245" y="798505"/>
        <a:ext cx="2249554" cy="1359296"/>
      </dsp:txXfrm>
    </dsp:sp>
    <dsp:sp modelId="{4B83CC1F-3DC5-464C-8832-CA0860AF0F2A}">
      <dsp:nvSpPr>
        <dsp:cNvPr id="0" name=""/>
        <dsp:cNvSpPr/>
      </dsp:nvSpPr>
      <dsp:spPr>
        <a:xfrm>
          <a:off x="723901" y="67375"/>
          <a:ext cx="6553204" cy="4254686"/>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id-ID" sz="2100" kern="1200" dirty="0" smtClean="0"/>
            <a:t>Alat bantu pandang/ Visual: gambar, ikhtisar, slide, OHP</a:t>
          </a:r>
          <a:endParaRPr lang="id-ID" sz="2100" kern="1200" dirty="0"/>
        </a:p>
      </dsp:txBody>
      <dsp:txXfrm>
        <a:off x="2518230" y="2751879"/>
        <a:ext cx="2964544" cy="1316926"/>
      </dsp:txXfrm>
    </dsp:sp>
    <dsp:sp modelId="{3B5B4F7B-4421-4D65-8544-1270833513D2}">
      <dsp:nvSpPr>
        <dsp:cNvPr id="0" name=""/>
        <dsp:cNvSpPr/>
      </dsp:nvSpPr>
      <dsp:spPr>
        <a:xfrm>
          <a:off x="838202" y="35370"/>
          <a:ext cx="6324602" cy="4318695"/>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id-ID" sz="2000" kern="1200" dirty="0" smtClean="0"/>
            <a:t>Alat bantu dengar / Audio: pengeras suara, radio, tape</a:t>
          </a:r>
          <a:endParaRPr lang="id-ID" sz="2000" kern="1200" dirty="0"/>
        </a:p>
      </dsp:txBody>
      <dsp:txXfrm>
        <a:off x="1515838" y="883686"/>
        <a:ext cx="2145847" cy="143956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D4399C-1C92-465D-9027-B1C29CA0D227}">
      <dsp:nvSpPr>
        <dsp:cNvPr id="0" name=""/>
        <dsp:cNvSpPr/>
      </dsp:nvSpPr>
      <dsp:spPr>
        <a:xfrm>
          <a:off x="1750032" y="78"/>
          <a:ext cx="5262934" cy="961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id-ID" sz="2000" kern="1200" dirty="0" smtClean="0"/>
            <a:t>PROGRAM AUDIO DALAM MENYIMAKPROGRAM AUDIO DALAM MENYIMAK (perlu perhatikan)</a:t>
          </a:r>
          <a:endParaRPr lang="id-ID" sz="2000" kern="1200" dirty="0"/>
        </a:p>
      </dsp:txBody>
      <dsp:txXfrm>
        <a:off x="1778180" y="28226"/>
        <a:ext cx="5206638" cy="904761"/>
      </dsp:txXfrm>
    </dsp:sp>
    <dsp:sp modelId="{F35C0391-B709-4699-8B1F-EAEDAD25E2C5}">
      <dsp:nvSpPr>
        <dsp:cNvPr id="0" name=""/>
        <dsp:cNvSpPr/>
      </dsp:nvSpPr>
      <dsp:spPr>
        <a:xfrm>
          <a:off x="1750032" y="1134126"/>
          <a:ext cx="961057" cy="96105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CACB1E-655F-487C-9A0D-ACDD08B9E4E4}">
      <dsp:nvSpPr>
        <dsp:cNvPr id="0" name=""/>
        <dsp:cNvSpPr/>
      </dsp:nvSpPr>
      <dsp:spPr>
        <a:xfrm>
          <a:off x="2768753" y="1134126"/>
          <a:ext cx="4244213" cy="96105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id-ID" sz="2000" kern="1200" dirty="0" smtClean="0"/>
            <a:t>Kedudukan penyimak</a:t>
          </a:r>
          <a:endParaRPr lang="id-ID" sz="2000" kern="1200" dirty="0"/>
        </a:p>
      </dsp:txBody>
      <dsp:txXfrm>
        <a:off x="2815676" y="1181049"/>
        <a:ext cx="4150367" cy="867211"/>
      </dsp:txXfrm>
    </dsp:sp>
    <dsp:sp modelId="{C596ECF7-E085-4AF6-BA6E-260F57FE7246}">
      <dsp:nvSpPr>
        <dsp:cNvPr id="0" name=""/>
        <dsp:cNvSpPr/>
      </dsp:nvSpPr>
      <dsp:spPr>
        <a:xfrm>
          <a:off x="1750032" y="2210510"/>
          <a:ext cx="961057" cy="96105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309446-DCC2-4F5F-A8FA-DFAE4203BEF1}">
      <dsp:nvSpPr>
        <dsp:cNvPr id="0" name=""/>
        <dsp:cNvSpPr/>
      </dsp:nvSpPr>
      <dsp:spPr>
        <a:xfrm>
          <a:off x="2768753" y="2210510"/>
          <a:ext cx="4244213" cy="96105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id-ID" sz="2000" kern="1200" dirty="0" smtClean="0"/>
            <a:t>Sifat media</a:t>
          </a:r>
          <a:endParaRPr lang="id-ID" sz="2000" kern="1200" dirty="0"/>
        </a:p>
      </dsp:txBody>
      <dsp:txXfrm>
        <a:off x="2815676" y="2257433"/>
        <a:ext cx="4150367" cy="867211"/>
      </dsp:txXfrm>
    </dsp:sp>
    <dsp:sp modelId="{C6FE2FB6-49AE-4313-92AE-26CD02AB47E5}">
      <dsp:nvSpPr>
        <dsp:cNvPr id="0" name=""/>
        <dsp:cNvSpPr/>
      </dsp:nvSpPr>
      <dsp:spPr>
        <a:xfrm>
          <a:off x="1750032" y="3286895"/>
          <a:ext cx="961057" cy="96105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766499-8ADD-499C-9D6E-2AE31EE9F6A0}">
      <dsp:nvSpPr>
        <dsp:cNvPr id="0" name=""/>
        <dsp:cNvSpPr/>
      </dsp:nvSpPr>
      <dsp:spPr>
        <a:xfrm>
          <a:off x="2768753" y="3286895"/>
          <a:ext cx="4244213" cy="96105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id-ID" sz="2000" kern="1200" dirty="0" smtClean="0"/>
            <a:t>Format media</a:t>
          </a:r>
          <a:endParaRPr lang="id-ID" sz="2000" kern="1200" dirty="0"/>
        </a:p>
      </dsp:txBody>
      <dsp:txXfrm>
        <a:off x="2815676" y="3333818"/>
        <a:ext cx="4150367" cy="867211"/>
      </dsp:txXfrm>
    </dsp:sp>
    <dsp:sp modelId="{B7DA5B41-81D3-44D2-87F7-B58B52E6F65B}">
      <dsp:nvSpPr>
        <dsp:cNvPr id="0" name=""/>
        <dsp:cNvSpPr/>
      </dsp:nvSpPr>
      <dsp:spPr>
        <a:xfrm>
          <a:off x="1750032" y="4363279"/>
          <a:ext cx="961057" cy="96105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550820-91FB-4FC9-A421-CCC010678F78}">
      <dsp:nvSpPr>
        <dsp:cNvPr id="0" name=""/>
        <dsp:cNvSpPr/>
      </dsp:nvSpPr>
      <dsp:spPr>
        <a:xfrm>
          <a:off x="2768753" y="4363279"/>
          <a:ext cx="4244213" cy="96105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id-ID" sz="2000" kern="1200" dirty="0" smtClean="0"/>
            <a:t>Langkah-langkah penulisan naskah</a:t>
          </a:r>
          <a:endParaRPr lang="id-ID" sz="2000" kern="1200" dirty="0"/>
        </a:p>
      </dsp:txBody>
      <dsp:txXfrm>
        <a:off x="2815676" y="4410202"/>
        <a:ext cx="4150367" cy="867211"/>
      </dsp:txXfrm>
    </dsp:sp>
    <dsp:sp modelId="{51D34640-7619-4634-8321-5A710B149C8A}">
      <dsp:nvSpPr>
        <dsp:cNvPr id="0" name=""/>
        <dsp:cNvSpPr/>
      </dsp:nvSpPr>
      <dsp:spPr>
        <a:xfrm>
          <a:off x="1750032" y="5439664"/>
          <a:ext cx="961057" cy="96105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8E91F4-A42D-4D8F-A8BF-6B3456E19AA3}">
      <dsp:nvSpPr>
        <dsp:cNvPr id="0" name=""/>
        <dsp:cNvSpPr/>
      </dsp:nvSpPr>
      <dsp:spPr>
        <a:xfrm>
          <a:off x="2768753" y="5439664"/>
          <a:ext cx="4244213" cy="961057"/>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id-ID" sz="2000" kern="1200" dirty="0" smtClean="0"/>
            <a:t>Komponen dalam program audio</a:t>
          </a:r>
          <a:endParaRPr lang="id-ID" sz="2000" kern="1200" dirty="0"/>
        </a:p>
      </dsp:txBody>
      <dsp:txXfrm>
        <a:off x="2815676" y="5486587"/>
        <a:ext cx="4150367" cy="86721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FC3BFF-95B9-4C26-9348-EF44BD75C8E9}">
      <dsp:nvSpPr>
        <dsp:cNvPr id="0" name=""/>
        <dsp:cNvSpPr/>
      </dsp:nvSpPr>
      <dsp:spPr>
        <a:xfrm>
          <a:off x="-6199203" y="-949060"/>
          <a:ext cx="7384520" cy="7384520"/>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9810B1-330B-4D17-AD23-B136C1A1641E}">
      <dsp:nvSpPr>
        <dsp:cNvPr id="0" name=""/>
        <dsp:cNvSpPr/>
      </dsp:nvSpPr>
      <dsp:spPr>
        <a:xfrm>
          <a:off x="384870" y="249411"/>
          <a:ext cx="7771485" cy="4986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5767" tIns="66040" rIns="66040" bIns="66040" numCol="1" spcCol="1270" anchor="ctr" anchorCtr="0">
          <a:noAutofit/>
        </a:bodyPr>
        <a:lstStyle/>
        <a:p>
          <a:pPr lvl="0" algn="l" defTabSz="1155700">
            <a:lnSpc>
              <a:spcPct val="90000"/>
            </a:lnSpc>
            <a:spcBef>
              <a:spcPct val="0"/>
            </a:spcBef>
            <a:spcAft>
              <a:spcPct val="35000"/>
            </a:spcAft>
          </a:pPr>
          <a:r>
            <a:rPr lang="id-ID" sz="2600" kern="1200" dirty="0" smtClean="0"/>
            <a:t>Menentukan topik</a:t>
          </a:r>
          <a:endParaRPr lang="id-ID" sz="2600" kern="1200" dirty="0"/>
        </a:p>
      </dsp:txBody>
      <dsp:txXfrm>
        <a:off x="384870" y="249411"/>
        <a:ext cx="7771485" cy="498603"/>
      </dsp:txXfrm>
    </dsp:sp>
    <dsp:sp modelId="{998804A0-E1B0-438B-BB9B-40ACCCFCB959}">
      <dsp:nvSpPr>
        <dsp:cNvPr id="0" name=""/>
        <dsp:cNvSpPr/>
      </dsp:nvSpPr>
      <dsp:spPr>
        <a:xfrm>
          <a:off x="73243" y="187086"/>
          <a:ext cx="623254" cy="62325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B9918D-0412-4C1D-BC9E-21B83BF6F3F3}">
      <dsp:nvSpPr>
        <dsp:cNvPr id="0" name=""/>
        <dsp:cNvSpPr/>
      </dsp:nvSpPr>
      <dsp:spPr>
        <a:xfrm>
          <a:off x="836401" y="997756"/>
          <a:ext cx="7319955" cy="4986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5767" tIns="66040" rIns="66040" bIns="66040" numCol="1" spcCol="1270" anchor="ctr" anchorCtr="0">
          <a:noAutofit/>
        </a:bodyPr>
        <a:lstStyle/>
        <a:p>
          <a:pPr lvl="0" algn="l" defTabSz="1155700">
            <a:lnSpc>
              <a:spcPct val="90000"/>
            </a:lnSpc>
            <a:spcBef>
              <a:spcPct val="0"/>
            </a:spcBef>
            <a:spcAft>
              <a:spcPct val="35000"/>
            </a:spcAft>
          </a:pPr>
          <a:r>
            <a:rPr lang="id-ID" sz="2600" kern="1200" dirty="0" smtClean="0"/>
            <a:t>Melakukan </a:t>
          </a:r>
          <a:r>
            <a:rPr lang="id-ID" sz="2600" i="1" kern="1200" dirty="0" smtClean="0"/>
            <a:t>research </a:t>
          </a:r>
          <a:r>
            <a:rPr lang="id-ID" sz="2600" kern="1200" dirty="0" smtClean="0"/>
            <a:t>mengenai pokok masalah</a:t>
          </a:r>
          <a:endParaRPr lang="id-ID" sz="2600" kern="1200" dirty="0"/>
        </a:p>
      </dsp:txBody>
      <dsp:txXfrm>
        <a:off x="836401" y="997756"/>
        <a:ext cx="7319955" cy="498603"/>
      </dsp:txXfrm>
    </dsp:sp>
    <dsp:sp modelId="{1223C7F2-A2F2-4AA3-A8F7-8D4CBC42C29B}">
      <dsp:nvSpPr>
        <dsp:cNvPr id="0" name=""/>
        <dsp:cNvSpPr/>
      </dsp:nvSpPr>
      <dsp:spPr>
        <a:xfrm>
          <a:off x="524774" y="935431"/>
          <a:ext cx="623254" cy="62325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1C761D-4EB8-485C-85CC-D523A0E6E4CA}">
      <dsp:nvSpPr>
        <dsp:cNvPr id="0" name=""/>
        <dsp:cNvSpPr/>
      </dsp:nvSpPr>
      <dsp:spPr>
        <a:xfrm>
          <a:off x="1083838" y="1745552"/>
          <a:ext cx="7072518" cy="4986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5767" tIns="66040" rIns="66040" bIns="66040" numCol="1" spcCol="1270" anchor="ctr" anchorCtr="0">
          <a:noAutofit/>
        </a:bodyPr>
        <a:lstStyle/>
        <a:p>
          <a:pPr lvl="0" algn="l" defTabSz="1155700">
            <a:lnSpc>
              <a:spcPct val="90000"/>
            </a:lnSpc>
            <a:spcBef>
              <a:spcPct val="0"/>
            </a:spcBef>
            <a:spcAft>
              <a:spcPct val="35000"/>
            </a:spcAft>
          </a:pPr>
          <a:r>
            <a:rPr lang="id-ID" sz="2600" kern="1200" dirty="0" smtClean="0"/>
            <a:t>Membuat garis besar/ bagan</a:t>
          </a:r>
          <a:endParaRPr lang="id-ID" sz="2600" kern="1200" dirty="0"/>
        </a:p>
      </dsp:txBody>
      <dsp:txXfrm>
        <a:off x="1083838" y="1745552"/>
        <a:ext cx="7072518" cy="498603"/>
      </dsp:txXfrm>
    </dsp:sp>
    <dsp:sp modelId="{19C1F101-1766-427C-B374-D5E2D44FB83C}">
      <dsp:nvSpPr>
        <dsp:cNvPr id="0" name=""/>
        <dsp:cNvSpPr/>
      </dsp:nvSpPr>
      <dsp:spPr>
        <a:xfrm>
          <a:off x="772210" y="1683227"/>
          <a:ext cx="623254" cy="62325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8A2DFE-41DA-4558-A0A3-83263875D3CB}">
      <dsp:nvSpPr>
        <dsp:cNvPr id="0" name=""/>
        <dsp:cNvSpPr/>
      </dsp:nvSpPr>
      <dsp:spPr>
        <a:xfrm>
          <a:off x="1162842" y="2493897"/>
          <a:ext cx="6993514" cy="4986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5767" tIns="66040" rIns="66040" bIns="66040" numCol="1" spcCol="1270" anchor="ctr" anchorCtr="0">
          <a:noAutofit/>
        </a:bodyPr>
        <a:lstStyle/>
        <a:p>
          <a:pPr lvl="0" algn="l" defTabSz="1155700">
            <a:lnSpc>
              <a:spcPct val="90000"/>
            </a:lnSpc>
            <a:spcBef>
              <a:spcPct val="0"/>
            </a:spcBef>
            <a:spcAft>
              <a:spcPct val="35000"/>
            </a:spcAft>
          </a:pPr>
          <a:r>
            <a:rPr lang="id-ID" sz="2600" kern="1200" dirty="0" smtClean="0"/>
            <a:t>Menentukan format</a:t>
          </a:r>
          <a:endParaRPr lang="id-ID" sz="2600" kern="1200" dirty="0"/>
        </a:p>
      </dsp:txBody>
      <dsp:txXfrm>
        <a:off x="1162842" y="2493897"/>
        <a:ext cx="6993514" cy="498603"/>
      </dsp:txXfrm>
    </dsp:sp>
    <dsp:sp modelId="{E4EF3E48-B279-4E01-8AB5-FD426212A367}">
      <dsp:nvSpPr>
        <dsp:cNvPr id="0" name=""/>
        <dsp:cNvSpPr/>
      </dsp:nvSpPr>
      <dsp:spPr>
        <a:xfrm>
          <a:off x="851214" y="2431572"/>
          <a:ext cx="623254" cy="62325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04B691-26AD-435C-B162-0BB4D1D0F10A}">
      <dsp:nvSpPr>
        <dsp:cNvPr id="0" name=""/>
        <dsp:cNvSpPr/>
      </dsp:nvSpPr>
      <dsp:spPr>
        <a:xfrm>
          <a:off x="1083838" y="3242242"/>
          <a:ext cx="7072518" cy="4986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5767" tIns="66040" rIns="66040" bIns="66040" numCol="1" spcCol="1270" anchor="ctr" anchorCtr="0">
          <a:noAutofit/>
        </a:bodyPr>
        <a:lstStyle/>
        <a:p>
          <a:pPr lvl="0" algn="l" defTabSz="1155700">
            <a:lnSpc>
              <a:spcPct val="90000"/>
            </a:lnSpc>
            <a:spcBef>
              <a:spcPct val="0"/>
            </a:spcBef>
            <a:spcAft>
              <a:spcPct val="35000"/>
            </a:spcAft>
          </a:pPr>
          <a:r>
            <a:rPr lang="id-ID" sz="2600" kern="1200" dirty="0" smtClean="0"/>
            <a:t>Menentukan format</a:t>
          </a:r>
          <a:endParaRPr lang="id-ID" sz="2600" kern="1200" dirty="0"/>
        </a:p>
      </dsp:txBody>
      <dsp:txXfrm>
        <a:off x="1083838" y="3242242"/>
        <a:ext cx="7072518" cy="498603"/>
      </dsp:txXfrm>
    </dsp:sp>
    <dsp:sp modelId="{708C5DD4-DC1E-4B71-8493-1E049AFED7DD}">
      <dsp:nvSpPr>
        <dsp:cNvPr id="0" name=""/>
        <dsp:cNvSpPr/>
      </dsp:nvSpPr>
      <dsp:spPr>
        <a:xfrm>
          <a:off x="772210" y="3179916"/>
          <a:ext cx="623254" cy="62325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4FC8DE-F876-4E53-9D72-671E8FD4669E}">
      <dsp:nvSpPr>
        <dsp:cNvPr id="0" name=""/>
        <dsp:cNvSpPr/>
      </dsp:nvSpPr>
      <dsp:spPr>
        <a:xfrm>
          <a:off x="836401" y="3990038"/>
          <a:ext cx="7319955" cy="4986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5767" tIns="66040" rIns="66040" bIns="66040" numCol="1" spcCol="1270" anchor="ctr" anchorCtr="0">
          <a:noAutofit/>
        </a:bodyPr>
        <a:lstStyle/>
        <a:p>
          <a:pPr lvl="0" algn="l" defTabSz="1155700">
            <a:lnSpc>
              <a:spcPct val="90000"/>
            </a:lnSpc>
            <a:spcBef>
              <a:spcPct val="0"/>
            </a:spcBef>
            <a:spcAft>
              <a:spcPct val="35000"/>
            </a:spcAft>
          </a:pPr>
          <a:r>
            <a:rPr lang="id-ID" sz="2600" kern="1200" dirty="0" smtClean="0"/>
            <a:t>Mencek konsep</a:t>
          </a:r>
          <a:endParaRPr lang="id-ID" sz="2600" kern="1200" dirty="0"/>
        </a:p>
      </dsp:txBody>
      <dsp:txXfrm>
        <a:off x="836401" y="3990038"/>
        <a:ext cx="7319955" cy="498603"/>
      </dsp:txXfrm>
    </dsp:sp>
    <dsp:sp modelId="{BD97A400-1D61-45DE-9AB0-1E2D65DC2161}">
      <dsp:nvSpPr>
        <dsp:cNvPr id="0" name=""/>
        <dsp:cNvSpPr/>
      </dsp:nvSpPr>
      <dsp:spPr>
        <a:xfrm>
          <a:off x="524774" y="3927713"/>
          <a:ext cx="623254" cy="62325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7F4D7A-5E58-407B-98AA-FA449632DFC0}">
      <dsp:nvSpPr>
        <dsp:cNvPr id="0" name=""/>
        <dsp:cNvSpPr/>
      </dsp:nvSpPr>
      <dsp:spPr>
        <a:xfrm>
          <a:off x="384870" y="4738383"/>
          <a:ext cx="7771485" cy="4986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5767" tIns="66040" rIns="66040" bIns="66040" numCol="1" spcCol="1270" anchor="ctr" anchorCtr="0">
          <a:noAutofit/>
        </a:bodyPr>
        <a:lstStyle/>
        <a:p>
          <a:pPr lvl="0" algn="l" defTabSz="1155700">
            <a:lnSpc>
              <a:spcPct val="90000"/>
            </a:lnSpc>
            <a:spcBef>
              <a:spcPct val="0"/>
            </a:spcBef>
            <a:spcAft>
              <a:spcPct val="35000"/>
            </a:spcAft>
          </a:pPr>
          <a:r>
            <a:rPr lang="id-ID" sz="2600" kern="1200" dirty="0" smtClean="0"/>
            <a:t>Menulis naskah/ skrip</a:t>
          </a:r>
          <a:endParaRPr lang="id-ID" sz="2600" kern="1200" dirty="0"/>
        </a:p>
      </dsp:txBody>
      <dsp:txXfrm>
        <a:off x="384870" y="4738383"/>
        <a:ext cx="7771485" cy="498603"/>
      </dsp:txXfrm>
    </dsp:sp>
    <dsp:sp modelId="{24BF8279-947A-4B88-8DAF-C35516CCEDB7}">
      <dsp:nvSpPr>
        <dsp:cNvPr id="0" name=""/>
        <dsp:cNvSpPr/>
      </dsp:nvSpPr>
      <dsp:spPr>
        <a:xfrm>
          <a:off x="73243" y="4676057"/>
          <a:ext cx="623254" cy="62325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B1569D-487C-451D-947D-40305AA73EE1}">
      <dsp:nvSpPr>
        <dsp:cNvPr id="0" name=""/>
        <dsp:cNvSpPr/>
      </dsp:nvSpPr>
      <dsp:spPr>
        <a:xfrm>
          <a:off x="1686163" y="263128"/>
          <a:ext cx="5222080" cy="1813559"/>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AF6EF1-4BBF-4F8B-8342-0856B2DB9827}">
      <dsp:nvSpPr>
        <dsp:cNvPr id="0" name=""/>
        <dsp:cNvSpPr/>
      </dsp:nvSpPr>
      <dsp:spPr>
        <a:xfrm>
          <a:off x="3799284" y="4703920"/>
          <a:ext cx="1012031" cy="647699"/>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745C5E-5D3D-4F84-B28D-E86E959452B7}">
      <dsp:nvSpPr>
        <dsp:cNvPr id="0" name=""/>
        <dsp:cNvSpPr/>
      </dsp:nvSpPr>
      <dsp:spPr>
        <a:xfrm>
          <a:off x="1876425" y="5222080"/>
          <a:ext cx="4857749" cy="1214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id-ID" sz="2800" kern="1200" dirty="0" smtClean="0"/>
            <a:t>Komponen dalam program audio</a:t>
          </a:r>
          <a:endParaRPr lang="id-ID" sz="2800" kern="1200" dirty="0"/>
        </a:p>
      </dsp:txBody>
      <dsp:txXfrm>
        <a:off x="1876425" y="5222080"/>
        <a:ext cx="4857749" cy="1214437"/>
      </dsp:txXfrm>
    </dsp:sp>
    <dsp:sp modelId="{3BEA291F-5B60-41B8-BCF4-A74C6C9EB8DF}">
      <dsp:nvSpPr>
        <dsp:cNvPr id="0" name=""/>
        <dsp:cNvSpPr/>
      </dsp:nvSpPr>
      <dsp:spPr>
        <a:xfrm>
          <a:off x="3584733" y="2216752"/>
          <a:ext cx="1821655" cy="18216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id-ID" sz="2600" kern="1200" dirty="0" smtClean="0"/>
            <a:t>musik</a:t>
          </a:r>
          <a:endParaRPr lang="id-ID" sz="2600" kern="1200" dirty="0"/>
        </a:p>
      </dsp:txBody>
      <dsp:txXfrm>
        <a:off x="3851508" y="2483527"/>
        <a:ext cx="1288105" cy="1288105"/>
      </dsp:txXfrm>
    </dsp:sp>
    <dsp:sp modelId="{89D21CB3-FBD4-4D5D-AAC3-CBF05DEEE01F}">
      <dsp:nvSpPr>
        <dsp:cNvPr id="0" name=""/>
        <dsp:cNvSpPr/>
      </dsp:nvSpPr>
      <dsp:spPr>
        <a:xfrm>
          <a:off x="2281237" y="850106"/>
          <a:ext cx="1821655" cy="18216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id-ID" sz="2600" kern="1200" dirty="0" smtClean="0"/>
            <a:t>Suara manusia</a:t>
          </a:r>
          <a:endParaRPr lang="id-ID" sz="2600" kern="1200" dirty="0"/>
        </a:p>
      </dsp:txBody>
      <dsp:txXfrm>
        <a:off x="2548012" y="1116881"/>
        <a:ext cx="1288105" cy="1288105"/>
      </dsp:txXfrm>
    </dsp:sp>
    <dsp:sp modelId="{D2BB37FF-5A66-4800-BC33-CDAC95CC0C76}">
      <dsp:nvSpPr>
        <dsp:cNvPr id="0" name=""/>
        <dsp:cNvSpPr/>
      </dsp:nvSpPr>
      <dsp:spPr>
        <a:xfrm>
          <a:off x="4143375" y="409670"/>
          <a:ext cx="1821655" cy="18216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id-ID" sz="2600" kern="1200" dirty="0" smtClean="0"/>
            <a:t>Sound effect</a:t>
          </a:r>
          <a:endParaRPr lang="id-ID" sz="2600" kern="1200" dirty="0"/>
        </a:p>
      </dsp:txBody>
      <dsp:txXfrm>
        <a:off x="4410150" y="676445"/>
        <a:ext cx="1288105" cy="1288105"/>
      </dsp:txXfrm>
    </dsp:sp>
    <dsp:sp modelId="{06C5CBAF-D18E-48C7-BC0B-9171FD6A1B09}">
      <dsp:nvSpPr>
        <dsp:cNvPr id="0" name=""/>
        <dsp:cNvSpPr/>
      </dsp:nvSpPr>
      <dsp:spPr>
        <a:xfrm>
          <a:off x="1471612" y="40481"/>
          <a:ext cx="5667374" cy="4533899"/>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009EF2-0058-4768-9BCD-D9D4BD9075C9}">
      <dsp:nvSpPr>
        <dsp:cNvPr id="0" name=""/>
        <dsp:cNvSpPr/>
      </dsp:nvSpPr>
      <dsp:spPr>
        <a:xfrm>
          <a:off x="0" y="194107"/>
          <a:ext cx="4899591" cy="80590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lvl="0" algn="ctr" defTabSz="2000250">
            <a:lnSpc>
              <a:spcPct val="90000"/>
            </a:lnSpc>
            <a:spcBef>
              <a:spcPct val="0"/>
            </a:spcBef>
            <a:spcAft>
              <a:spcPct val="35000"/>
            </a:spcAft>
          </a:pPr>
          <a:r>
            <a:rPr lang="id-ID" sz="4500" kern="1200" dirty="0" smtClean="0"/>
            <a:t>Guna sound effect</a:t>
          </a:r>
          <a:endParaRPr lang="id-ID" sz="4500" kern="1200" dirty="0"/>
        </a:p>
      </dsp:txBody>
      <dsp:txXfrm>
        <a:off x="23604" y="217711"/>
        <a:ext cx="4852383" cy="758696"/>
      </dsp:txXfrm>
    </dsp:sp>
    <dsp:sp modelId="{3B692FA1-DEAA-470B-8CDA-283B146871CE}">
      <dsp:nvSpPr>
        <dsp:cNvPr id="0" name=""/>
        <dsp:cNvSpPr/>
      </dsp:nvSpPr>
      <dsp:spPr>
        <a:xfrm>
          <a:off x="489959" y="1000012"/>
          <a:ext cx="724167" cy="414226"/>
        </a:xfrm>
        <a:custGeom>
          <a:avLst/>
          <a:gdLst/>
          <a:ahLst/>
          <a:cxnLst/>
          <a:rect l="0" t="0" r="0" b="0"/>
          <a:pathLst>
            <a:path>
              <a:moveTo>
                <a:pt x="0" y="0"/>
              </a:moveTo>
              <a:lnTo>
                <a:pt x="0" y="414226"/>
              </a:lnTo>
              <a:lnTo>
                <a:pt x="724167" y="4142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915796-21FB-4F99-8475-4E63CBB2A8F1}">
      <dsp:nvSpPr>
        <dsp:cNvPr id="0" name=""/>
        <dsp:cNvSpPr/>
      </dsp:nvSpPr>
      <dsp:spPr>
        <a:xfrm>
          <a:off x="1214126" y="1011286"/>
          <a:ext cx="6781858" cy="8059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id-ID" sz="2600" kern="1200" dirty="0" smtClean="0"/>
            <a:t>Meningkatkan situasi dramatis</a:t>
          </a:r>
          <a:endParaRPr lang="id-ID" sz="2600" kern="1200" dirty="0"/>
        </a:p>
      </dsp:txBody>
      <dsp:txXfrm>
        <a:off x="1237730" y="1034890"/>
        <a:ext cx="6734650" cy="758696"/>
      </dsp:txXfrm>
    </dsp:sp>
    <dsp:sp modelId="{FF7A1D6A-C2CD-46AD-AB44-BF9B58ADFE34}">
      <dsp:nvSpPr>
        <dsp:cNvPr id="0" name=""/>
        <dsp:cNvSpPr/>
      </dsp:nvSpPr>
      <dsp:spPr>
        <a:xfrm>
          <a:off x="489959" y="1000012"/>
          <a:ext cx="724167" cy="1421607"/>
        </a:xfrm>
        <a:custGeom>
          <a:avLst/>
          <a:gdLst/>
          <a:ahLst/>
          <a:cxnLst/>
          <a:rect l="0" t="0" r="0" b="0"/>
          <a:pathLst>
            <a:path>
              <a:moveTo>
                <a:pt x="0" y="0"/>
              </a:moveTo>
              <a:lnTo>
                <a:pt x="0" y="1421607"/>
              </a:lnTo>
              <a:lnTo>
                <a:pt x="724167" y="14216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EC6BC2-8D69-49F0-8386-83359AF7C3EF}">
      <dsp:nvSpPr>
        <dsp:cNvPr id="0" name=""/>
        <dsp:cNvSpPr/>
      </dsp:nvSpPr>
      <dsp:spPr>
        <a:xfrm>
          <a:off x="1214126" y="2018666"/>
          <a:ext cx="6933665" cy="8059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id-ID" sz="2600" kern="1200" dirty="0" smtClean="0"/>
            <a:t>Memperjelas gambaran</a:t>
          </a:r>
          <a:endParaRPr lang="id-ID" sz="2600" kern="1200" dirty="0"/>
        </a:p>
      </dsp:txBody>
      <dsp:txXfrm>
        <a:off x="1237730" y="2042270"/>
        <a:ext cx="6886457" cy="758696"/>
      </dsp:txXfrm>
    </dsp:sp>
    <dsp:sp modelId="{4EBE5703-59AE-4C09-A675-2E8C54DD32F4}">
      <dsp:nvSpPr>
        <dsp:cNvPr id="0" name=""/>
        <dsp:cNvSpPr/>
      </dsp:nvSpPr>
      <dsp:spPr>
        <a:xfrm>
          <a:off x="489959" y="1000012"/>
          <a:ext cx="724167" cy="2428987"/>
        </a:xfrm>
        <a:custGeom>
          <a:avLst/>
          <a:gdLst/>
          <a:ahLst/>
          <a:cxnLst/>
          <a:rect l="0" t="0" r="0" b="0"/>
          <a:pathLst>
            <a:path>
              <a:moveTo>
                <a:pt x="0" y="0"/>
              </a:moveTo>
              <a:lnTo>
                <a:pt x="0" y="2428987"/>
              </a:lnTo>
              <a:lnTo>
                <a:pt x="724167" y="24289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A5E6D1-A19F-4C3C-9CBA-8618C22ED1EC}">
      <dsp:nvSpPr>
        <dsp:cNvPr id="0" name=""/>
        <dsp:cNvSpPr/>
      </dsp:nvSpPr>
      <dsp:spPr>
        <a:xfrm>
          <a:off x="1214126" y="3026047"/>
          <a:ext cx="7008479" cy="8059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id-ID" sz="2600" kern="1200" dirty="0" smtClean="0"/>
            <a:t>Menyatakan situasi seperti keadaan sebenarnya</a:t>
          </a:r>
          <a:endParaRPr lang="id-ID" sz="2600" kern="1200" dirty="0"/>
        </a:p>
      </dsp:txBody>
      <dsp:txXfrm>
        <a:off x="1237730" y="3049651"/>
        <a:ext cx="6961271" cy="758696"/>
      </dsp:txXfrm>
    </dsp:sp>
    <dsp:sp modelId="{A7CE660D-A4CE-4007-838B-064AD557DBF2}">
      <dsp:nvSpPr>
        <dsp:cNvPr id="0" name=""/>
        <dsp:cNvSpPr/>
      </dsp:nvSpPr>
      <dsp:spPr>
        <a:xfrm>
          <a:off x="489959" y="1000012"/>
          <a:ext cx="724167" cy="3436367"/>
        </a:xfrm>
        <a:custGeom>
          <a:avLst/>
          <a:gdLst/>
          <a:ahLst/>
          <a:cxnLst/>
          <a:rect l="0" t="0" r="0" b="0"/>
          <a:pathLst>
            <a:path>
              <a:moveTo>
                <a:pt x="0" y="0"/>
              </a:moveTo>
              <a:lnTo>
                <a:pt x="0" y="3436367"/>
              </a:lnTo>
              <a:lnTo>
                <a:pt x="724167" y="34363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677E4C-E869-4255-A2E3-8038EA46CC23}">
      <dsp:nvSpPr>
        <dsp:cNvPr id="0" name=""/>
        <dsp:cNvSpPr/>
      </dsp:nvSpPr>
      <dsp:spPr>
        <a:xfrm>
          <a:off x="1214126" y="4033427"/>
          <a:ext cx="6980136" cy="8059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id-ID" sz="2600" kern="1200" dirty="0" smtClean="0"/>
            <a:t>Memberikan tekanan: tenang, sedih, tegang</a:t>
          </a:r>
          <a:endParaRPr lang="id-ID" sz="2600" kern="1200" dirty="0"/>
        </a:p>
      </dsp:txBody>
      <dsp:txXfrm>
        <a:off x="1237730" y="4057031"/>
        <a:ext cx="6932928" cy="758696"/>
      </dsp:txXfrm>
    </dsp:sp>
    <dsp:sp modelId="{B39D083E-5412-4593-882C-413BADA87BF8}">
      <dsp:nvSpPr>
        <dsp:cNvPr id="0" name=""/>
        <dsp:cNvSpPr/>
      </dsp:nvSpPr>
      <dsp:spPr>
        <a:xfrm>
          <a:off x="489959" y="1000012"/>
          <a:ext cx="573083" cy="4508341"/>
        </a:xfrm>
        <a:custGeom>
          <a:avLst/>
          <a:gdLst/>
          <a:ahLst/>
          <a:cxnLst/>
          <a:rect l="0" t="0" r="0" b="0"/>
          <a:pathLst>
            <a:path>
              <a:moveTo>
                <a:pt x="0" y="0"/>
              </a:moveTo>
              <a:lnTo>
                <a:pt x="0" y="4508341"/>
              </a:lnTo>
              <a:lnTo>
                <a:pt x="573083" y="45083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4E46A4-DCA2-4EC8-9DDE-A6E31B7A56B6}">
      <dsp:nvSpPr>
        <dsp:cNvPr id="0" name=""/>
        <dsp:cNvSpPr/>
      </dsp:nvSpPr>
      <dsp:spPr>
        <a:xfrm>
          <a:off x="1063042" y="5105401"/>
          <a:ext cx="7238464" cy="8059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id-ID" sz="2600" kern="1200" dirty="0" smtClean="0"/>
            <a:t>Memberikan informasi waktu dan tempat</a:t>
          </a:r>
          <a:endParaRPr lang="id-ID" sz="2600" kern="1200" dirty="0"/>
        </a:p>
      </dsp:txBody>
      <dsp:txXfrm>
        <a:off x="1086646" y="5129005"/>
        <a:ext cx="7191256" cy="758696"/>
      </dsp:txXfrm>
    </dsp:sp>
    <dsp:sp modelId="{9FD6F5BE-95BF-4EF8-963C-CD794D73E475}">
      <dsp:nvSpPr>
        <dsp:cNvPr id="0" name=""/>
        <dsp:cNvSpPr/>
      </dsp:nvSpPr>
      <dsp:spPr>
        <a:xfrm>
          <a:off x="489959" y="1000012"/>
          <a:ext cx="724167" cy="5451128"/>
        </a:xfrm>
        <a:custGeom>
          <a:avLst/>
          <a:gdLst/>
          <a:ahLst/>
          <a:cxnLst/>
          <a:rect l="0" t="0" r="0" b="0"/>
          <a:pathLst>
            <a:path>
              <a:moveTo>
                <a:pt x="0" y="0"/>
              </a:moveTo>
              <a:lnTo>
                <a:pt x="0" y="5451128"/>
              </a:lnTo>
              <a:lnTo>
                <a:pt x="724167" y="54511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E978D1-0D3B-4983-B87C-B762F61AC2E4}">
      <dsp:nvSpPr>
        <dsp:cNvPr id="0" name=""/>
        <dsp:cNvSpPr/>
      </dsp:nvSpPr>
      <dsp:spPr>
        <a:xfrm>
          <a:off x="1214126" y="6048188"/>
          <a:ext cx="7189491" cy="80590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id-ID" sz="2600" kern="1200" dirty="0" smtClean="0"/>
            <a:t>menciptakan suasana</a:t>
          </a:r>
          <a:endParaRPr lang="id-ID" sz="2600" kern="1200" dirty="0"/>
        </a:p>
      </dsp:txBody>
      <dsp:txXfrm>
        <a:off x="1237730" y="6071792"/>
        <a:ext cx="7142283" cy="75869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A26431-14FF-4ADD-89D1-50598EAF204F}">
      <dsp:nvSpPr>
        <dsp:cNvPr id="0" name=""/>
        <dsp:cNvSpPr/>
      </dsp:nvSpPr>
      <dsp:spPr>
        <a:xfrm>
          <a:off x="0" y="0"/>
          <a:ext cx="8763000" cy="1943099"/>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id-ID" sz="6500" kern="1200" dirty="0" smtClean="0"/>
            <a:t>Sound effect ada tiga</a:t>
          </a:r>
          <a:endParaRPr lang="id-ID" sz="6500" kern="1200" dirty="0"/>
        </a:p>
      </dsp:txBody>
      <dsp:txXfrm>
        <a:off x="0" y="0"/>
        <a:ext cx="8763000" cy="1943099"/>
      </dsp:txXfrm>
    </dsp:sp>
    <dsp:sp modelId="{9881C150-91AD-4A89-875D-1E8290C113EB}">
      <dsp:nvSpPr>
        <dsp:cNvPr id="0" name=""/>
        <dsp:cNvSpPr/>
      </dsp:nvSpPr>
      <dsp:spPr>
        <a:xfrm>
          <a:off x="4278" y="1943099"/>
          <a:ext cx="2918147" cy="40805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id-ID" sz="2900" kern="1200" dirty="0" smtClean="0"/>
            <a:t> </a:t>
          </a:r>
          <a:r>
            <a:rPr lang="id-ID" sz="2900" b="1" kern="1200" dirty="0" smtClean="0"/>
            <a:t>Spai effect </a:t>
          </a:r>
        </a:p>
        <a:p>
          <a:pPr lvl="0" algn="ctr" defTabSz="1289050">
            <a:lnSpc>
              <a:spcPct val="90000"/>
            </a:lnSpc>
            <a:spcBef>
              <a:spcPct val="0"/>
            </a:spcBef>
            <a:spcAft>
              <a:spcPct val="35000"/>
            </a:spcAft>
          </a:pPr>
          <a:endParaRPr lang="id-ID" sz="2900" b="1" kern="1200" dirty="0" smtClean="0"/>
        </a:p>
        <a:p>
          <a:pPr lvl="0" algn="ctr" defTabSz="1289050">
            <a:lnSpc>
              <a:spcPct val="90000"/>
            </a:lnSpc>
            <a:spcBef>
              <a:spcPct val="0"/>
            </a:spcBef>
            <a:spcAft>
              <a:spcPct val="35000"/>
            </a:spcAft>
          </a:pPr>
          <a:r>
            <a:rPr lang="id-ID" sz="2900" kern="1200" dirty="0" smtClean="0"/>
            <a:t>efek dihasilkan di studio waktu rekaman: suara pintu, kuda lari, halilintar</a:t>
          </a:r>
          <a:endParaRPr lang="id-ID" sz="2900" kern="1200" dirty="0"/>
        </a:p>
      </dsp:txBody>
      <dsp:txXfrm>
        <a:off x="4278" y="1943099"/>
        <a:ext cx="2918147" cy="4080509"/>
      </dsp:txXfrm>
    </dsp:sp>
    <dsp:sp modelId="{1FB74EBA-7196-410B-93F5-C2C686AA3E88}">
      <dsp:nvSpPr>
        <dsp:cNvPr id="0" name=""/>
        <dsp:cNvSpPr/>
      </dsp:nvSpPr>
      <dsp:spPr>
        <a:xfrm>
          <a:off x="2922426" y="1943099"/>
          <a:ext cx="2918147" cy="40805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id-ID" sz="2900" b="1" kern="1200" dirty="0" smtClean="0"/>
            <a:t>Actuality recorded effect </a:t>
          </a:r>
        </a:p>
        <a:p>
          <a:pPr lvl="0" algn="ctr" defTabSz="1289050">
            <a:lnSpc>
              <a:spcPct val="90000"/>
            </a:lnSpc>
            <a:spcBef>
              <a:spcPct val="0"/>
            </a:spcBef>
            <a:spcAft>
              <a:spcPct val="35000"/>
            </a:spcAft>
          </a:pPr>
          <a:endParaRPr lang="id-ID" sz="2900" b="1" kern="1200" dirty="0" smtClean="0"/>
        </a:p>
        <a:p>
          <a:pPr lvl="0" algn="ctr" defTabSz="1289050">
            <a:lnSpc>
              <a:spcPct val="90000"/>
            </a:lnSpc>
            <a:spcBef>
              <a:spcPct val="0"/>
            </a:spcBef>
            <a:spcAft>
              <a:spcPct val="35000"/>
            </a:spcAft>
          </a:pPr>
          <a:r>
            <a:rPr lang="id-ID" sz="2900" kern="1200" dirty="0" smtClean="0"/>
            <a:t>efek dibuat khusus di luar studio</a:t>
          </a:r>
          <a:endParaRPr lang="id-ID" sz="2900" kern="1200" dirty="0"/>
        </a:p>
      </dsp:txBody>
      <dsp:txXfrm>
        <a:off x="2922426" y="1943099"/>
        <a:ext cx="2918147" cy="4080509"/>
      </dsp:txXfrm>
    </dsp:sp>
    <dsp:sp modelId="{C5E773AE-DFDC-4735-8CB9-B0636E60EB68}">
      <dsp:nvSpPr>
        <dsp:cNvPr id="0" name=""/>
        <dsp:cNvSpPr/>
      </dsp:nvSpPr>
      <dsp:spPr>
        <a:xfrm>
          <a:off x="5840573" y="1943099"/>
          <a:ext cx="2918147" cy="40805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id-ID" sz="2900" b="1" kern="1200" dirty="0" smtClean="0"/>
            <a:t>Labrary effect</a:t>
          </a:r>
        </a:p>
        <a:p>
          <a:pPr lvl="0" algn="ctr" defTabSz="1289050">
            <a:lnSpc>
              <a:spcPct val="90000"/>
            </a:lnSpc>
            <a:spcBef>
              <a:spcPct val="0"/>
            </a:spcBef>
            <a:spcAft>
              <a:spcPct val="35000"/>
            </a:spcAft>
          </a:pPr>
          <a:endParaRPr lang="id-ID" sz="2900" b="1" kern="1200" dirty="0" smtClean="0"/>
        </a:p>
        <a:p>
          <a:pPr lvl="0" algn="ctr" defTabSz="1289050">
            <a:lnSpc>
              <a:spcPct val="90000"/>
            </a:lnSpc>
            <a:spcBef>
              <a:spcPct val="0"/>
            </a:spcBef>
            <a:spcAft>
              <a:spcPct val="35000"/>
            </a:spcAft>
          </a:pPr>
          <a:r>
            <a:rPr lang="id-ID" sz="2900" b="1" kern="1200" dirty="0" smtClean="0"/>
            <a:t> </a:t>
          </a:r>
          <a:r>
            <a:rPr lang="id-ID" sz="2900" kern="1200" dirty="0" smtClean="0"/>
            <a:t>efek suara untuk adegan tertentu: kesibukan di stasiun, pelabuhan pasar</a:t>
          </a:r>
          <a:endParaRPr lang="id-ID" sz="2900" kern="1200" dirty="0"/>
        </a:p>
      </dsp:txBody>
      <dsp:txXfrm>
        <a:off x="5840573" y="1943099"/>
        <a:ext cx="2918147" cy="4080509"/>
      </dsp:txXfrm>
    </dsp:sp>
    <dsp:sp modelId="{E3885025-DBD7-4E40-8987-BFA60B153020}">
      <dsp:nvSpPr>
        <dsp:cNvPr id="0" name=""/>
        <dsp:cNvSpPr/>
      </dsp:nvSpPr>
      <dsp:spPr>
        <a:xfrm>
          <a:off x="0" y="6023609"/>
          <a:ext cx="8763000" cy="453389"/>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D97341-BB16-4A86-9E50-DE74B7FA35A9}">
      <dsp:nvSpPr>
        <dsp:cNvPr id="0" name=""/>
        <dsp:cNvSpPr/>
      </dsp:nvSpPr>
      <dsp:spPr>
        <a:xfrm>
          <a:off x="0" y="0"/>
          <a:ext cx="6336792" cy="790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err="1" smtClean="0">
              <a:latin typeface="Arial" pitchFamily="34" charset="0"/>
              <a:cs typeface="Arial" pitchFamily="34" charset="0"/>
            </a:rPr>
            <a:t>Tahap</a:t>
          </a:r>
          <a:r>
            <a:rPr lang="en-US" sz="2500" kern="1200" dirty="0" smtClean="0">
              <a:latin typeface="Arial" pitchFamily="34" charset="0"/>
              <a:cs typeface="Arial" pitchFamily="34" charset="0"/>
            </a:rPr>
            <a:t> </a:t>
          </a:r>
          <a:r>
            <a:rPr lang="en-US" sz="2500" kern="1200" dirty="0" err="1" smtClean="0">
              <a:latin typeface="Arial" pitchFamily="34" charset="0"/>
              <a:cs typeface="Arial" pitchFamily="34" charset="0"/>
            </a:rPr>
            <a:t>mendengar</a:t>
          </a:r>
          <a:r>
            <a:rPr lang="en-US" sz="2500" kern="1200" dirty="0" smtClean="0">
              <a:latin typeface="Arial" pitchFamily="34" charset="0"/>
              <a:cs typeface="Arial" pitchFamily="34" charset="0"/>
            </a:rPr>
            <a:t>/ hearing</a:t>
          </a:r>
          <a:endParaRPr lang="en-US" sz="2500" kern="1200" dirty="0"/>
        </a:p>
      </dsp:txBody>
      <dsp:txXfrm>
        <a:off x="23141" y="23141"/>
        <a:ext cx="5391772" cy="743816"/>
      </dsp:txXfrm>
    </dsp:sp>
    <dsp:sp modelId="{DB931B38-2B99-4BD4-ACD8-EC4AFF34485C}">
      <dsp:nvSpPr>
        <dsp:cNvPr id="0" name=""/>
        <dsp:cNvSpPr/>
      </dsp:nvSpPr>
      <dsp:spPr>
        <a:xfrm>
          <a:off x="473202" y="899834"/>
          <a:ext cx="6336792" cy="790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err="1" smtClean="0">
              <a:latin typeface="Arial" pitchFamily="34" charset="0"/>
              <a:cs typeface="Arial" pitchFamily="34" charset="0"/>
            </a:rPr>
            <a:t>Tahap</a:t>
          </a:r>
          <a:r>
            <a:rPr lang="en-US" sz="2500" kern="1200" dirty="0" smtClean="0">
              <a:latin typeface="Arial" pitchFamily="34" charset="0"/>
              <a:cs typeface="Arial" pitchFamily="34" charset="0"/>
            </a:rPr>
            <a:t> </a:t>
          </a:r>
          <a:r>
            <a:rPr lang="en-US" sz="2500" kern="1200" dirty="0" err="1" smtClean="0">
              <a:latin typeface="Arial" pitchFamily="34" charset="0"/>
              <a:cs typeface="Arial" pitchFamily="34" charset="0"/>
            </a:rPr>
            <a:t>memahami</a:t>
          </a:r>
          <a:r>
            <a:rPr lang="en-US" sz="2500" kern="1200" dirty="0" smtClean="0">
              <a:latin typeface="Arial" pitchFamily="34" charset="0"/>
              <a:cs typeface="Arial" pitchFamily="34" charset="0"/>
            </a:rPr>
            <a:t>/ understanding</a:t>
          </a:r>
          <a:endParaRPr lang="en-US" sz="2500" kern="1200" dirty="0"/>
        </a:p>
      </dsp:txBody>
      <dsp:txXfrm>
        <a:off x="496343" y="922975"/>
        <a:ext cx="5303743" cy="743816"/>
      </dsp:txXfrm>
    </dsp:sp>
    <dsp:sp modelId="{936F6290-DB64-4322-AC63-35C1A3693204}">
      <dsp:nvSpPr>
        <dsp:cNvPr id="0" name=""/>
        <dsp:cNvSpPr/>
      </dsp:nvSpPr>
      <dsp:spPr>
        <a:xfrm>
          <a:off x="946404" y="1799669"/>
          <a:ext cx="6336792" cy="790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err="1" smtClean="0">
              <a:latin typeface="Arial" pitchFamily="34" charset="0"/>
              <a:cs typeface="Arial" pitchFamily="34" charset="0"/>
            </a:rPr>
            <a:t>Tahap</a:t>
          </a:r>
          <a:r>
            <a:rPr lang="en-US" sz="2500" kern="1200" dirty="0" smtClean="0">
              <a:latin typeface="Arial" pitchFamily="34" charset="0"/>
              <a:cs typeface="Arial" pitchFamily="34" charset="0"/>
            </a:rPr>
            <a:t> </a:t>
          </a:r>
          <a:r>
            <a:rPr lang="en-US" sz="2500" kern="1200" dirty="0" err="1" smtClean="0">
              <a:latin typeface="Arial" pitchFamily="34" charset="0"/>
              <a:cs typeface="Arial" pitchFamily="34" charset="0"/>
            </a:rPr>
            <a:t>menginterpretasi</a:t>
          </a:r>
          <a:r>
            <a:rPr lang="en-US" sz="2500" kern="1200" dirty="0" smtClean="0">
              <a:latin typeface="Arial" pitchFamily="34" charset="0"/>
              <a:cs typeface="Arial" pitchFamily="34" charset="0"/>
            </a:rPr>
            <a:t>/ interpreting</a:t>
          </a:r>
          <a:endParaRPr lang="en-US" sz="2500" kern="1200" dirty="0"/>
        </a:p>
      </dsp:txBody>
      <dsp:txXfrm>
        <a:off x="969545" y="1822810"/>
        <a:ext cx="5303743" cy="743816"/>
      </dsp:txXfrm>
    </dsp:sp>
    <dsp:sp modelId="{49492992-8028-4C44-A789-03A5DADDFCA4}">
      <dsp:nvSpPr>
        <dsp:cNvPr id="0" name=""/>
        <dsp:cNvSpPr/>
      </dsp:nvSpPr>
      <dsp:spPr>
        <a:xfrm>
          <a:off x="1419605" y="2699503"/>
          <a:ext cx="6336792" cy="790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err="1" smtClean="0">
              <a:latin typeface="Arial" pitchFamily="34" charset="0"/>
              <a:cs typeface="Arial" pitchFamily="34" charset="0"/>
            </a:rPr>
            <a:t>Tahap</a:t>
          </a:r>
          <a:r>
            <a:rPr lang="en-US" sz="2500" kern="1200" dirty="0" smtClean="0">
              <a:latin typeface="Arial" pitchFamily="34" charset="0"/>
              <a:cs typeface="Arial" pitchFamily="34" charset="0"/>
            </a:rPr>
            <a:t> </a:t>
          </a:r>
          <a:r>
            <a:rPr lang="en-US" sz="2500" kern="1200" dirty="0" err="1" smtClean="0">
              <a:latin typeface="Arial" pitchFamily="34" charset="0"/>
              <a:cs typeface="Arial" pitchFamily="34" charset="0"/>
            </a:rPr>
            <a:t>mengevaluasi</a:t>
          </a:r>
          <a:r>
            <a:rPr lang="en-US" sz="2500" kern="1200" dirty="0" smtClean="0">
              <a:latin typeface="Arial" pitchFamily="34" charset="0"/>
              <a:cs typeface="Arial" pitchFamily="34" charset="0"/>
            </a:rPr>
            <a:t>/ evaluating</a:t>
          </a:r>
          <a:endParaRPr lang="en-US" sz="2500" kern="1200" dirty="0"/>
        </a:p>
      </dsp:txBody>
      <dsp:txXfrm>
        <a:off x="1442746" y="2722644"/>
        <a:ext cx="5303743" cy="743816"/>
      </dsp:txXfrm>
    </dsp:sp>
    <dsp:sp modelId="{B96428CE-F2D7-40CB-8311-D0464CE299D7}">
      <dsp:nvSpPr>
        <dsp:cNvPr id="0" name=""/>
        <dsp:cNvSpPr/>
      </dsp:nvSpPr>
      <dsp:spPr>
        <a:xfrm>
          <a:off x="1892808" y="3599338"/>
          <a:ext cx="6336792" cy="790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err="1" smtClean="0">
              <a:latin typeface="Arial" pitchFamily="34" charset="0"/>
              <a:cs typeface="Arial" pitchFamily="34" charset="0"/>
            </a:rPr>
            <a:t>Tahap</a:t>
          </a:r>
          <a:r>
            <a:rPr lang="en-US" sz="2500" kern="1200" dirty="0" smtClean="0">
              <a:latin typeface="Arial" pitchFamily="34" charset="0"/>
              <a:cs typeface="Arial" pitchFamily="34" charset="0"/>
            </a:rPr>
            <a:t> </a:t>
          </a:r>
          <a:r>
            <a:rPr lang="en-US" sz="2500" kern="1200" dirty="0" err="1" smtClean="0">
              <a:latin typeface="Arial" pitchFamily="34" charset="0"/>
              <a:cs typeface="Arial" pitchFamily="34" charset="0"/>
            </a:rPr>
            <a:t>menanggapi</a:t>
          </a:r>
          <a:r>
            <a:rPr lang="en-US" sz="2500" kern="1200" dirty="0" smtClean="0">
              <a:latin typeface="Arial" pitchFamily="34" charset="0"/>
              <a:cs typeface="Arial" pitchFamily="34" charset="0"/>
            </a:rPr>
            <a:t>/ responding</a:t>
          </a:r>
          <a:endParaRPr lang="en-US" sz="2500" kern="1200" dirty="0"/>
        </a:p>
      </dsp:txBody>
      <dsp:txXfrm>
        <a:off x="1915949" y="3622479"/>
        <a:ext cx="5303743" cy="743816"/>
      </dsp:txXfrm>
    </dsp:sp>
    <dsp:sp modelId="{3837D57F-9851-463B-B57E-1C1E9F314F9E}">
      <dsp:nvSpPr>
        <dsp:cNvPr id="0" name=""/>
        <dsp:cNvSpPr/>
      </dsp:nvSpPr>
      <dsp:spPr>
        <a:xfrm>
          <a:off x="5823227" y="577210"/>
          <a:ext cx="513564" cy="51356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5938779" y="577210"/>
        <a:ext cx="282460" cy="386457"/>
      </dsp:txXfrm>
    </dsp:sp>
    <dsp:sp modelId="{5663190F-A6D8-4A01-9566-24D2F61DD348}">
      <dsp:nvSpPr>
        <dsp:cNvPr id="0" name=""/>
        <dsp:cNvSpPr/>
      </dsp:nvSpPr>
      <dsp:spPr>
        <a:xfrm>
          <a:off x="6296429" y="1477045"/>
          <a:ext cx="513564" cy="51356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6411981" y="1477045"/>
        <a:ext cx="282460" cy="386457"/>
      </dsp:txXfrm>
    </dsp:sp>
    <dsp:sp modelId="{4A3A5ACC-6F22-4F08-8D3E-891BF37B8BFC}">
      <dsp:nvSpPr>
        <dsp:cNvPr id="0" name=""/>
        <dsp:cNvSpPr/>
      </dsp:nvSpPr>
      <dsp:spPr>
        <a:xfrm>
          <a:off x="6769631" y="2363711"/>
          <a:ext cx="513564" cy="51356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6885183" y="2363711"/>
        <a:ext cx="282460" cy="386457"/>
      </dsp:txXfrm>
    </dsp:sp>
    <dsp:sp modelId="{E80EB7D3-B962-40EB-987E-493DB459A386}">
      <dsp:nvSpPr>
        <dsp:cNvPr id="0" name=""/>
        <dsp:cNvSpPr/>
      </dsp:nvSpPr>
      <dsp:spPr>
        <a:xfrm>
          <a:off x="7242833" y="3272325"/>
          <a:ext cx="513564" cy="51356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7358385" y="3272325"/>
        <a:ext cx="282460" cy="3864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D755A-1316-4DCC-820B-52F8D1CE670A}">
      <dsp:nvSpPr>
        <dsp:cNvPr id="0" name=""/>
        <dsp:cNvSpPr/>
      </dsp:nvSpPr>
      <dsp:spPr>
        <a:xfrm>
          <a:off x="0" y="0"/>
          <a:ext cx="8229600" cy="178308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b="1" kern="1200" dirty="0" err="1" smtClean="0">
              <a:latin typeface="Arial" pitchFamily="34" charset="0"/>
              <a:cs typeface="Arial" pitchFamily="34" charset="0"/>
            </a:rPr>
            <a:t>Fungsi</a:t>
          </a:r>
          <a:r>
            <a:rPr lang="en-US" sz="6500" b="1" kern="1200" dirty="0" smtClean="0">
              <a:latin typeface="Arial" pitchFamily="34" charset="0"/>
              <a:cs typeface="Arial" pitchFamily="34" charset="0"/>
            </a:rPr>
            <a:t> </a:t>
          </a:r>
          <a:r>
            <a:rPr lang="en-US" sz="6500" b="1" kern="1200" dirty="0" err="1" smtClean="0">
              <a:latin typeface="Arial" pitchFamily="34" charset="0"/>
              <a:cs typeface="Arial" pitchFamily="34" charset="0"/>
            </a:rPr>
            <a:t>menyimak</a:t>
          </a:r>
          <a:r>
            <a:rPr lang="en-US" sz="6500" b="1" kern="1200" dirty="0" smtClean="0">
              <a:latin typeface="Arial" pitchFamily="34" charset="0"/>
              <a:cs typeface="Arial" pitchFamily="34" charset="0"/>
            </a:rPr>
            <a:t> </a:t>
          </a:r>
          <a:endParaRPr lang="en-US" sz="6500" kern="1200" dirty="0"/>
        </a:p>
      </dsp:txBody>
      <dsp:txXfrm>
        <a:off x="0" y="0"/>
        <a:ext cx="8229600" cy="1783080"/>
      </dsp:txXfrm>
    </dsp:sp>
    <dsp:sp modelId="{5E59E827-1890-408D-861E-4D0025E5EB0D}">
      <dsp:nvSpPr>
        <dsp:cNvPr id="0" name=""/>
        <dsp:cNvSpPr/>
      </dsp:nvSpPr>
      <dsp:spPr>
        <a:xfrm>
          <a:off x="0" y="1783080"/>
          <a:ext cx="2057399" cy="37444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smtClean="0">
              <a:latin typeface="Arial" pitchFamily="34" charset="0"/>
              <a:cs typeface="Arial" pitchFamily="34" charset="0"/>
            </a:rPr>
            <a:t>Memperoleh</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informasi</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terkait</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dengan</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pekerjaan</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profesi</a:t>
          </a:r>
          <a:endParaRPr lang="en-US" sz="2100" kern="1200" dirty="0"/>
        </a:p>
      </dsp:txBody>
      <dsp:txXfrm>
        <a:off x="0" y="1783080"/>
        <a:ext cx="2057399" cy="3744468"/>
      </dsp:txXfrm>
    </dsp:sp>
    <dsp:sp modelId="{757879A5-4C5B-4FC3-8715-5BC52491A6A3}">
      <dsp:nvSpPr>
        <dsp:cNvPr id="0" name=""/>
        <dsp:cNvSpPr/>
      </dsp:nvSpPr>
      <dsp:spPr>
        <a:xfrm>
          <a:off x="2057400" y="1783080"/>
          <a:ext cx="2057399" cy="37444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latin typeface="Arial" pitchFamily="34" charset="0"/>
              <a:cs typeface="Arial" pitchFamily="34" charset="0"/>
            </a:rPr>
            <a:t>Agar </a:t>
          </a:r>
          <a:r>
            <a:rPr lang="en-US" sz="2100" kern="1200" dirty="0" err="1" smtClean="0">
              <a:latin typeface="Arial" pitchFamily="34" charset="0"/>
              <a:cs typeface="Arial" pitchFamily="34" charset="0"/>
            </a:rPr>
            <a:t>lebih</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efektif</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dalam</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menjalin</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hubungan</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antar</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pribadi</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dalam</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keluarga</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tempat</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kerja</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dan</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masyarakat</a:t>
          </a:r>
          <a:endParaRPr lang="en-US" sz="2100" kern="1200" dirty="0"/>
        </a:p>
      </dsp:txBody>
      <dsp:txXfrm>
        <a:off x="2057400" y="1783080"/>
        <a:ext cx="2057399" cy="3744468"/>
      </dsp:txXfrm>
    </dsp:sp>
    <dsp:sp modelId="{20A8D6CB-3F91-4B4F-BFC2-05E4E0851713}">
      <dsp:nvSpPr>
        <dsp:cNvPr id="0" name=""/>
        <dsp:cNvSpPr/>
      </dsp:nvSpPr>
      <dsp:spPr>
        <a:xfrm>
          <a:off x="4114800" y="1783080"/>
          <a:ext cx="2057399" cy="37444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smtClean="0">
              <a:latin typeface="Arial" pitchFamily="34" charset="0"/>
              <a:cs typeface="Arial" pitchFamily="34" charset="0"/>
            </a:rPr>
            <a:t>Mengumpulkan</a:t>
          </a:r>
          <a:r>
            <a:rPr lang="en-US" sz="2100" kern="1200" dirty="0" smtClean="0">
              <a:latin typeface="Arial" pitchFamily="34" charset="0"/>
              <a:cs typeface="Arial" pitchFamily="34" charset="0"/>
            </a:rPr>
            <a:t> data agar </a:t>
          </a:r>
          <a:r>
            <a:rPr lang="en-US" sz="2100" kern="1200" dirty="0" err="1" smtClean="0">
              <a:latin typeface="Arial" pitchFamily="34" charset="0"/>
              <a:cs typeface="Arial" pitchFamily="34" charset="0"/>
            </a:rPr>
            <a:t>dapat</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membuat</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keputusan</a:t>
          </a:r>
          <a:r>
            <a:rPr lang="en-US" sz="2100" kern="1200" dirty="0" smtClean="0">
              <a:latin typeface="Arial" pitchFamily="34" charset="0"/>
              <a:cs typeface="Arial" pitchFamily="34" charset="0"/>
            </a:rPr>
            <a:t> yang </a:t>
          </a:r>
          <a:r>
            <a:rPr lang="en-US" sz="2100" kern="1200" dirty="0" err="1" smtClean="0">
              <a:latin typeface="Arial" pitchFamily="34" charset="0"/>
              <a:cs typeface="Arial" pitchFamily="34" charset="0"/>
            </a:rPr>
            <a:t>masuk</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akal</a:t>
          </a:r>
          <a:endParaRPr lang="en-US" sz="2100" kern="1200" dirty="0"/>
        </a:p>
      </dsp:txBody>
      <dsp:txXfrm>
        <a:off x="4114800" y="1783080"/>
        <a:ext cx="2057399" cy="3744468"/>
      </dsp:txXfrm>
    </dsp:sp>
    <dsp:sp modelId="{5067815B-D556-4C6A-A4A7-39D4457A8B8A}">
      <dsp:nvSpPr>
        <dsp:cNvPr id="0" name=""/>
        <dsp:cNvSpPr/>
      </dsp:nvSpPr>
      <dsp:spPr>
        <a:xfrm>
          <a:off x="6172199" y="1783080"/>
          <a:ext cx="2057399" cy="37444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latin typeface="Arial" pitchFamily="34" charset="0"/>
              <a:cs typeface="Arial" pitchFamily="34" charset="0"/>
            </a:rPr>
            <a:t>Agar </a:t>
          </a:r>
          <a:r>
            <a:rPr lang="en-US" sz="2100" kern="1200" dirty="0" err="1" smtClean="0">
              <a:latin typeface="Arial" pitchFamily="34" charset="0"/>
              <a:cs typeface="Arial" pitchFamily="34" charset="0"/>
            </a:rPr>
            <a:t>dapat</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memberikan</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respon</a:t>
          </a:r>
          <a:r>
            <a:rPr lang="en-US" sz="2100" kern="1200" dirty="0" smtClean="0">
              <a:latin typeface="Arial" pitchFamily="34" charset="0"/>
              <a:cs typeface="Arial" pitchFamily="34" charset="0"/>
            </a:rPr>
            <a:t> yang </a:t>
          </a:r>
          <a:r>
            <a:rPr lang="en-US" sz="2100" kern="1200" dirty="0" err="1" smtClean="0">
              <a:latin typeface="Arial" pitchFamily="34" charset="0"/>
              <a:cs typeface="Arial" pitchFamily="34" charset="0"/>
            </a:rPr>
            <a:t>tepat</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terhadap</a:t>
          </a:r>
          <a:r>
            <a:rPr lang="en-US" sz="2100" kern="1200" dirty="0" smtClean="0">
              <a:latin typeface="Arial" pitchFamily="34" charset="0"/>
              <a:cs typeface="Arial" pitchFamily="34" charset="0"/>
            </a:rPr>
            <a:t> </a:t>
          </a:r>
          <a:r>
            <a:rPr lang="en-US" sz="2100" kern="1200" dirty="0" err="1" smtClean="0">
              <a:latin typeface="Arial" pitchFamily="34" charset="0"/>
              <a:cs typeface="Arial" pitchFamily="34" charset="0"/>
            </a:rPr>
            <a:t>sesuatu</a:t>
          </a:r>
          <a:r>
            <a:rPr lang="en-US" sz="2100" kern="1200" dirty="0" smtClean="0">
              <a:latin typeface="Arial" pitchFamily="34" charset="0"/>
              <a:cs typeface="Arial" pitchFamily="34" charset="0"/>
            </a:rPr>
            <a:t> yang </a:t>
          </a:r>
          <a:r>
            <a:rPr lang="en-US" sz="2100" kern="1200" dirty="0" err="1" smtClean="0">
              <a:latin typeface="Arial" pitchFamily="34" charset="0"/>
              <a:cs typeface="Arial" pitchFamily="34" charset="0"/>
            </a:rPr>
            <a:t>didengar</a:t>
          </a:r>
          <a:endParaRPr lang="en-US" sz="2100" kern="1200" dirty="0"/>
        </a:p>
      </dsp:txBody>
      <dsp:txXfrm>
        <a:off x="6172199" y="1783080"/>
        <a:ext cx="2057399" cy="3744468"/>
      </dsp:txXfrm>
    </dsp:sp>
    <dsp:sp modelId="{614353B9-7964-4E6D-9C0D-DA610E23E42D}">
      <dsp:nvSpPr>
        <dsp:cNvPr id="0" name=""/>
        <dsp:cNvSpPr/>
      </dsp:nvSpPr>
      <dsp:spPr>
        <a:xfrm>
          <a:off x="0" y="5527548"/>
          <a:ext cx="8229600" cy="41605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9AC0C1-D734-4B1D-AB60-3824EAA739CB}">
      <dsp:nvSpPr>
        <dsp:cNvPr id="0" name=""/>
        <dsp:cNvSpPr/>
      </dsp:nvSpPr>
      <dsp:spPr>
        <a:xfrm>
          <a:off x="0" y="0"/>
          <a:ext cx="3395513" cy="16977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66040" rIns="99060" bIns="66040" numCol="1" spcCol="1270" anchor="ctr" anchorCtr="0">
          <a:noAutofit/>
        </a:bodyPr>
        <a:lstStyle/>
        <a:p>
          <a:pPr lvl="0" algn="ctr" defTabSz="2311400">
            <a:lnSpc>
              <a:spcPct val="90000"/>
            </a:lnSpc>
            <a:spcBef>
              <a:spcPct val="0"/>
            </a:spcBef>
            <a:spcAft>
              <a:spcPct val="35000"/>
            </a:spcAft>
          </a:pPr>
          <a:r>
            <a:rPr lang="id-ID" sz="5200" kern="1200" dirty="0" smtClean="0"/>
            <a:t>Jenis Menyimak</a:t>
          </a:r>
          <a:endParaRPr lang="en-US" sz="5200" kern="1200" dirty="0"/>
        </a:p>
      </dsp:txBody>
      <dsp:txXfrm>
        <a:off x="49726" y="49726"/>
        <a:ext cx="3296061" cy="1598304"/>
      </dsp:txXfrm>
    </dsp:sp>
    <dsp:sp modelId="{5F338456-F8A8-4510-A650-131A0B00EEDC}">
      <dsp:nvSpPr>
        <dsp:cNvPr id="0" name=""/>
        <dsp:cNvSpPr/>
      </dsp:nvSpPr>
      <dsp:spPr>
        <a:xfrm>
          <a:off x="339551" y="1697756"/>
          <a:ext cx="1580116" cy="1274043"/>
        </a:xfrm>
        <a:custGeom>
          <a:avLst/>
          <a:gdLst/>
          <a:ahLst/>
          <a:cxnLst/>
          <a:rect l="0" t="0" r="0" b="0"/>
          <a:pathLst>
            <a:path>
              <a:moveTo>
                <a:pt x="0" y="0"/>
              </a:moveTo>
              <a:lnTo>
                <a:pt x="0" y="1274043"/>
              </a:lnTo>
              <a:lnTo>
                <a:pt x="1580116" y="12740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198C0D-D793-4D5F-9D23-BD3F9505B44C}">
      <dsp:nvSpPr>
        <dsp:cNvPr id="0" name=""/>
        <dsp:cNvSpPr/>
      </dsp:nvSpPr>
      <dsp:spPr>
        <a:xfrm>
          <a:off x="1919668" y="2122921"/>
          <a:ext cx="4350087" cy="16977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id-ID" sz="1700" kern="1200" dirty="0" smtClean="0"/>
            <a:t>Menyimak Intensif: menyimak yang diarahkan pada butir-butir program pengajaran bahasa, </a:t>
          </a:r>
          <a:endParaRPr lang="en-US" sz="1700" kern="1200" dirty="0" smtClean="0"/>
        </a:p>
        <a:p>
          <a:pPr lvl="0" algn="ctr" defTabSz="755650">
            <a:lnSpc>
              <a:spcPct val="90000"/>
            </a:lnSpc>
            <a:spcBef>
              <a:spcPct val="0"/>
            </a:spcBef>
            <a:spcAft>
              <a:spcPct val="35000"/>
            </a:spcAft>
          </a:pPr>
          <a:r>
            <a:rPr lang="id-ID" sz="1700" kern="1200" dirty="0" smtClean="0"/>
            <a:t>Tujuan sesuai dengan kompetensi yang  tercantum pada kurikulum/ silabus</a:t>
          </a:r>
          <a:endParaRPr lang="en-US" sz="1700" kern="1200" dirty="0"/>
        </a:p>
      </dsp:txBody>
      <dsp:txXfrm>
        <a:off x="1969394" y="2172647"/>
        <a:ext cx="4250635" cy="1598304"/>
      </dsp:txXfrm>
    </dsp:sp>
    <dsp:sp modelId="{33A0EEED-2D4F-48D8-9B22-F1D4742235B7}">
      <dsp:nvSpPr>
        <dsp:cNvPr id="0" name=""/>
        <dsp:cNvSpPr/>
      </dsp:nvSpPr>
      <dsp:spPr>
        <a:xfrm>
          <a:off x="339551" y="1697756"/>
          <a:ext cx="1580116" cy="3396239"/>
        </a:xfrm>
        <a:custGeom>
          <a:avLst/>
          <a:gdLst/>
          <a:ahLst/>
          <a:cxnLst/>
          <a:rect l="0" t="0" r="0" b="0"/>
          <a:pathLst>
            <a:path>
              <a:moveTo>
                <a:pt x="0" y="0"/>
              </a:moveTo>
              <a:lnTo>
                <a:pt x="0" y="3396239"/>
              </a:lnTo>
              <a:lnTo>
                <a:pt x="1580116" y="339623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E62421-666D-41DF-B7D2-7233D871B95A}">
      <dsp:nvSpPr>
        <dsp:cNvPr id="0" name=""/>
        <dsp:cNvSpPr/>
      </dsp:nvSpPr>
      <dsp:spPr>
        <a:xfrm>
          <a:off x="1919668" y="4245117"/>
          <a:ext cx="5069366" cy="169775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id-ID" sz="1700" kern="1200" dirty="0" smtClean="0"/>
            <a:t>Menyimak esktensif:  Menyimak terhadap hal-hal yang lebih umum dan bebas, tanpa bimbingan guru.</a:t>
          </a:r>
        </a:p>
        <a:p>
          <a:pPr lvl="0" algn="ctr" defTabSz="755650">
            <a:lnSpc>
              <a:spcPct val="90000"/>
            </a:lnSpc>
            <a:spcBef>
              <a:spcPct val="0"/>
            </a:spcBef>
            <a:spcAft>
              <a:spcPct val="35000"/>
            </a:spcAft>
          </a:pPr>
          <a:r>
            <a:rPr lang="id-ID" sz="1700" kern="1200" dirty="0" smtClean="0"/>
            <a:t>Tujuan untuk menangkap/ mengingat kembali bahan yang telah dikenal/ diketahui dengan cara/ lingkungan yang baru</a:t>
          </a:r>
          <a:endParaRPr lang="en-US" sz="1700" kern="1200" dirty="0"/>
        </a:p>
      </dsp:txBody>
      <dsp:txXfrm>
        <a:off x="1969394" y="4294843"/>
        <a:ext cx="4969914" cy="15983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24D7D-3138-4007-B244-08961A6365D7}">
      <dsp:nvSpPr>
        <dsp:cNvPr id="0" name=""/>
        <dsp:cNvSpPr/>
      </dsp:nvSpPr>
      <dsp:spPr>
        <a:xfrm rot="5400000">
          <a:off x="5685365" y="-2334736"/>
          <a:ext cx="857845" cy="575462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id-ID" sz="1200" kern="1200" dirty="0" smtClean="0"/>
            <a:t> bertujuan untuk menentukan butir-butir yang baik/ benar, kesalahan </a:t>
          </a:r>
          <a:r>
            <a:rPr lang="en-US" sz="1200" kern="1200" dirty="0" smtClean="0"/>
            <a:t>/</a:t>
          </a:r>
          <a:r>
            <a:rPr lang="id-ID" sz="1200" kern="1200" dirty="0" smtClean="0"/>
            <a:t>kekurangan pembicara dengan alasan yang dapat diterima akal sehat, </a:t>
          </a:r>
          <a:endParaRPr lang="en-US" sz="1200" kern="1200" dirty="0"/>
        </a:p>
        <a:p>
          <a:pPr marL="114300" lvl="1" indent="-114300" algn="l" defTabSz="533400">
            <a:lnSpc>
              <a:spcPct val="90000"/>
            </a:lnSpc>
            <a:spcBef>
              <a:spcPct val="0"/>
            </a:spcBef>
            <a:spcAft>
              <a:spcPct val="15000"/>
            </a:spcAft>
            <a:buChar char="••"/>
          </a:pPr>
          <a:r>
            <a:rPr lang="id-ID" sz="1200" kern="1200" dirty="0" smtClean="0"/>
            <a:t>Penyimak hendaklah memperhatikan kebiasaan-kebiasaan ujaran yang  tepat, pem</a:t>
          </a:r>
          <a:r>
            <a:rPr lang="en-US" sz="1200" kern="1200" dirty="0" smtClean="0"/>
            <a:t>a</a:t>
          </a:r>
          <a:r>
            <a:rPr lang="id-ID" sz="1200" kern="1200" dirty="0" smtClean="0"/>
            <a:t>kaian kata/ kalimat, memahami makna, membedakan fakta dan fantasi</a:t>
          </a:r>
          <a:endParaRPr lang="en-US" sz="1200" kern="1200" dirty="0"/>
        </a:p>
      </dsp:txBody>
      <dsp:txXfrm rot="-5400000">
        <a:off x="3236976" y="155530"/>
        <a:ext cx="5712747" cy="774091"/>
      </dsp:txXfrm>
    </dsp:sp>
    <dsp:sp modelId="{FFE3134E-0154-4E26-A7E0-CE968556836F}">
      <dsp:nvSpPr>
        <dsp:cNvPr id="0" name=""/>
        <dsp:cNvSpPr/>
      </dsp:nvSpPr>
      <dsp:spPr>
        <a:xfrm>
          <a:off x="0" y="211"/>
          <a:ext cx="3236976" cy="10723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id-ID" sz="2300" kern="1200" dirty="0" smtClean="0"/>
            <a:t>Menyimak kritis/ </a:t>
          </a:r>
          <a:r>
            <a:rPr lang="id-ID" sz="2300" i="1" kern="1200" dirty="0" smtClean="0"/>
            <a:t>critical listening</a:t>
          </a:r>
          <a:endParaRPr lang="en-US" sz="2300" kern="1200" dirty="0"/>
        </a:p>
      </dsp:txBody>
      <dsp:txXfrm>
        <a:off x="52346" y="52557"/>
        <a:ext cx="3132284" cy="967614"/>
      </dsp:txXfrm>
    </dsp:sp>
    <dsp:sp modelId="{EC5B3D7E-3DE1-49EA-85E6-C9413C23E70A}">
      <dsp:nvSpPr>
        <dsp:cNvPr id="0" name=""/>
        <dsp:cNvSpPr/>
      </dsp:nvSpPr>
      <dsp:spPr>
        <a:xfrm rot="5400000">
          <a:off x="5685365" y="-1213394"/>
          <a:ext cx="857845" cy="575462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err="1" smtClean="0"/>
            <a:t>Nama</a:t>
          </a:r>
          <a:r>
            <a:rPr lang="en-US" sz="1200" kern="1200" dirty="0" smtClean="0"/>
            <a:t> lain: </a:t>
          </a:r>
          <a:r>
            <a:rPr lang="id-ID" sz="1200" i="1" kern="1200" dirty="0" smtClean="0"/>
            <a:t>concentrative listening/ a study-type listening/ </a:t>
          </a:r>
          <a:r>
            <a:rPr lang="id-ID" sz="1200" kern="1200" dirty="0" smtClean="0"/>
            <a:t>menyimak telaah</a:t>
          </a:r>
          <a:endParaRPr lang="en-US" sz="1200" kern="1200" dirty="0"/>
        </a:p>
        <a:p>
          <a:pPr marL="114300" lvl="1" indent="-114300" algn="l" defTabSz="533400">
            <a:lnSpc>
              <a:spcPct val="90000"/>
            </a:lnSpc>
            <a:spcBef>
              <a:spcPct val="0"/>
            </a:spcBef>
            <a:spcAft>
              <a:spcPct val="15000"/>
            </a:spcAft>
            <a:buChar char="••"/>
          </a:pPr>
          <a:r>
            <a:rPr lang="id-ID" sz="1200" kern="1200" dirty="0" smtClean="0"/>
            <a:t>berupa kegiatan menyimak mengikuti petunjuk, mencari hubungan tempat, kualitas, waktu, urutan (ide), sebab akibat, butir-butir informasi</a:t>
          </a:r>
          <a:endParaRPr lang="en-US" sz="1200" kern="1200" dirty="0"/>
        </a:p>
      </dsp:txBody>
      <dsp:txXfrm rot="-5400000">
        <a:off x="3236976" y="1276872"/>
        <a:ext cx="5712747" cy="774091"/>
      </dsp:txXfrm>
    </dsp:sp>
    <dsp:sp modelId="{7EFE35F0-95F3-4B5B-B2A6-2384BB94004F}">
      <dsp:nvSpPr>
        <dsp:cNvPr id="0" name=""/>
        <dsp:cNvSpPr/>
      </dsp:nvSpPr>
      <dsp:spPr>
        <a:xfrm>
          <a:off x="0" y="1127763"/>
          <a:ext cx="3236976" cy="10723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id-ID" sz="2300" kern="1200" dirty="0" smtClean="0"/>
            <a:t>Menyimak konsentratif</a:t>
          </a:r>
          <a:endParaRPr lang="en-US" sz="2300" kern="1200" dirty="0"/>
        </a:p>
      </dsp:txBody>
      <dsp:txXfrm>
        <a:off x="52346" y="1180109"/>
        <a:ext cx="3132284" cy="967614"/>
      </dsp:txXfrm>
    </dsp:sp>
    <dsp:sp modelId="{55B51ADB-EE59-4887-9B81-D8FE08268652}">
      <dsp:nvSpPr>
        <dsp:cNvPr id="0" name=""/>
        <dsp:cNvSpPr/>
      </dsp:nvSpPr>
      <dsp:spPr>
        <a:xfrm rot="5400000">
          <a:off x="5685365" y="-87472"/>
          <a:ext cx="857845" cy="575462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id-ID" sz="1200" kern="1200" dirty="0" smtClean="0"/>
            <a:t>menyimak yang dapat mengakibatkan kesenangan rekonstruksi imajinatif terhadap bunyi, penglihatan, gerakan, serta perasaan kinestetik disarankan melalui bahan simakan</a:t>
          </a:r>
          <a:endParaRPr lang="en-US" sz="1200" kern="1200" dirty="0"/>
        </a:p>
      </dsp:txBody>
      <dsp:txXfrm rot="-5400000">
        <a:off x="3236976" y="2402794"/>
        <a:ext cx="5712747" cy="774091"/>
      </dsp:txXfrm>
    </dsp:sp>
    <dsp:sp modelId="{0239445C-88B3-4743-A2F2-38BA3466D237}">
      <dsp:nvSpPr>
        <dsp:cNvPr id="0" name=""/>
        <dsp:cNvSpPr/>
      </dsp:nvSpPr>
      <dsp:spPr>
        <a:xfrm>
          <a:off x="0" y="2253685"/>
          <a:ext cx="3236976" cy="10723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id-ID" sz="2300" kern="1200" dirty="0" smtClean="0"/>
            <a:t>Menyimak kreatif/ Creative listening </a:t>
          </a:r>
          <a:endParaRPr lang="en-US" sz="2300" kern="1200" dirty="0"/>
        </a:p>
      </dsp:txBody>
      <dsp:txXfrm>
        <a:off x="52346" y="2306031"/>
        <a:ext cx="3132284" cy="967614"/>
      </dsp:txXfrm>
    </dsp:sp>
    <dsp:sp modelId="{E28C49B7-2EF4-4F25-83B4-7FAD42CF53DD}">
      <dsp:nvSpPr>
        <dsp:cNvPr id="0" name=""/>
        <dsp:cNvSpPr/>
      </dsp:nvSpPr>
      <dsp:spPr>
        <a:xfrm rot="5400000">
          <a:off x="5685365" y="1043029"/>
          <a:ext cx="857845" cy="575462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id-ID" sz="1200" kern="1200" dirty="0" smtClean="0"/>
            <a:t>menyimak dengan maksud menyelidiki sesuatu lebih terarah/ lebih sempit </a:t>
          </a:r>
          <a:endParaRPr lang="en-US" sz="1200" kern="1200" dirty="0"/>
        </a:p>
      </dsp:txBody>
      <dsp:txXfrm rot="-5400000">
        <a:off x="3236976" y="3533296"/>
        <a:ext cx="5712747" cy="774091"/>
      </dsp:txXfrm>
    </dsp:sp>
    <dsp:sp modelId="{641F3E32-F05D-4258-9F30-AC76CD21D078}">
      <dsp:nvSpPr>
        <dsp:cNvPr id="0" name=""/>
        <dsp:cNvSpPr/>
      </dsp:nvSpPr>
      <dsp:spPr>
        <a:xfrm>
          <a:off x="0" y="3377977"/>
          <a:ext cx="3236976" cy="10723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id-ID" sz="2300" kern="1200" dirty="0" smtClean="0"/>
            <a:t>eksploratif/ </a:t>
          </a:r>
          <a:r>
            <a:rPr lang="id-ID" sz="2300" i="1" kern="1200" dirty="0" smtClean="0"/>
            <a:t>exploratory listening</a:t>
          </a:r>
          <a:endParaRPr lang="en-US" sz="2300" kern="1200" dirty="0"/>
        </a:p>
      </dsp:txBody>
      <dsp:txXfrm>
        <a:off x="52346" y="3430323"/>
        <a:ext cx="3132284" cy="967614"/>
      </dsp:txXfrm>
    </dsp:sp>
    <dsp:sp modelId="{6BB04E89-26FE-4C59-A4E5-277CFF7D0862}">
      <dsp:nvSpPr>
        <dsp:cNvPr id="0" name=""/>
        <dsp:cNvSpPr/>
      </dsp:nvSpPr>
      <dsp:spPr>
        <a:xfrm rot="5400000">
          <a:off x="5685365" y="2164370"/>
          <a:ext cx="857845" cy="575462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id-ID" sz="1200" kern="1200" dirty="0" smtClean="0"/>
            <a:t>penyimak berkonsentrasi untuk menentukan butir-butir ujaran yang akan diajukan sebagai bahan pertanyaan</a:t>
          </a:r>
          <a:endParaRPr lang="en-US" sz="1200" kern="1200" dirty="0"/>
        </a:p>
      </dsp:txBody>
      <dsp:txXfrm rot="-5400000">
        <a:off x="3236976" y="4654637"/>
        <a:ext cx="5712747" cy="774091"/>
      </dsp:txXfrm>
    </dsp:sp>
    <dsp:sp modelId="{E9726AEE-45BB-4273-87E1-CC922B715642}">
      <dsp:nvSpPr>
        <dsp:cNvPr id="0" name=""/>
        <dsp:cNvSpPr/>
      </dsp:nvSpPr>
      <dsp:spPr>
        <a:xfrm>
          <a:off x="0" y="4505529"/>
          <a:ext cx="3236976" cy="10723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id-ID" sz="2300" kern="1200" dirty="0" smtClean="0"/>
            <a:t>Menyimak interogatif/ interogative listening</a:t>
          </a:r>
          <a:endParaRPr lang="en-US" sz="2300" kern="1200" dirty="0"/>
        </a:p>
      </dsp:txBody>
      <dsp:txXfrm>
        <a:off x="52346" y="4557875"/>
        <a:ext cx="3132284" cy="967614"/>
      </dsp:txXfrm>
    </dsp:sp>
    <dsp:sp modelId="{058700EA-9AF8-4453-A262-6AC0925314CE}">
      <dsp:nvSpPr>
        <dsp:cNvPr id="0" name=""/>
        <dsp:cNvSpPr/>
      </dsp:nvSpPr>
      <dsp:spPr>
        <a:xfrm rot="5400000">
          <a:off x="5685365" y="3290292"/>
          <a:ext cx="857845" cy="575462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id-ID" sz="1200" kern="1200" dirty="0" smtClean="0"/>
            <a:t>menyimak secara cerdas aneka ragam ciri bahasa, mengharuskan penyimak mengikuti aturan urutan untuk menemukan cara menghadapi permasalahan </a:t>
          </a:r>
          <a:endParaRPr lang="en-US" sz="1200" kern="1200" dirty="0"/>
        </a:p>
      </dsp:txBody>
      <dsp:txXfrm rot="-5400000">
        <a:off x="3236976" y="5780559"/>
        <a:ext cx="5712747" cy="774091"/>
      </dsp:txXfrm>
    </dsp:sp>
    <dsp:sp modelId="{6FAB03BC-A9C3-4890-A982-8A8C91331DA0}">
      <dsp:nvSpPr>
        <dsp:cNvPr id="0" name=""/>
        <dsp:cNvSpPr/>
      </dsp:nvSpPr>
      <dsp:spPr>
        <a:xfrm>
          <a:off x="0" y="5631451"/>
          <a:ext cx="3236976" cy="10723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id-ID" sz="2300" kern="1200" dirty="0" smtClean="0"/>
            <a:t>Menyimak selektif</a:t>
          </a:r>
          <a:endParaRPr lang="en-US" sz="2300" kern="1200" dirty="0"/>
        </a:p>
      </dsp:txBody>
      <dsp:txXfrm>
        <a:off x="52346" y="5683797"/>
        <a:ext cx="3132284" cy="9676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330A15-1E91-40B9-848A-40D82FCDF16E}">
      <dsp:nvSpPr>
        <dsp:cNvPr id="0" name=""/>
        <dsp:cNvSpPr/>
      </dsp:nvSpPr>
      <dsp:spPr>
        <a:xfrm>
          <a:off x="0" y="0"/>
          <a:ext cx="8686800" cy="201168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id-ID" sz="6500" kern="1200" dirty="0" smtClean="0"/>
            <a:t>Menyimak Ekstensif</a:t>
          </a:r>
          <a:endParaRPr lang="en-US" sz="6500" kern="1200" dirty="0"/>
        </a:p>
      </dsp:txBody>
      <dsp:txXfrm>
        <a:off x="0" y="0"/>
        <a:ext cx="8686800" cy="2011680"/>
      </dsp:txXfrm>
    </dsp:sp>
    <dsp:sp modelId="{F721F3FD-2EB0-4882-B778-81FC68C095AE}">
      <dsp:nvSpPr>
        <dsp:cNvPr id="0" name=""/>
        <dsp:cNvSpPr/>
      </dsp:nvSpPr>
      <dsp:spPr>
        <a:xfrm>
          <a:off x="0" y="2011680"/>
          <a:ext cx="2171700" cy="422452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b="1" kern="1200" dirty="0" smtClean="0"/>
            <a:t>Men</a:t>
          </a:r>
          <a:r>
            <a:rPr lang="en-US" sz="1800" b="1" kern="1200" dirty="0" smtClean="0"/>
            <a:t>y</a:t>
          </a:r>
          <a:r>
            <a:rPr lang="id-ID" sz="1800" b="1" kern="1200" dirty="0" smtClean="0"/>
            <a:t>i</a:t>
          </a:r>
          <a:r>
            <a:rPr lang="en-US" sz="1800" b="1" kern="1200" dirty="0" err="1" smtClean="0"/>
            <a:t>mak</a:t>
          </a:r>
          <a:r>
            <a:rPr lang="en-US" sz="1800" b="1" kern="1200" dirty="0" smtClean="0"/>
            <a:t> </a:t>
          </a:r>
          <a:r>
            <a:rPr lang="id-ID" sz="1800" b="1" kern="1200" dirty="0" smtClean="0"/>
            <a:t>sosial/ </a:t>
          </a:r>
          <a:r>
            <a:rPr lang="id-ID" sz="1800" b="1" i="1" kern="1200" dirty="0" smtClean="0"/>
            <a:t>Social Listening</a:t>
          </a:r>
          <a:endParaRPr lang="en-US" sz="1800" b="1" kern="1200" dirty="0" smtClean="0"/>
        </a:p>
        <a:p>
          <a:pPr lvl="0" algn="ctr" defTabSz="800100">
            <a:lnSpc>
              <a:spcPct val="90000"/>
            </a:lnSpc>
            <a:spcBef>
              <a:spcPct val="0"/>
            </a:spcBef>
            <a:spcAft>
              <a:spcPct val="35000"/>
            </a:spcAft>
          </a:pPr>
          <a:r>
            <a:rPr lang="id-ID" sz="1700" kern="1200" dirty="0" smtClean="0"/>
            <a:t>dilakukan pada situasi-situasi sosial. Yang harus diperhatikan pada saat menyimak sosial:</a:t>
          </a:r>
        </a:p>
        <a:p>
          <a:pPr lvl="0" algn="ctr" defTabSz="800100">
            <a:lnSpc>
              <a:spcPct val="90000"/>
            </a:lnSpc>
            <a:spcBef>
              <a:spcPct val="0"/>
            </a:spcBef>
            <a:spcAft>
              <a:spcPct val="35000"/>
            </a:spcAft>
          </a:pPr>
          <a:r>
            <a:rPr lang="id-ID" sz="1700" kern="1200" dirty="0" smtClean="0"/>
            <a:t>Menyimak secara sopan santun dan penuh perhatian</a:t>
          </a:r>
        </a:p>
        <a:p>
          <a:pPr lvl="0" algn="ctr" defTabSz="800100">
            <a:lnSpc>
              <a:spcPct val="90000"/>
            </a:lnSpc>
            <a:spcBef>
              <a:spcPct val="0"/>
            </a:spcBef>
            <a:spcAft>
              <a:spcPct val="35000"/>
            </a:spcAft>
          </a:pPr>
          <a:r>
            <a:rPr lang="id-ID" sz="1700" kern="1200" dirty="0" smtClean="0"/>
            <a:t>Memahami perana-peranan pembicara dan mitra bicara dalam proses komunikasi </a:t>
          </a:r>
          <a:endParaRPr lang="en-US" sz="1700" kern="1200" dirty="0"/>
        </a:p>
      </dsp:txBody>
      <dsp:txXfrm>
        <a:off x="0" y="2011680"/>
        <a:ext cx="2171700" cy="4224528"/>
      </dsp:txXfrm>
    </dsp:sp>
    <dsp:sp modelId="{1B2ADBCA-ED5E-4EEC-9D72-A94D0C031599}">
      <dsp:nvSpPr>
        <dsp:cNvPr id="0" name=""/>
        <dsp:cNvSpPr/>
      </dsp:nvSpPr>
      <dsp:spPr>
        <a:xfrm>
          <a:off x="2171700" y="2011680"/>
          <a:ext cx="2171700" cy="422452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b="1" kern="1200" dirty="0" smtClean="0"/>
            <a:t>Menyimak Sekunder/ </a:t>
          </a:r>
          <a:r>
            <a:rPr lang="id-ID" sz="1800" b="1" i="1" kern="1200" dirty="0" smtClean="0"/>
            <a:t>secondary listening</a:t>
          </a:r>
          <a:endParaRPr lang="en-US" sz="1800" b="1" i="1" kern="1200" dirty="0" smtClean="0"/>
        </a:p>
        <a:p>
          <a:pPr lvl="0" algn="ctr" defTabSz="800100">
            <a:lnSpc>
              <a:spcPct val="90000"/>
            </a:lnSpc>
            <a:spcBef>
              <a:spcPct val="0"/>
            </a:spcBef>
            <a:spcAft>
              <a:spcPct val="35000"/>
            </a:spcAft>
          </a:pPr>
          <a:r>
            <a:rPr lang="id-ID" sz="1700" kern="1200" dirty="0" smtClean="0"/>
            <a:t> menyimak secara kebetulan (</a:t>
          </a:r>
          <a:r>
            <a:rPr lang="id-ID" sz="1700" i="1" kern="1200" dirty="0" smtClean="0"/>
            <a:t>casual listening</a:t>
          </a:r>
          <a:r>
            <a:rPr lang="id-ID" sz="1700" kern="1200" dirty="0" smtClean="0"/>
            <a:t>) dan secara ekstensif (extensive listening)</a:t>
          </a:r>
        </a:p>
        <a:p>
          <a:pPr lvl="0" algn="ctr" defTabSz="800100">
            <a:lnSpc>
              <a:spcPct val="90000"/>
            </a:lnSpc>
            <a:spcBef>
              <a:spcPct val="0"/>
            </a:spcBef>
            <a:spcAft>
              <a:spcPct val="35000"/>
            </a:spcAft>
          </a:pPr>
          <a:r>
            <a:rPr lang="id-ID" sz="1700" kern="1200" dirty="0" smtClean="0"/>
            <a:t>Misalnya menyimak musik sewaktu melukis</a:t>
          </a:r>
          <a:endParaRPr lang="en-US" sz="1700" kern="1200" dirty="0"/>
        </a:p>
      </dsp:txBody>
      <dsp:txXfrm>
        <a:off x="2171700" y="2011680"/>
        <a:ext cx="2171700" cy="4224528"/>
      </dsp:txXfrm>
    </dsp:sp>
    <dsp:sp modelId="{5E6089B9-5DF3-41EC-AB22-1B4F81922722}">
      <dsp:nvSpPr>
        <dsp:cNvPr id="0" name=""/>
        <dsp:cNvSpPr/>
      </dsp:nvSpPr>
      <dsp:spPr>
        <a:xfrm>
          <a:off x="4343400" y="2011680"/>
          <a:ext cx="2171700" cy="422452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b="1" kern="1200" dirty="0" smtClean="0"/>
            <a:t>Menyimak Estetis / Aestetic listening</a:t>
          </a:r>
          <a:endParaRPr lang="en-US" sz="1800" b="1" kern="1200" dirty="0" smtClean="0"/>
        </a:p>
        <a:p>
          <a:pPr lvl="0" algn="ctr" defTabSz="800100">
            <a:lnSpc>
              <a:spcPct val="90000"/>
            </a:lnSpc>
            <a:spcBef>
              <a:spcPct val="0"/>
            </a:spcBef>
            <a:spcAft>
              <a:spcPct val="35000"/>
            </a:spcAft>
          </a:pPr>
          <a:r>
            <a:rPr lang="id-ID" sz="1800" b="1" kern="1200" dirty="0" smtClean="0"/>
            <a:t> </a:t>
          </a:r>
          <a:r>
            <a:rPr lang="id-ID" sz="1700" kern="1200" dirty="0" smtClean="0"/>
            <a:t>disebut juga menyimak apresiatif </a:t>
          </a:r>
          <a:endParaRPr lang="en-US" sz="1700" kern="1200" dirty="0"/>
        </a:p>
      </dsp:txBody>
      <dsp:txXfrm>
        <a:off x="4343400" y="2011680"/>
        <a:ext cx="2171700" cy="4224528"/>
      </dsp:txXfrm>
    </dsp:sp>
    <dsp:sp modelId="{5B1618FA-78E8-4893-829C-471758FC7B85}">
      <dsp:nvSpPr>
        <dsp:cNvPr id="0" name=""/>
        <dsp:cNvSpPr/>
      </dsp:nvSpPr>
      <dsp:spPr>
        <a:xfrm>
          <a:off x="6515100" y="2011680"/>
          <a:ext cx="2171700" cy="422452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b="1" kern="1200" dirty="0" smtClean="0"/>
            <a:t>Menyimak pasif/ passive listening</a:t>
          </a:r>
          <a:endParaRPr lang="en-US" sz="1800" b="1" kern="1200" dirty="0" smtClean="0"/>
        </a:p>
        <a:p>
          <a:pPr lvl="0" algn="just" defTabSz="800100">
            <a:lnSpc>
              <a:spcPct val="90000"/>
            </a:lnSpc>
            <a:spcBef>
              <a:spcPct val="0"/>
            </a:spcBef>
            <a:spcAft>
              <a:spcPct val="35000"/>
            </a:spcAft>
          </a:pPr>
          <a:r>
            <a:rPr lang="id-ID" sz="1800" b="1" kern="1200" dirty="0" smtClean="0"/>
            <a:t>  </a:t>
          </a:r>
          <a:r>
            <a:rPr lang="id-ID" sz="1700" kern="1200" dirty="0" smtClean="0"/>
            <a:t>penyerapan ujaran tanpa upaya sadar  menandai upaya saat belajar kurang teliti, tergesa-gesa. Otak penyimak aktif mendaftar bunyi-bunyi, bau-bauan, bentuk-bentuk walaupun saat penyimak seolah mengarahkan perhatian pada hal-hal lain</a:t>
          </a:r>
          <a:endParaRPr lang="en-US" sz="1700" kern="1200" dirty="0"/>
        </a:p>
      </dsp:txBody>
      <dsp:txXfrm>
        <a:off x="6515100" y="2011680"/>
        <a:ext cx="2171700" cy="4224528"/>
      </dsp:txXfrm>
    </dsp:sp>
    <dsp:sp modelId="{8825F3FE-7FC4-45CC-B8F4-93F87E0D3705}">
      <dsp:nvSpPr>
        <dsp:cNvPr id="0" name=""/>
        <dsp:cNvSpPr/>
      </dsp:nvSpPr>
      <dsp:spPr>
        <a:xfrm>
          <a:off x="0" y="6236208"/>
          <a:ext cx="8686800" cy="46939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E521C8-4691-4652-83E6-61F8097B2F89}">
      <dsp:nvSpPr>
        <dsp:cNvPr id="0" name=""/>
        <dsp:cNvSpPr/>
      </dsp:nvSpPr>
      <dsp:spPr>
        <a:xfrm>
          <a:off x="0" y="0"/>
          <a:ext cx="8229600" cy="176022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id-ID" sz="4900" b="1" kern="1200" dirty="0" smtClean="0"/>
            <a:t>Faktor-faktor yang mempengaruhi menyimak</a:t>
          </a:r>
          <a:endParaRPr lang="id-ID" sz="4900" kern="1200" dirty="0"/>
        </a:p>
      </dsp:txBody>
      <dsp:txXfrm>
        <a:off x="0" y="0"/>
        <a:ext cx="8229600" cy="1760220"/>
      </dsp:txXfrm>
    </dsp:sp>
    <dsp:sp modelId="{F1456F06-50D7-4538-B75E-82E65868C1CC}">
      <dsp:nvSpPr>
        <dsp:cNvPr id="0" name=""/>
        <dsp:cNvSpPr/>
      </dsp:nvSpPr>
      <dsp:spPr>
        <a:xfrm>
          <a:off x="4018" y="1760220"/>
          <a:ext cx="2740521" cy="36964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id-ID" sz="3600" kern="1200" dirty="0" smtClean="0"/>
            <a:t>faktor yang  berasal dari penyimak</a:t>
          </a:r>
          <a:endParaRPr lang="id-ID" sz="3600" kern="1200" dirty="0"/>
        </a:p>
      </dsp:txBody>
      <dsp:txXfrm>
        <a:off x="4018" y="1760220"/>
        <a:ext cx="2740521" cy="3696462"/>
      </dsp:txXfrm>
    </dsp:sp>
    <dsp:sp modelId="{A3557601-B76D-4026-88F3-EE8B97FF1AF5}">
      <dsp:nvSpPr>
        <dsp:cNvPr id="0" name=""/>
        <dsp:cNvSpPr/>
      </dsp:nvSpPr>
      <dsp:spPr>
        <a:xfrm>
          <a:off x="2744539" y="1760220"/>
          <a:ext cx="2740521" cy="36964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id-ID" sz="3600" kern="1200" dirty="0" smtClean="0"/>
            <a:t>faktor yang  berasal dari pembicarara</a:t>
          </a:r>
          <a:endParaRPr lang="id-ID" sz="3600" kern="1200" dirty="0"/>
        </a:p>
      </dsp:txBody>
      <dsp:txXfrm>
        <a:off x="2744539" y="1760220"/>
        <a:ext cx="2740521" cy="3696462"/>
      </dsp:txXfrm>
    </dsp:sp>
    <dsp:sp modelId="{66654822-10BD-4F64-9DDE-FAB4C57DD410}">
      <dsp:nvSpPr>
        <dsp:cNvPr id="0" name=""/>
        <dsp:cNvSpPr/>
      </dsp:nvSpPr>
      <dsp:spPr>
        <a:xfrm>
          <a:off x="5485060" y="1760220"/>
          <a:ext cx="2740521" cy="36964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id-ID" sz="3600" kern="1200" dirty="0" smtClean="0"/>
            <a:t>faktor yang  berasal dari lingkungan</a:t>
          </a:r>
          <a:endParaRPr lang="id-ID" sz="3600" kern="1200" dirty="0"/>
        </a:p>
      </dsp:txBody>
      <dsp:txXfrm>
        <a:off x="5485060" y="1760220"/>
        <a:ext cx="2740521" cy="3696462"/>
      </dsp:txXfrm>
    </dsp:sp>
    <dsp:sp modelId="{1FD911B3-82FF-4D5C-AE05-0DECA6035FCF}">
      <dsp:nvSpPr>
        <dsp:cNvPr id="0" name=""/>
        <dsp:cNvSpPr/>
      </dsp:nvSpPr>
      <dsp:spPr>
        <a:xfrm>
          <a:off x="0" y="5456682"/>
          <a:ext cx="8229600" cy="41071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576030-863C-41B6-9F90-6FB560FCFBBF}">
      <dsp:nvSpPr>
        <dsp:cNvPr id="0" name=""/>
        <dsp:cNvSpPr/>
      </dsp:nvSpPr>
      <dsp:spPr>
        <a:xfrm>
          <a:off x="0" y="0"/>
          <a:ext cx="7315200" cy="12740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id-ID" sz="1300" kern="1200" dirty="0" smtClean="0">
              <a:latin typeface="+mj-lt"/>
            </a:rPr>
            <a:t>Fase  identifikasi: penyimak perlu latihan membedakan bunyi-bunyi dan perbedaan makna yang disebabkan oleh tekanan, intonasi, jeda, Bahan pada fase ini dapat berupa dialog</a:t>
          </a:r>
          <a:endParaRPr lang="id-ID" sz="1300" kern="1200" dirty="0"/>
        </a:p>
      </dsp:txBody>
      <dsp:txXfrm>
        <a:off x="37316" y="37316"/>
        <a:ext cx="5832727" cy="1199431"/>
      </dsp:txXfrm>
    </dsp:sp>
    <dsp:sp modelId="{E602489D-EFBF-4B27-AD9E-55CEB265A8B0}">
      <dsp:nvSpPr>
        <dsp:cNvPr id="0" name=""/>
        <dsp:cNvSpPr/>
      </dsp:nvSpPr>
      <dsp:spPr>
        <a:xfrm>
          <a:off x="612648" y="1505711"/>
          <a:ext cx="7315200" cy="12740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id-ID" sz="1300" kern="1200" dirty="0" smtClean="0">
              <a:latin typeface="+mj-lt"/>
            </a:rPr>
            <a:t>Fase identifikasi dan seleksi tanpa retensi. Seleksi berarti pemahaman isi suatu ujaran. Retensi berarti daya tahan menyimpan hasil pemahaman. Pada fase ini penyimak diharapkan mampu menarik elemen-elemen untaian komunikasi yang menyatakan tujuan pembicaraan. Penyimak dapat mengikuti ujaran yang diberikan. Bahan berupa drama sederhana, uraian singkat yang menggambarkan situasi normal</a:t>
          </a:r>
          <a:endParaRPr lang="id-ID" sz="1300" kern="1200" dirty="0"/>
        </a:p>
      </dsp:txBody>
      <dsp:txXfrm>
        <a:off x="649964" y="1543027"/>
        <a:ext cx="5799778" cy="1199431"/>
      </dsp:txXfrm>
    </dsp:sp>
    <dsp:sp modelId="{6AA7C9D1-4C88-4F7F-A40B-5E3A349EB627}">
      <dsp:nvSpPr>
        <dsp:cNvPr id="0" name=""/>
        <dsp:cNvSpPr/>
      </dsp:nvSpPr>
      <dsp:spPr>
        <a:xfrm>
          <a:off x="1216151" y="3011423"/>
          <a:ext cx="7315200" cy="12740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id-ID" sz="1300" kern="1200" dirty="0" smtClean="0">
              <a:latin typeface="+mj-lt"/>
            </a:rPr>
            <a:t>Fase identikasi dan seleksi terpimpin, retensi jangka pendek: penyimak dituntut mencari jawaban pertanyaan yang diberikan sebelum menyimak. Simakan dapat diberikan beberapa kali agar dapat mengidentifikasi dan memahami isi ujaran. Bahan : drama sederhana, uraian singkat situasi normal</a:t>
          </a:r>
          <a:endParaRPr lang="id-ID" sz="1300" kern="1200" dirty="0"/>
        </a:p>
      </dsp:txBody>
      <dsp:txXfrm>
        <a:off x="1253467" y="3048739"/>
        <a:ext cx="5808922" cy="1199431"/>
      </dsp:txXfrm>
    </dsp:sp>
    <dsp:sp modelId="{828A98F7-323E-498E-B317-EF02BA411F0C}">
      <dsp:nvSpPr>
        <dsp:cNvPr id="0" name=""/>
        <dsp:cNvSpPr/>
      </dsp:nvSpPr>
      <dsp:spPr>
        <a:xfrm>
          <a:off x="1828799" y="4517135"/>
          <a:ext cx="7315200" cy="12740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id-ID" sz="1300" kern="1200" dirty="0" smtClean="0">
              <a:latin typeface="+mj-lt"/>
            </a:rPr>
            <a:t>Fase identifikasi . Seleksi, dam retensi jangka panjang: akhir kegiatan menyimak dapat menceriterakan kembali materi simakan, Penyimak bebas menyimak berbagai ragam materi dari berbagai ragam aksen regional dan jenis suara. Bahan kutipan kesusasteraan, frama, puisi, ceramah, nyanyian, dan diskusi </a:t>
          </a:r>
          <a:endParaRPr lang="id-ID" sz="1300" kern="1200" dirty="0"/>
        </a:p>
      </dsp:txBody>
      <dsp:txXfrm>
        <a:off x="1866115" y="4554451"/>
        <a:ext cx="5799778" cy="1199431"/>
      </dsp:txXfrm>
    </dsp:sp>
    <dsp:sp modelId="{EA5CC4F0-3B7A-42D7-A9DD-A4184FFAEBBE}">
      <dsp:nvSpPr>
        <dsp:cNvPr id="0" name=""/>
        <dsp:cNvSpPr/>
      </dsp:nvSpPr>
      <dsp:spPr>
        <a:xfrm>
          <a:off x="6487058" y="975817"/>
          <a:ext cx="828141" cy="828141"/>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d-ID" sz="3600" kern="1200"/>
        </a:p>
      </dsp:txBody>
      <dsp:txXfrm>
        <a:off x="6673390" y="975817"/>
        <a:ext cx="455477" cy="623176"/>
      </dsp:txXfrm>
    </dsp:sp>
    <dsp:sp modelId="{96D197D0-4E41-4AB6-B51E-3C3F81CCCF92}">
      <dsp:nvSpPr>
        <dsp:cNvPr id="0" name=""/>
        <dsp:cNvSpPr/>
      </dsp:nvSpPr>
      <dsp:spPr>
        <a:xfrm>
          <a:off x="7099706" y="2481528"/>
          <a:ext cx="828141" cy="828141"/>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d-ID" sz="3600" kern="1200"/>
        </a:p>
      </dsp:txBody>
      <dsp:txXfrm>
        <a:off x="7286038" y="2481528"/>
        <a:ext cx="455477" cy="623176"/>
      </dsp:txXfrm>
    </dsp:sp>
    <dsp:sp modelId="{932EB49B-261D-45ED-AB55-BC56D34E5BE5}">
      <dsp:nvSpPr>
        <dsp:cNvPr id="0" name=""/>
        <dsp:cNvSpPr/>
      </dsp:nvSpPr>
      <dsp:spPr>
        <a:xfrm>
          <a:off x="7703210" y="3987240"/>
          <a:ext cx="828141" cy="828141"/>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d-ID" sz="3600" kern="1200"/>
        </a:p>
      </dsp:txBody>
      <dsp:txXfrm>
        <a:off x="7889542" y="3987240"/>
        <a:ext cx="455477" cy="62317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7105AF-B768-4BD1-858E-5CA957768A4E}">
      <dsp:nvSpPr>
        <dsp:cNvPr id="0" name=""/>
        <dsp:cNvSpPr/>
      </dsp:nvSpPr>
      <dsp:spPr>
        <a:xfrm>
          <a:off x="1586330" y="-36801"/>
          <a:ext cx="5895139" cy="5895139"/>
        </a:xfrm>
        <a:prstGeom prst="circularArrow">
          <a:avLst>
            <a:gd name="adj1" fmla="val 5544"/>
            <a:gd name="adj2" fmla="val 330680"/>
            <a:gd name="adj3" fmla="val 14493706"/>
            <a:gd name="adj4" fmla="val 16962864"/>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5351DB-675B-4CDD-B00A-C846491D6703}">
      <dsp:nvSpPr>
        <dsp:cNvPr id="0" name=""/>
        <dsp:cNvSpPr/>
      </dsp:nvSpPr>
      <dsp:spPr>
        <a:xfrm>
          <a:off x="3601882" y="2050"/>
          <a:ext cx="1864035" cy="9320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d-ID" sz="1600" kern="1200" dirty="0" smtClean="0"/>
            <a:t>Keegosentrisan</a:t>
          </a:r>
          <a:endParaRPr lang="id-ID" sz="1600" kern="1200" dirty="0"/>
        </a:p>
      </dsp:txBody>
      <dsp:txXfrm>
        <a:off x="3647379" y="47547"/>
        <a:ext cx="1773041" cy="841023"/>
      </dsp:txXfrm>
    </dsp:sp>
    <dsp:sp modelId="{9F8C7803-3CF1-484D-9D59-C66963BACB1B}">
      <dsp:nvSpPr>
        <dsp:cNvPr id="0" name=""/>
        <dsp:cNvSpPr/>
      </dsp:nvSpPr>
      <dsp:spPr>
        <a:xfrm>
          <a:off x="5567343" y="948566"/>
          <a:ext cx="1864035" cy="9320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d-ID" sz="1600" kern="1200" dirty="0" smtClean="0"/>
            <a:t>Keengganan terlibat</a:t>
          </a:r>
          <a:endParaRPr lang="id-ID" sz="1600" kern="1200" dirty="0"/>
        </a:p>
      </dsp:txBody>
      <dsp:txXfrm>
        <a:off x="5612840" y="994063"/>
        <a:ext cx="1773041" cy="841023"/>
      </dsp:txXfrm>
    </dsp:sp>
    <dsp:sp modelId="{AD933D83-FCF5-4735-BEA8-B2D84548E3EF}">
      <dsp:nvSpPr>
        <dsp:cNvPr id="0" name=""/>
        <dsp:cNvSpPr/>
      </dsp:nvSpPr>
      <dsp:spPr>
        <a:xfrm>
          <a:off x="6052772" y="3075368"/>
          <a:ext cx="1864035" cy="9320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d-ID" sz="1600" kern="1200" dirty="0" smtClean="0"/>
            <a:t>Ketakutan berubah</a:t>
          </a:r>
          <a:endParaRPr lang="id-ID" sz="1600" kern="1200" dirty="0"/>
        </a:p>
      </dsp:txBody>
      <dsp:txXfrm>
        <a:off x="6098269" y="3120865"/>
        <a:ext cx="1773041" cy="841023"/>
      </dsp:txXfrm>
    </dsp:sp>
    <dsp:sp modelId="{C7EC5EB6-DF68-4706-9AEC-4956489D746D}">
      <dsp:nvSpPr>
        <dsp:cNvPr id="0" name=""/>
        <dsp:cNvSpPr/>
      </dsp:nvSpPr>
      <dsp:spPr>
        <a:xfrm>
          <a:off x="4692630" y="4780931"/>
          <a:ext cx="1864035" cy="9320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d-ID" sz="1600" kern="1200" dirty="0" smtClean="0"/>
            <a:t>Keinginan menghindari pertanyaan</a:t>
          </a:r>
          <a:endParaRPr lang="id-ID" sz="1600" kern="1200" dirty="0"/>
        </a:p>
      </dsp:txBody>
      <dsp:txXfrm>
        <a:off x="4738127" y="4826428"/>
        <a:ext cx="1773041" cy="841023"/>
      </dsp:txXfrm>
    </dsp:sp>
    <dsp:sp modelId="{9A1A0034-7DFA-4A40-B799-9619BBD9742A}">
      <dsp:nvSpPr>
        <dsp:cNvPr id="0" name=""/>
        <dsp:cNvSpPr/>
      </dsp:nvSpPr>
      <dsp:spPr>
        <a:xfrm>
          <a:off x="2511133" y="4780931"/>
          <a:ext cx="1864035" cy="9320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d-ID" sz="1600" kern="1200" dirty="0" smtClean="0"/>
            <a:t>Puas penampilan eksternal</a:t>
          </a:r>
          <a:endParaRPr lang="id-ID" sz="1600" kern="1200" dirty="0"/>
        </a:p>
      </dsp:txBody>
      <dsp:txXfrm>
        <a:off x="2556630" y="4826428"/>
        <a:ext cx="1773041" cy="841023"/>
      </dsp:txXfrm>
    </dsp:sp>
    <dsp:sp modelId="{3B548942-43D7-4C8D-BBAB-CB1FD399992A}">
      <dsp:nvSpPr>
        <dsp:cNvPr id="0" name=""/>
        <dsp:cNvSpPr/>
      </dsp:nvSpPr>
      <dsp:spPr>
        <a:xfrm>
          <a:off x="1150992" y="3075368"/>
          <a:ext cx="1864035" cy="9320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d-ID" sz="1600" kern="1200" dirty="0" smtClean="0"/>
            <a:t>Pertimbangan yang prematur</a:t>
          </a:r>
          <a:endParaRPr lang="id-ID" sz="1600" kern="1200" dirty="0"/>
        </a:p>
      </dsp:txBody>
      <dsp:txXfrm>
        <a:off x="1196489" y="3120865"/>
        <a:ext cx="1773041" cy="841023"/>
      </dsp:txXfrm>
    </dsp:sp>
    <dsp:sp modelId="{BD5CA4FD-95BA-4670-9682-A27E08F23445}">
      <dsp:nvSpPr>
        <dsp:cNvPr id="0" name=""/>
        <dsp:cNvSpPr/>
      </dsp:nvSpPr>
      <dsp:spPr>
        <a:xfrm>
          <a:off x="1636421" y="948566"/>
          <a:ext cx="1864035" cy="9320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d-ID" sz="1600" kern="1200" dirty="0" smtClean="0"/>
            <a:t>Kebingungan semantik</a:t>
          </a:r>
          <a:endParaRPr lang="id-ID" sz="1600" kern="1200" dirty="0"/>
        </a:p>
      </dsp:txBody>
      <dsp:txXfrm>
        <a:off x="1681918" y="994063"/>
        <a:ext cx="1773041" cy="84102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14.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1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B220A7-D70D-42C7-AA2D-54245AA550E7}" type="datetimeFigureOut">
              <a:rPr lang="en-US" smtClean="0"/>
              <a:pPr/>
              <a:t>8/12/2014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03DC84-343C-4393-A5B5-FB319CF1D9CD}" type="slidenum">
              <a:rPr lang="en-US" smtClean="0"/>
              <a:pPr/>
              <a:t>‹#›</a:t>
            </a:fld>
            <a:endParaRPr lang="en-US"/>
          </a:p>
        </p:txBody>
      </p:sp>
    </p:spTree>
    <p:extLst>
      <p:ext uri="{BB962C8B-B14F-4D97-AF65-F5344CB8AC3E}">
        <p14:creationId xmlns:p14="http://schemas.microsoft.com/office/powerpoint/2010/main" val="849073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03DC84-343C-4393-A5B5-FB319CF1D9CD}"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06C1E35-966D-4A10-A5BA-B8D45AAF8174}" type="datetimeFigureOut">
              <a:rPr lang="en-US" smtClean="0"/>
              <a:pPr/>
              <a:t>8/12/2014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B99F1BE-1E65-4382-AE13-7C78F7357E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6C1E35-966D-4A10-A5BA-B8D45AAF8174}" type="datetimeFigureOut">
              <a:rPr lang="en-US" smtClean="0"/>
              <a:pPr/>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9F1BE-1E65-4382-AE13-7C78F7357E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6C1E35-966D-4A10-A5BA-B8D45AAF8174}" type="datetimeFigureOut">
              <a:rPr lang="en-US" smtClean="0"/>
              <a:pPr/>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9F1BE-1E65-4382-AE13-7C78F7357E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6C1E35-966D-4A10-A5BA-B8D45AAF8174}" type="datetimeFigureOut">
              <a:rPr lang="en-US" smtClean="0"/>
              <a:pPr/>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9F1BE-1E65-4382-AE13-7C78F7357E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06C1E35-966D-4A10-A5BA-B8D45AAF8174}" type="datetimeFigureOut">
              <a:rPr lang="en-US" smtClean="0"/>
              <a:pPr/>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9F1BE-1E65-4382-AE13-7C78F7357E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6C1E35-966D-4A10-A5BA-B8D45AAF8174}" type="datetimeFigureOut">
              <a:rPr lang="en-US" smtClean="0"/>
              <a:pPr/>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9F1BE-1E65-4382-AE13-7C78F7357E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06C1E35-966D-4A10-A5BA-B8D45AAF8174}" type="datetimeFigureOut">
              <a:rPr lang="en-US" smtClean="0"/>
              <a:pPr/>
              <a:t>8/12/2014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99F1BE-1E65-4382-AE13-7C78F7357E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6C1E35-966D-4A10-A5BA-B8D45AAF8174}" type="datetimeFigureOut">
              <a:rPr lang="en-US" smtClean="0"/>
              <a:pPr/>
              <a:t>8/12/2014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99F1BE-1E65-4382-AE13-7C78F7357E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C1E35-966D-4A10-A5BA-B8D45AAF8174}" type="datetimeFigureOut">
              <a:rPr lang="en-US" smtClean="0"/>
              <a:pPr/>
              <a:t>8/12/2014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99F1BE-1E65-4382-AE13-7C78F7357E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6C1E35-966D-4A10-A5BA-B8D45AAF8174}" type="datetimeFigureOut">
              <a:rPr lang="en-US" smtClean="0"/>
              <a:pPr/>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9F1BE-1E65-4382-AE13-7C78F7357E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06C1E35-966D-4A10-A5BA-B8D45AAF8174}" type="datetimeFigureOut">
              <a:rPr lang="en-US" smtClean="0"/>
              <a:pPr/>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B99F1BE-1E65-4382-AE13-7C78F7357E7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06C1E35-966D-4A10-A5BA-B8D45AAF8174}" type="datetimeFigureOut">
              <a:rPr lang="en-US" smtClean="0"/>
              <a:pPr/>
              <a:t>8/12/2014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B99F1BE-1E65-4382-AE13-7C78F7357E7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752600"/>
            <a:ext cx="4876800" cy="1524000"/>
          </a:xfrm>
        </p:spPr>
        <p:txBody>
          <a:bodyPr>
            <a:normAutofit/>
          </a:bodyPr>
          <a:lstStyle/>
          <a:p>
            <a:r>
              <a:rPr lang="en-US" dirty="0" smtClean="0"/>
              <a:t> </a:t>
            </a:r>
            <a:r>
              <a:rPr lang="en-US" sz="4000" b="1" dirty="0" smtClean="0"/>
              <a:t>KOMPREHENSI LISAN</a:t>
            </a:r>
            <a:endParaRPr lang="en-US" sz="4000" b="1" dirty="0"/>
          </a:p>
        </p:txBody>
      </p:sp>
      <p:sp>
        <p:nvSpPr>
          <p:cNvPr id="3" name="Content Placeholder 2"/>
          <p:cNvSpPr>
            <a:spLocks noGrp="1"/>
          </p:cNvSpPr>
          <p:nvPr>
            <p:ph idx="1"/>
          </p:nvPr>
        </p:nvSpPr>
        <p:spPr>
          <a:xfrm>
            <a:off x="1143000" y="3810000"/>
            <a:ext cx="6324600" cy="1524000"/>
          </a:xfrm>
        </p:spPr>
        <p:txBody>
          <a:bodyPr>
            <a:normAutofit/>
          </a:bodyPr>
          <a:lstStyle/>
          <a:p>
            <a:pPr marL="514350" indent="-514350">
              <a:buNone/>
            </a:pPr>
            <a:r>
              <a:rPr lang="id-ID" dirty="0" smtClean="0"/>
              <a:t> </a:t>
            </a:r>
            <a:endParaRPr lang="en-US"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1001"/>
          <a:ext cx="82296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614353B9-7964-4E6D-9C0D-DA610E23E42D}"/>
                                            </p:graphicEl>
                                          </p:spTgt>
                                        </p:tgtEl>
                                        <p:attrNameLst>
                                          <p:attrName>style.visibility</p:attrName>
                                        </p:attrNameLst>
                                      </p:cBhvr>
                                      <p:to>
                                        <p:strVal val="visible"/>
                                      </p:to>
                                    </p:set>
                                    <p:animEffect transition="in" filter="fade">
                                      <p:cBhvr>
                                        <p:cTn id="7" dur="2000"/>
                                        <p:tgtEl>
                                          <p:spTgt spid="4">
                                            <p:graphicEl>
                                              <a:dgm id="{614353B9-7964-4E6D-9C0D-DA610E23E42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117D755A-1316-4DCC-820B-52F8D1CE670A}"/>
                                            </p:graphicEl>
                                          </p:spTgt>
                                        </p:tgtEl>
                                        <p:attrNameLst>
                                          <p:attrName>style.visibility</p:attrName>
                                        </p:attrNameLst>
                                      </p:cBhvr>
                                      <p:to>
                                        <p:strVal val="visible"/>
                                      </p:to>
                                    </p:set>
                                    <p:animEffect transition="in" filter="fade">
                                      <p:cBhvr>
                                        <p:cTn id="10" dur="2000"/>
                                        <p:tgtEl>
                                          <p:spTgt spid="4">
                                            <p:graphicEl>
                                              <a:dgm id="{117D755A-1316-4DCC-820B-52F8D1CE670A}"/>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dgm id="{5E59E827-1890-408D-861E-4D0025E5EB0D}"/>
                                            </p:graphicEl>
                                          </p:spTgt>
                                        </p:tgtEl>
                                        <p:attrNameLst>
                                          <p:attrName>style.visibility</p:attrName>
                                        </p:attrNameLst>
                                      </p:cBhvr>
                                      <p:to>
                                        <p:strVal val="visible"/>
                                      </p:to>
                                    </p:set>
                                    <p:animEffect transition="in" filter="fade">
                                      <p:cBhvr>
                                        <p:cTn id="15" dur="2000"/>
                                        <p:tgtEl>
                                          <p:spTgt spid="4">
                                            <p:graphicEl>
                                              <a:dgm id="{5E59E827-1890-408D-861E-4D0025E5EB0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757879A5-4C5B-4FC3-8715-5BC52491A6A3}"/>
                                            </p:graphicEl>
                                          </p:spTgt>
                                        </p:tgtEl>
                                        <p:attrNameLst>
                                          <p:attrName>style.visibility</p:attrName>
                                        </p:attrNameLst>
                                      </p:cBhvr>
                                      <p:to>
                                        <p:strVal val="visible"/>
                                      </p:to>
                                    </p:set>
                                    <p:animEffect transition="in" filter="fade">
                                      <p:cBhvr>
                                        <p:cTn id="20" dur="2000"/>
                                        <p:tgtEl>
                                          <p:spTgt spid="4">
                                            <p:graphicEl>
                                              <a:dgm id="{757879A5-4C5B-4FC3-8715-5BC52491A6A3}"/>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graphicEl>
                                              <a:dgm id="{20A8D6CB-3F91-4B4F-BFC2-05E4E0851713}"/>
                                            </p:graphicEl>
                                          </p:spTgt>
                                        </p:tgtEl>
                                        <p:attrNameLst>
                                          <p:attrName>style.visibility</p:attrName>
                                        </p:attrNameLst>
                                      </p:cBhvr>
                                      <p:to>
                                        <p:strVal val="visible"/>
                                      </p:to>
                                    </p:set>
                                    <p:animEffect transition="in" filter="fade">
                                      <p:cBhvr>
                                        <p:cTn id="25" dur="2000"/>
                                        <p:tgtEl>
                                          <p:spTgt spid="4">
                                            <p:graphicEl>
                                              <a:dgm id="{20A8D6CB-3F91-4B4F-BFC2-05E4E0851713}"/>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graphicEl>
                                              <a:dgm id="{5067815B-D556-4C6A-A4A7-39D4457A8B8A}"/>
                                            </p:graphicEl>
                                          </p:spTgt>
                                        </p:tgtEl>
                                        <p:attrNameLst>
                                          <p:attrName>style.visibility</p:attrName>
                                        </p:attrNameLst>
                                      </p:cBhvr>
                                      <p:to>
                                        <p:strVal val="visible"/>
                                      </p:to>
                                    </p:set>
                                    <p:animEffect transition="in" filter="fade">
                                      <p:cBhvr>
                                        <p:cTn id="30" dur="2000"/>
                                        <p:tgtEl>
                                          <p:spTgt spid="4">
                                            <p:graphicEl>
                                              <a:dgm id="{5067815B-D556-4C6A-A4A7-39D4457A8B8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1001"/>
          <a:ext cx="82296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6324600"/>
          </a:xfrm>
        </p:spPr>
        <p:txBody>
          <a:bodyPr>
            <a:normAutofit/>
          </a:bodyPr>
          <a:lstStyle/>
          <a:p>
            <a:pPr marL="514350" indent="-514350" algn="just">
              <a:buNone/>
            </a:pPr>
            <a:endParaRPr lang="id-ID" sz="2400" dirty="0"/>
          </a:p>
        </p:txBody>
      </p:sp>
      <p:graphicFrame>
        <p:nvGraphicFramePr>
          <p:cNvPr id="4" name="Table 3"/>
          <p:cNvGraphicFramePr>
            <a:graphicFrameLocks noGrp="1"/>
          </p:cNvGraphicFramePr>
          <p:nvPr/>
        </p:nvGraphicFramePr>
        <p:xfrm>
          <a:off x="457200" y="1143003"/>
          <a:ext cx="8458200" cy="5415277"/>
        </p:xfrm>
        <a:graphic>
          <a:graphicData uri="http://schemas.openxmlformats.org/drawingml/2006/table">
            <a:tbl>
              <a:tblPr firstRow="1" bandRow="1">
                <a:tableStyleId>{5C22544A-7EE6-4342-B048-85BDC9FD1C3A}</a:tableStyleId>
              </a:tblPr>
              <a:tblGrid>
                <a:gridCol w="838200"/>
                <a:gridCol w="3810000"/>
                <a:gridCol w="3810000"/>
              </a:tblGrid>
              <a:tr h="773611">
                <a:tc>
                  <a:txBody>
                    <a:bodyPr/>
                    <a:lstStyle/>
                    <a:p>
                      <a:pPr algn="ctr"/>
                      <a:r>
                        <a:rPr lang="id-ID" sz="1600" dirty="0" smtClean="0"/>
                        <a:t>NO</a:t>
                      </a:r>
                      <a:endParaRPr lang="id-ID" sz="1600" dirty="0"/>
                    </a:p>
                  </a:txBody>
                  <a:tcPr/>
                </a:tc>
                <a:tc>
                  <a:txBody>
                    <a:bodyPr/>
                    <a:lstStyle/>
                    <a:p>
                      <a:pPr algn="ctr"/>
                      <a:r>
                        <a:rPr lang="id-ID" sz="2400" dirty="0" smtClean="0"/>
                        <a:t>MENYIMAK </a:t>
                      </a:r>
                      <a:r>
                        <a:rPr lang="en-US" sz="2400" baseline="0" dirty="0" smtClean="0"/>
                        <a:t> I</a:t>
                      </a:r>
                      <a:r>
                        <a:rPr lang="id-ID" sz="2400" dirty="0" smtClean="0"/>
                        <a:t>NTENS</a:t>
                      </a:r>
                      <a:r>
                        <a:rPr lang="en-US" sz="2400" dirty="0" err="1" smtClean="0"/>
                        <a:t>i</a:t>
                      </a:r>
                      <a:r>
                        <a:rPr lang="id-ID" sz="2400" dirty="0" smtClean="0"/>
                        <a:t>F</a:t>
                      </a:r>
                      <a:endParaRPr lang="id-ID" sz="2400" dirty="0"/>
                    </a:p>
                  </a:txBody>
                  <a:tcPr/>
                </a:tc>
                <a:tc>
                  <a:txBody>
                    <a:bodyPr/>
                    <a:lstStyle/>
                    <a:p>
                      <a:pPr algn="ctr"/>
                      <a:r>
                        <a:rPr lang="id-ID" sz="2400" dirty="0" smtClean="0"/>
                        <a:t>MENYIMAK EKSTENSIF</a:t>
                      </a:r>
                      <a:endParaRPr lang="id-ID" sz="2400" dirty="0"/>
                    </a:p>
                  </a:txBody>
                  <a:tcPr/>
                </a:tc>
              </a:tr>
              <a:tr h="773611">
                <a:tc>
                  <a:txBody>
                    <a:bodyPr/>
                    <a:lstStyle/>
                    <a:p>
                      <a:pPr algn="ctr"/>
                      <a:r>
                        <a:rPr lang="id-ID" sz="1600" dirty="0" smtClean="0"/>
                        <a:t>1.</a:t>
                      </a:r>
                      <a:endParaRPr lang="id-ID" sz="1600" dirty="0"/>
                    </a:p>
                  </a:txBody>
                  <a:tcPr/>
                </a:tc>
                <a:tc>
                  <a:txBody>
                    <a:bodyPr/>
                    <a:lstStyle/>
                    <a:p>
                      <a:pPr algn="ctr"/>
                      <a:r>
                        <a:rPr lang="id-ID" sz="2400" dirty="0" smtClean="0"/>
                        <a:t>Menyimak</a:t>
                      </a:r>
                      <a:r>
                        <a:rPr lang="id-ID" sz="2400" baseline="0" dirty="0" smtClean="0"/>
                        <a:t> kritis</a:t>
                      </a:r>
                      <a:endParaRPr lang="id-ID" sz="2400" dirty="0"/>
                    </a:p>
                  </a:txBody>
                  <a:tcPr/>
                </a:tc>
                <a:tc>
                  <a:txBody>
                    <a:bodyPr/>
                    <a:lstStyle/>
                    <a:p>
                      <a:pPr algn="ctr"/>
                      <a:r>
                        <a:rPr lang="id-ID" sz="2400" dirty="0" smtClean="0"/>
                        <a:t>Menyimak sosial</a:t>
                      </a:r>
                      <a:endParaRPr lang="id-ID" sz="2400" dirty="0"/>
                    </a:p>
                  </a:txBody>
                  <a:tcPr/>
                </a:tc>
              </a:tr>
              <a:tr h="773611">
                <a:tc>
                  <a:txBody>
                    <a:bodyPr/>
                    <a:lstStyle/>
                    <a:p>
                      <a:pPr algn="ctr"/>
                      <a:r>
                        <a:rPr lang="id-ID" sz="1600" dirty="0" smtClean="0"/>
                        <a:t>2.</a:t>
                      </a:r>
                      <a:endParaRPr lang="id-ID" sz="1600" dirty="0"/>
                    </a:p>
                  </a:txBody>
                  <a:tcPr/>
                </a:tc>
                <a:tc>
                  <a:txBody>
                    <a:bodyPr/>
                    <a:lstStyle/>
                    <a:p>
                      <a:pPr algn="ctr"/>
                      <a:r>
                        <a:rPr lang="id-ID" sz="2400" dirty="0" smtClean="0"/>
                        <a:t>Menyimak konsentratif</a:t>
                      </a:r>
                      <a:endParaRPr lang="id-ID" sz="2400" dirty="0"/>
                    </a:p>
                  </a:txBody>
                  <a:tcPr/>
                </a:tc>
                <a:tc>
                  <a:txBody>
                    <a:bodyPr/>
                    <a:lstStyle/>
                    <a:p>
                      <a:pPr algn="ctr"/>
                      <a:r>
                        <a:rPr lang="id-ID" sz="2400" dirty="0" smtClean="0"/>
                        <a:t>Menyimak sekunder</a:t>
                      </a:r>
                      <a:endParaRPr lang="id-ID" sz="2400" dirty="0"/>
                    </a:p>
                  </a:txBody>
                  <a:tcPr/>
                </a:tc>
              </a:tr>
              <a:tr h="773611">
                <a:tc>
                  <a:txBody>
                    <a:bodyPr/>
                    <a:lstStyle/>
                    <a:p>
                      <a:pPr algn="ctr"/>
                      <a:r>
                        <a:rPr lang="id-ID" sz="1600" dirty="0" smtClean="0"/>
                        <a:t>3.</a:t>
                      </a:r>
                      <a:endParaRPr lang="id-ID" sz="1600" dirty="0"/>
                    </a:p>
                  </a:txBody>
                  <a:tcPr/>
                </a:tc>
                <a:tc>
                  <a:txBody>
                    <a:bodyPr/>
                    <a:lstStyle/>
                    <a:p>
                      <a:pPr algn="ctr"/>
                      <a:r>
                        <a:rPr lang="id-ID" sz="2400" dirty="0" smtClean="0"/>
                        <a:t>Menyimak kreatif</a:t>
                      </a:r>
                      <a:endParaRPr lang="id-ID" sz="2400" dirty="0"/>
                    </a:p>
                  </a:txBody>
                  <a:tcPr/>
                </a:tc>
                <a:tc>
                  <a:txBody>
                    <a:bodyPr/>
                    <a:lstStyle/>
                    <a:p>
                      <a:pPr algn="ctr"/>
                      <a:r>
                        <a:rPr lang="id-ID" sz="2400" dirty="0" smtClean="0"/>
                        <a:t>Menyimak estetis</a:t>
                      </a:r>
                      <a:endParaRPr lang="id-ID" sz="2400" dirty="0"/>
                    </a:p>
                  </a:txBody>
                  <a:tcPr/>
                </a:tc>
              </a:tr>
              <a:tr h="773611">
                <a:tc>
                  <a:txBody>
                    <a:bodyPr/>
                    <a:lstStyle/>
                    <a:p>
                      <a:pPr algn="ctr"/>
                      <a:r>
                        <a:rPr lang="id-ID" sz="1600" dirty="0" smtClean="0"/>
                        <a:t>4.</a:t>
                      </a:r>
                      <a:endParaRPr lang="id-ID" sz="1600" dirty="0"/>
                    </a:p>
                  </a:txBody>
                  <a:tcPr/>
                </a:tc>
                <a:tc>
                  <a:txBody>
                    <a:bodyPr/>
                    <a:lstStyle/>
                    <a:p>
                      <a:pPr algn="ctr"/>
                      <a:r>
                        <a:rPr lang="id-ID" sz="2400" dirty="0" smtClean="0"/>
                        <a:t>Menyimak eksploratif</a:t>
                      </a:r>
                      <a:endParaRPr lang="id-ID" sz="2400" dirty="0"/>
                    </a:p>
                  </a:txBody>
                  <a:tcPr/>
                </a:tc>
                <a:tc>
                  <a:txBody>
                    <a:bodyPr/>
                    <a:lstStyle/>
                    <a:p>
                      <a:pPr algn="ctr"/>
                      <a:r>
                        <a:rPr lang="id-ID" sz="2400" dirty="0" smtClean="0"/>
                        <a:t>Menyimak pasif</a:t>
                      </a:r>
                      <a:endParaRPr lang="id-ID" sz="2400" dirty="0"/>
                    </a:p>
                  </a:txBody>
                  <a:tcPr/>
                </a:tc>
              </a:tr>
              <a:tr h="773611">
                <a:tc>
                  <a:txBody>
                    <a:bodyPr/>
                    <a:lstStyle/>
                    <a:p>
                      <a:pPr algn="ctr"/>
                      <a:r>
                        <a:rPr lang="id-ID" sz="1600" dirty="0" smtClean="0"/>
                        <a:t>5.</a:t>
                      </a:r>
                      <a:endParaRPr lang="id-ID" sz="1600" dirty="0"/>
                    </a:p>
                  </a:txBody>
                  <a:tcPr/>
                </a:tc>
                <a:tc>
                  <a:txBody>
                    <a:bodyPr/>
                    <a:lstStyle/>
                    <a:p>
                      <a:pPr algn="ctr"/>
                      <a:r>
                        <a:rPr lang="id-ID" sz="2400" dirty="0" smtClean="0"/>
                        <a:t>Menyimak interogatif</a:t>
                      </a:r>
                      <a:endParaRPr lang="id-ID" sz="2400" dirty="0"/>
                    </a:p>
                  </a:txBody>
                  <a:tcPr/>
                </a:tc>
                <a:tc>
                  <a:txBody>
                    <a:bodyPr/>
                    <a:lstStyle/>
                    <a:p>
                      <a:pPr algn="ctr"/>
                      <a:endParaRPr lang="id-ID" sz="1600" dirty="0"/>
                    </a:p>
                  </a:txBody>
                  <a:tcPr/>
                </a:tc>
              </a:tr>
              <a:tr h="773611">
                <a:tc>
                  <a:txBody>
                    <a:bodyPr/>
                    <a:lstStyle/>
                    <a:p>
                      <a:pPr algn="ctr"/>
                      <a:r>
                        <a:rPr lang="id-ID" sz="1600" dirty="0" smtClean="0"/>
                        <a:t>6.</a:t>
                      </a:r>
                      <a:endParaRPr lang="id-ID" sz="1600" dirty="0"/>
                    </a:p>
                  </a:txBody>
                  <a:tcPr/>
                </a:tc>
                <a:tc>
                  <a:txBody>
                    <a:bodyPr/>
                    <a:lstStyle/>
                    <a:p>
                      <a:pPr algn="ctr"/>
                      <a:r>
                        <a:rPr lang="id-ID" sz="2400" dirty="0" smtClean="0"/>
                        <a:t>Menyi</a:t>
                      </a:r>
                      <a:r>
                        <a:rPr lang="en-US" sz="2400" dirty="0" smtClean="0"/>
                        <a:t>m</a:t>
                      </a:r>
                      <a:r>
                        <a:rPr lang="id-ID" sz="2400" dirty="0" smtClean="0"/>
                        <a:t>ak selektif</a:t>
                      </a:r>
                      <a:endParaRPr lang="id-ID" sz="2400" dirty="0"/>
                    </a:p>
                  </a:txBody>
                  <a:tcPr/>
                </a:tc>
                <a:tc>
                  <a:txBody>
                    <a:bodyPr/>
                    <a:lstStyle/>
                    <a:p>
                      <a:pPr algn="ctr"/>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0"/>
          <a:ext cx="8991600" cy="670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FFE3134E-0154-4E26-A7E0-CE968556836F}"/>
                                            </p:graphicEl>
                                          </p:spTgt>
                                        </p:tgtEl>
                                        <p:attrNameLst>
                                          <p:attrName>style.visibility</p:attrName>
                                        </p:attrNameLst>
                                      </p:cBhvr>
                                      <p:to>
                                        <p:strVal val="visible"/>
                                      </p:to>
                                    </p:set>
                                    <p:animEffect transition="in" filter="fade">
                                      <p:cBhvr>
                                        <p:cTn id="7" dur="2000"/>
                                        <p:tgtEl>
                                          <p:spTgt spid="4">
                                            <p:graphicEl>
                                              <a:dgm id="{FFE3134E-0154-4E26-A7E0-CE968556836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0BB24D7D-3138-4007-B244-08961A6365D7}"/>
                                            </p:graphicEl>
                                          </p:spTgt>
                                        </p:tgtEl>
                                        <p:attrNameLst>
                                          <p:attrName>style.visibility</p:attrName>
                                        </p:attrNameLst>
                                      </p:cBhvr>
                                      <p:to>
                                        <p:strVal val="visible"/>
                                      </p:to>
                                    </p:set>
                                    <p:animEffect transition="in" filter="fade">
                                      <p:cBhvr>
                                        <p:cTn id="12" dur="2000"/>
                                        <p:tgtEl>
                                          <p:spTgt spid="4">
                                            <p:graphicEl>
                                              <a:dgm id="{0BB24D7D-3138-4007-B244-08961A6365D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7EFE35F0-95F3-4B5B-B2A6-2384BB94004F}"/>
                                            </p:graphicEl>
                                          </p:spTgt>
                                        </p:tgtEl>
                                        <p:attrNameLst>
                                          <p:attrName>style.visibility</p:attrName>
                                        </p:attrNameLst>
                                      </p:cBhvr>
                                      <p:to>
                                        <p:strVal val="visible"/>
                                      </p:to>
                                    </p:set>
                                    <p:animEffect transition="in" filter="fade">
                                      <p:cBhvr>
                                        <p:cTn id="17" dur="2000"/>
                                        <p:tgtEl>
                                          <p:spTgt spid="4">
                                            <p:graphicEl>
                                              <a:dgm id="{7EFE35F0-95F3-4B5B-B2A6-2384BB94004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EC5B3D7E-3DE1-49EA-85E6-C9413C23E70A}"/>
                                            </p:graphicEl>
                                          </p:spTgt>
                                        </p:tgtEl>
                                        <p:attrNameLst>
                                          <p:attrName>style.visibility</p:attrName>
                                        </p:attrNameLst>
                                      </p:cBhvr>
                                      <p:to>
                                        <p:strVal val="visible"/>
                                      </p:to>
                                    </p:set>
                                    <p:animEffect transition="in" filter="fade">
                                      <p:cBhvr>
                                        <p:cTn id="22" dur="2000"/>
                                        <p:tgtEl>
                                          <p:spTgt spid="4">
                                            <p:graphicEl>
                                              <a:dgm id="{EC5B3D7E-3DE1-49EA-85E6-C9413C23E70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0239445C-88B3-4743-A2F2-38BA3466D237}"/>
                                            </p:graphicEl>
                                          </p:spTgt>
                                        </p:tgtEl>
                                        <p:attrNameLst>
                                          <p:attrName>style.visibility</p:attrName>
                                        </p:attrNameLst>
                                      </p:cBhvr>
                                      <p:to>
                                        <p:strVal val="visible"/>
                                      </p:to>
                                    </p:set>
                                    <p:animEffect transition="in" filter="fade">
                                      <p:cBhvr>
                                        <p:cTn id="27" dur="2000"/>
                                        <p:tgtEl>
                                          <p:spTgt spid="4">
                                            <p:graphicEl>
                                              <a:dgm id="{0239445C-88B3-4743-A2F2-38BA3466D237}"/>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55B51ADB-EE59-4887-9B81-D8FE08268652}"/>
                                            </p:graphicEl>
                                          </p:spTgt>
                                        </p:tgtEl>
                                        <p:attrNameLst>
                                          <p:attrName>style.visibility</p:attrName>
                                        </p:attrNameLst>
                                      </p:cBhvr>
                                      <p:to>
                                        <p:strVal val="visible"/>
                                      </p:to>
                                    </p:set>
                                    <p:animEffect transition="in" filter="fade">
                                      <p:cBhvr>
                                        <p:cTn id="32" dur="2000"/>
                                        <p:tgtEl>
                                          <p:spTgt spid="4">
                                            <p:graphicEl>
                                              <a:dgm id="{55B51ADB-EE59-4887-9B81-D8FE08268652}"/>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641F3E32-F05D-4258-9F30-AC76CD21D078}"/>
                                            </p:graphicEl>
                                          </p:spTgt>
                                        </p:tgtEl>
                                        <p:attrNameLst>
                                          <p:attrName>style.visibility</p:attrName>
                                        </p:attrNameLst>
                                      </p:cBhvr>
                                      <p:to>
                                        <p:strVal val="visible"/>
                                      </p:to>
                                    </p:set>
                                    <p:animEffect transition="in" filter="fade">
                                      <p:cBhvr>
                                        <p:cTn id="37" dur="2000"/>
                                        <p:tgtEl>
                                          <p:spTgt spid="4">
                                            <p:graphicEl>
                                              <a:dgm id="{641F3E32-F05D-4258-9F30-AC76CD21D078}"/>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E28C49B7-2EF4-4F25-83B4-7FAD42CF53DD}"/>
                                            </p:graphicEl>
                                          </p:spTgt>
                                        </p:tgtEl>
                                        <p:attrNameLst>
                                          <p:attrName>style.visibility</p:attrName>
                                        </p:attrNameLst>
                                      </p:cBhvr>
                                      <p:to>
                                        <p:strVal val="visible"/>
                                      </p:to>
                                    </p:set>
                                    <p:animEffect transition="in" filter="fade">
                                      <p:cBhvr>
                                        <p:cTn id="42" dur="2000"/>
                                        <p:tgtEl>
                                          <p:spTgt spid="4">
                                            <p:graphicEl>
                                              <a:dgm id="{E28C49B7-2EF4-4F25-83B4-7FAD42CF53DD}"/>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graphicEl>
                                              <a:dgm id="{E9726AEE-45BB-4273-87E1-CC922B715642}"/>
                                            </p:graphicEl>
                                          </p:spTgt>
                                        </p:tgtEl>
                                        <p:attrNameLst>
                                          <p:attrName>style.visibility</p:attrName>
                                        </p:attrNameLst>
                                      </p:cBhvr>
                                      <p:to>
                                        <p:strVal val="visible"/>
                                      </p:to>
                                    </p:set>
                                    <p:animEffect transition="in" filter="fade">
                                      <p:cBhvr>
                                        <p:cTn id="47" dur="2000"/>
                                        <p:tgtEl>
                                          <p:spTgt spid="4">
                                            <p:graphicEl>
                                              <a:dgm id="{E9726AEE-45BB-4273-87E1-CC922B71564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6BB04E89-26FE-4C59-A4E5-277CFF7D0862}"/>
                                            </p:graphicEl>
                                          </p:spTgt>
                                        </p:tgtEl>
                                        <p:attrNameLst>
                                          <p:attrName>style.visibility</p:attrName>
                                        </p:attrNameLst>
                                      </p:cBhvr>
                                      <p:to>
                                        <p:strVal val="visible"/>
                                      </p:to>
                                    </p:set>
                                    <p:animEffect transition="in" filter="fade">
                                      <p:cBhvr>
                                        <p:cTn id="52" dur="2000"/>
                                        <p:tgtEl>
                                          <p:spTgt spid="4">
                                            <p:graphicEl>
                                              <a:dgm id="{6BB04E89-26FE-4C59-A4E5-277CFF7D0862}"/>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graphicEl>
                                              <a:dgm id="{6FAB03BC-A9C3-4890-A982-8A8C91331DA0}"/>
                                            </p:graphicEl>
                                          </p:spTgt>
                                        </p:tgtEl>
                                        <p:attrNameLst>
                                          <p:attrName>style.visibility</p:attrName>
                                        </p:attrNameLst>
                                      </p:cBhvr>
                                      <p:to>
                                        <p:strVal val="visible"/>
                                      </p:to>
                                    </p:set>
                                    <p:animEffect transition="in" filter="fade">
                                      <p:cBhvr>
                                        <p:cTn id="57" dur="2000"/>
                                        <p:tgtEl>
                                          <p:spTgt spid="4">
                                            <p:graphicEl>
                                              <a:dgm id="{6FAB03BC-A9C3-4890-A982-8A8C91331DA0}"/>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graphicEl>
                                              <a:dgm id="{058700EA-9AF8-4453-A262-6AC0925314CE}"/>
                                            </p:graphicEl>
                                          </p:spTgt>
                                        </p:tgtEl>
                                        <p:attrNameLst>
                                          <p:attrName>style.visibility</p:attrName>
                                        </p:attrNameLst>
                                      </p:cBhvr>
                                      <p:to>
                                        <p:strVal val="visible"/>
                                      </p:to>
                                    </p:set>
                                    <p:animEffect transition="in" filter="fade">
                                      <p:cBhvr>
                                        <p:cTn id="62" dur="2000"/>
                                        <p:tgtEl>
                                          <p:spTgt spid="4">
                                            <p:graphicEl>
                                              <a:dgm id="{058700EA-9AF8-4453-A262-6AC0925314C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152400"/>
          <a:ext cx="8686800" cy="670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fontScale="90000"/>
          </a:bodyPr>
          <a:lstStyle/>
          <a:p>
            <a:pPr lvl="0"/>
            <a:r>
              <a:rPr lang="en-US" dirty="0" smtClean="0"/>
              <a:t>K</a:t>
            </a:r>
            <a:r>
              <a:rPr lang="id-ID" dirty="0" smtClean="0"/>
              <a:t>eterampilan berbahasa </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4724400"/>
          </a:xfrm>
        </p:spPr>
        <p:txBody>
          <a:bodyPr/>
          <a:lstStyle/>
          <a:p>
            <a:pPr>
              <a:buNone/>
            </a:pPr>
            <a:endParaRPr lang="en-US" dirty="0"/>
          </a:p>
        </p:txBody>
      </p:sp>
      <p:sp>
        <p:nvSpPr>
          <p:cNvPr id="5" name="Oval 4"/>
          <p:cNvSpPr/>
          <p:nvPr/>
        </p:nvSpPr>
        <p:spPr>
          <a:xfrm>
            <a:off x="533400" y="2971800"/>
            <a:ext cx="28194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d-ID" sz="2400" dirty="0" smtClean="0"/>
              <a:t>Menulis </a:t>
            </a:r>
            <a:endParaRPr lang="en-US" sz="2400" dirty="0" smtClean="0"/>
          </a:p>
          <a:p>
            <a:pPr lvl="0" algn="ctr"/>
            <a:r>
              <a:rPr lang="id-ID" sz="2400" dirty="0" smtClean="0"/>
              <a:t> 9 %</a:t>
            </a:r>
            <a:endParaRPr lang="en-US" sz="2400" dirty="0" smtClean="0"/>
          </a:p>
          <a:p>
            <a:pPr algn="ctr"/>
            <a:endParaRPr lang="en-US" dirty="0"/>
          </a:p>
        </p:txBody>
      </p:sp>
      <p:sp>
        <p:nvSpPr>
          <p:cNvPr id="6" name="Oval 5"/>
          <p:cNvSpPr/>
          <p:nvPr/>
        </p:nvSpPr>
        <p:spPr>
          <a:xfrm>
            <a:off x="3124200" y="1752600"/>
            <a:ext cx="26670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d-ID" sz="2400" dirty="0" smtClean="0"/>
              <a:t>Membaca </a:t>
            </a:r>
            <a:endParaRPr lang="en-US" sz="2400" dirty="0" smtClean="0"/>
          </a:p>
          <a:p>
            <a:pPr lvl="0" algn="ctr"/>
            <a:r>
              <a:rPr lang="id-ID" dirty="0" smtClean="0"/>
              <a:t> 16 %</a:t>
            </a:r>
            <a:endParaRPr lang="en-US" dirty="0" smtClean="0"/>
          </a:p>
          <a:p>
            <a:pPr algn="ctr"/>
            <a:endParaRPr lang="en-US" dirty="0"/>
          </a:p>
        </p:txBody>
      </p:sp>
      <p:sp>
        <p:nvSpPr>
          <p:cNvPr id="8" name="Oval 7"/>
          <p:cNvSpPr/>
          <p:nvPr/>
        </p:nvSpPr>
        <p:spPr>
          <a:xfrm>
            <a:off x="5715000" y="3048000"/>
            <a:ext cx="28194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d-ID" sz="2400" dirty="0" smtClean="0"/>
              <a:t>Berbicara</a:t>
            </a:r>
            <a:endParaRPr lang="en-US" sz="2400" dirty="0" smtClean="0"/>
          </a:p>
          <a:p>
            <a:pPr lvl="0" algn="ctr"/>
            <a:r>
              <a:rPr lang="id-ID" sz="2400" dirty="0" smtClean="0"/>
              <a:t> 30%</a:t>
            </a:r>
            <a:endParaRPr lang="en-US" sz="2400" dirty="0" smtClean="0"/>
          </a:p>
          <a:p>
            <a:pPr algn="ctr"/>
            <a:endParaRPr lang="en-US" dirty="0"/>
          </a:p>
        </p:txBody>
      </p:sp>
      <p:sp>
        <p:nvSpPr>
          <p:cNvPr id="9" name="Oval 8"/>
          <p:cNvSpPr/>
          <p:nvPr/>
        </p:nvSpPr>
        <p:spPr>
          <a:xfrm>
            <a:off x="3048000" y="4267200"/>
            <a:ext cx="27432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d-ID" sz="2400" dirty="0" smtClean="0"/>
              <a:t>Menyimak</a:t>
            </a:r>
            <a:endParaRPr lang="en-US" sz="2400" dirty="0" smtClean="0"/>
          </a:p>
          <a:p>
            <a:pPr lvl="0" algn="ctr"/>
            <a:r>
              <a:rPr lang="id-ID" sz="2400" dirty="0" smtClean="0"/>
              <a:t> 45 %</a:t>
            </a:r>
            <a:endParaRPr lang="en-US" sz="2400" dirty="0" smtClean="0"/>
          </a:p>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r>
              <a:rPr lang="id-ID" sz="3200" dirty="0" smtClean="0"/>
              <a:t>Pembinaan Daya Simak</a:t>
            </a:r>
            <a:endParaRPr lang="id-ID" sz="3200" dirty="0"/>
          </a:p>
        </p:txBody>
      </p:sp>
      <p:sp>
        <p:nvSpPr>
          <p:cNvPr id="3" name="Content Placeholder 2"/>
          <p:cNvSpPr>
            <a:spLocks noGrp="1"/>
          </p:cNvSpPr>
          <p:nvPr>
            <p:ph idx="1"/>
          </p:nvPr>
        </p:nvSpPr>
        <p:spPr>
          <a:xfrm>
            <a:off x="228600" y="457200"/>
            <a:ext cx="8686800" cy="6400800"/>
          </a:xfrm>
        </p:spPr>
        <p:txBody>
          <a:bodyPr>
            <a:normAutofit/>
          </a:bodyPr>
          <a:lstStyle/>
          <a:p>
            <a:pPr marL="514350" indent="-514350" algn="just">
              <a:buNone/>
            </a:pPr>
            <a:r>
              <a:rPr lang="id-ID" sz="2400" dirty="0" smtClean="0"/>
              <a:t>Standar penyimak yang baik:</a:t>
            </a:r>
          </a:p>
          <a:p>
            <a:pPr marL="514350" indent="-514350" algn="just">
              <a:buAutoNum type="arabicPeriod"/>
            </a:pPr>
            <a:r>
              <a:rPr lang="id-ID" sz="2400" dirty="0" smtClean="0"/>
              <a:t>Melihat pembicara sewaktu menyimak</a:t>
            </a:r>
          </a:p>
          <a:p>
            <a:pPr marL="514350" indent="-514350" algn="just">
              <a:buAutoNum type="arabicPeriod"/>
            </a:pPr>
            <a:r>
              <a:rPr lang="id-ID" sz="2400" dirty="0" smtClean="0"/>
              <a:t>Menjaga ketenangan suasana</a:t>
            </a:r>
          </a:p>
          <a:p>
            <a:pPr marL="514350" indent="-514350" algn="just">
              <a:buAutoNum type="arabicPeriod"/>
            </a:pPr>
            <a:r>
              <a:rPr lang="id-ID" sz="2400" dirty="0" smtClean="0"/>
              <a:t>Berlaku sopan</a:t>
            </a:r>
          </a:p>
          <a:p>
            <a:pPr marL="514350" indent="-514350" algn="just">
              <a:buAutoNum type="arabicPeriod"/>
            </a:pPr>
            <a:r>
              <a:rPr lang="id-ID" sz="2400" dirty="0" smtClean="0"/>
              <a:t>Memikirkan apa yang disampaikan pembicara</a:t>
            </a:r>
          </a:p>
          <a:p>
            <a:pPr marL="514350" indent="-514350" algn="just">
              <a:buAutoNum type="arabicPeriod"/>
            </a:pPr>
            <a:r>
              <a:rPr lang="id-ID" sz="2400" dirty="0" smtClean="0"/>
              <a:t>Berkonsentrasi sewaktu menyimak</a:t>
            </a:r>
          </a:p>
          <a:p>
            <a:pPr marL="514350" indent="-514350" algn="just">
              <a:buAutoNum type="arabicPeriod"/>
            </a:pPr>
            <a:r>
              <a:rPr lang="id-ID" sz="2400" dirty="0" smtClean="0"/>
              <a:t>Bersikap terbuka</a:t>
            </a:r>
          </a:p>
          <a:p>
            <a:pPr marL="514350" indent="-514350" algn="just">
              <a:buAutoNum type="arabicPeriod"/>
            </a:pPr>
            <a:r>
              <a:rPr lang="id-ID" sz="2400" dirty="0" smtClean="0"/>
              <a:t>Menghindari interupsi</a:t>
            </a:r>
          </a:p>
          <a:p>
            <a:pPr marL="514350" indent="-514350" algn="just">
              <a:buAutoNum type="arabicPeriod"/>
            </a:pPr>
            <a:r>
              <a:rPr lang="id-ID" sz="2400" dirty="0" smtClean="0"/>
              <a:t>Memperoleh fakta</a:t>
            </a:r>
          </a:p>
          <a:p>
            <a:pPr marL="514350" indent="-514350" algn="just">
              <a:buAutoNum type="arabicPeriod"/>
            </a:pPr>
            <a:r>
              <a:rPr lang="id-ID" sz="2400" dirty="0" smtClean="0"/>
              <a:t>Mengusulkan kritik dengan alasan sehat</a:t>
            </a:r>
          </a:p>
          <a:p>
            <a:pPr marL="514350" indent="-514350" algn="just">
              <a:buAutoNum type="arabicPeriod"/>
            </a:pPr>
            <a:r>
              <a:rPr lang="id-ID" sz="2400" dirty="0" smtClean="0"/>
              <a:t>Menanyakan hal-hal dengan cara rasional</a:t>
            </a:r>
          </a:p>
          <a:p>
            <a:pPr marL="514350" indent="-514350" algn="just">
              <a:buAutoNum type="arabicPeriod"/>
            </a:pPr>
            <a:r>
              <a:rPr lang="id-ID" sz="2400" dirty="0" smtClean="0"/>
              <a:t>Memanfaatkan hal yang disimak</a:t>
            </a:r>
          </a:p>
          <a:p>
            <a:pPr marL="514350" indent="-514350" algn="just">
              <a:buAutoNum type="arabicPeriod"/>
            </a:pPr>
            <a:r>
              <a:rPr lang="id-ID" sz="2400" dirty="0" smtClean="0"/>
              <a:t>Memperoleh kenikmatan dalam berapresiasi</a:t>
            </a:r>
          </a:p>
          <a:p>
            <a:pPr marL="514350" indent="-514350" algn="just">
              <a:buAutoNum type="arabicPeriod"/>
            </a:pPr>
            <a:endParaRPr lang="id-ID" sz="2400" dirty="0" smtClean="0"/>
          </a:p>
          <a:p>
            <a:pPr marL="514350" indent="-514350" algn="just">
              <a:buAutoNum type="arabicPeriod"/>
            </a:pPr>
            <a:endParaRPr lang="id-ID" sz="2400" dirty="0" smtClean="0"/>
          </a:p>
          <a:p>
            <a:pPr marL="514350" indent="-514350" algn="just">
              <a:buAutoNum type="arabicPeriod"/>
            </a:pP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lstStyle/>
          <a:p>
            <a:pPr marL="0" indent="0">
              <a:buNone/>
            </a:pPr>
            <a:r>
              <a:rPr lang="id-ID" sz="2800" b="1" dirty="0"/>
              <a:t>Sepuluh petunjuk menyimak </a:t>
            </a:r>
            <a:r>
              <a:rPr lang="id-ID" sz="2800" b="1" dirty="0" smtClean="0"/>
              <a:t>efektif</a:t>
            </a:r>
          </a:p>
          <a:p>
            <a:pPr marL="514350" indent="-514350">
              <a:buAutoNum type="arabicPeriod"/>
            </a:pPr>
            <a:r>
              <a:rPr lang="id-ID" dirty="0"/>
              <a:t>Carilah butir-butir yang diminati</a:t>
            </a:r>
          </a:p>
          <a:p>
            <a:pPr marL="514350" indent="-514350">
              <a:buFont typeface="Wingdings 2"/>
              <a:buAutoNum type="arabicPeriod"/>
            </a:pPr>
            <a:r>
              <a:rPr lang="id-ID" dirty="0"/>
              <a:t>Nilailah isi bukan gaya</a:t>
            </a:r>
          </a:p>
          <a:p>
            <a:pPr marL="514350" indent="-514350">
              <a:buAutoNum type="arabicPeriod"/>
            </a:pPr>
            <a:r>
              <a:rPr lang="id-ID" dirty="0"/>
              <a:t>Pegang teguh pandangan anda</a:t>
            </a:r>
          </a:p>
          <a:p>
            <a:pPr marL="514350" indent="-514350">
              <a:buAutoNum type="arabicPeriod"/>
            </a:pPr>
            <a:r>
              <a:rPr lang="id-ID" dirty="0"/>
              <a:t>Simaklah ide-ide</a:t>
            </a:r>
          </a:p>
          <a:p>
            <a:pPr marL="514350" indent="-514350">
              <a:buAutoNum type="arabicPeriod"/>
            </a:pPr>
            <a:r>
              <a:rPr lang="id-ID" dirty="0"/>
              <a:t>Harus bersifat fleksibel</a:t>
            </a:r>
          </a:p>
          <a:p>
            <a:pPr marL="514350" indent="-514350">
              <a:buAutoNum type="arabicPeriod"/>
            </a:pPr>
            <a:r>
              <a:rPr lang="id-ID" dirty="0"/>
              <a:t>Olahlah hal-hal yang penting</a:t>
            </a:r>
          </a:p>
          <a:p>
            <a:pPr marL="514350" indent="-514350">
              <a:buAutoNum type="arabicPeriod"/>
            </a:pPr>
            <a:r>
              <a:rPr lang="id-ID" dirty="0"/>
              <a:t>Tantanglah gangguan-gangguan</a:t>
            </a:r>
          </a:p>
          <a:p>
            <a:pPr marL="514350" indent="-514350">
              <a:buAutoNum type="arabicPeriod"/>
            </a:pPr>
            <a:r>
              <a:rPr lang="id-ID" dirty="0"/>
              <a:t>Latihlah pikiran anda</a:t>
            </a:r>
          </a:p>
          <a:p>
            <a:pPr marL="514350" indent="-514350">
              <a:buAutoNum type="arabicPeriod"/>
            </a:pPr>
            <a:r>
              <a:rPr lang="id-ID" dirty="0"/>
              <a:t>Pikiran harus terbuka</a:t>
            </a:r>
          </a:p>
          <a:p>
            <a:pPr marL="514350" indent="-514350">
              <a:buAutoNum type="arabicPeriod"/>
            </a:pPr>
            <a:r>
              <a:rPr lang="id-ID" dirty="0"/>
              <a:t>Manfaatkan kecepatan berfikir anda</a:t>
            </a:r>
          </a:p>
          <a:p>
            <a:pPr marL="0" indent="0">
              <a:buNone/>
            </a:pPr>
            <a:endParaRPr lang="id-ID" dirty="0"/>
          </a:p>
        </p:txBody>
      </p:sp>
    </p:spTree>
    <p:extLst>
      <p:ext uri="{BB962C8B-B14F-4D97-AF65-F5344CB8AC3E}">
        <p14:creationId xmlns:p14="http://schemas.microsoft.com/office/powerpoint/2010/main" val="519587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26199825"/>
              </p:ext>
            </p:extLst>
          </p:nvPr>
        </p:nvGraphicFramePr>
        <p:xfrm>
          <a:off x="457200" y="762000"/>
          <a:ext cx="82296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45087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r>
              <a:rPr lang="id-ID" sz="5400" dirty="0"/>
              <a:t>Empat aktivitas menyimak</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0627409"/>
              </p:ext>
            </p:extLst>
          </p:nvPr>
        </p:nvGraphicFramePr>
        <p:xfrm>
          <a:off x="0" y="914400"/>
          <a:ext cx="9144000" cy="5791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941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4876800" cy="457200"/>
          </a:xfrm>
        </p:spPr>
        <p:txBody>
          <a:bodyPr>
            <a:normAutofit fontScale="90000"/>
          </a:bodyPr>
          <a:lstStyle/>
          <a:p>
            <a:r>
              <a:rPr lang="en-US" dirty="0" smtClean="0"/>
              <a:t> </a:t>
            </a:r>
            <a:r>
              <a:rPr lang="en-US" sz="2700" b="1" dirty="0" smtClean="0"/>
              <a:t>SILABUS KOMPREHENSI LISAN</a:t>
            </a:r>
            <a:endParaRPr lang="en-US" sz="2700" b="1" dirty="0"/>
          </a:p>
        </p:txBody>
      </p:sp>
      <p:sp>
        <p:nvSpPr>
          <p:cNvPr id="3" name="Content Placeholder 2"/>
          <p:cNvSpPr>
            <a:spLocks noGrp="1"/>
          </p:cNvSpPr>
          <p:nvPr>
            <p:ph idx="1"/>
          </p:nvPr>
        </p:nvSpPr>
        <p:spPr>
          <a:xfrm>
            <a:off x="152400" y="533400"/>
            <a:ext cx="8839200" cy="6172200"/>
          </a:xfrm>
        </p:spPr>
        <p:txBody>
          <a:bodyPr>
            <a:normAutofit fontScale="92500" lnSpcReduction="10000"/>
          </a:bodyPr>
          <a:lstStyle/>
          <a:p>
            <a:r>
              <a:rPr lang="en-US" sz="2400" b="1" dirty="0" err="1" smtClean="0"/>
              <a:t>Standar</a:t>
            </a:r>
            <a:r>
              <a:rPr lang="en-US" sz="2400" b="1" dirty="0" smtClean="0"/>
              <a:t> </a:t>
            </a:r>
            <a:r>
              <a:rPr lang="en-US" sz="2400" b="1" dirty="0" err="1" smtClean="0"/>
              <a:t>kompetensi</a:t>
            </a:r>
            <a:r>
              <a:rPr lang="en-US" dirty="0" smtClean="0"/>
              <a:t>;</a:t>
            </a:r>
          </a:p>
          <a:p>
            <a:pPr marL="514350" indent="-514350">
              <a:buAutoNum type="arabicPeriod"/>
            </a:pPr>
            <a:r>
              <a:rPr lang="en-US" sz="2000" dirty="0" err="1" smtClean="0"/>
              <a:t>Mendeskripsikan</a:t>
            </a:r>
            <a:r>
              <a:rPr lang="en-US" sz="2000" dirty="0" smtClean="0"/>
              <a:t> </a:t>
            </a:r>
            <a:r>
              <a:rPr lang="en-US" sz="2000" dirty="0" err="1" smtClean="0"/>
              <a:t>batasan</a:t>
            </a:r>
            <a:r>
              <a:rPr lang="en-US" sz="2000" dirty="0" smtClean="0"/>
              <a:t>, </a:t>
            </a:r>
            <a:r>
              <a:rPr lang="en-US" sz="2000" dirty="0" err="1" smtClean="0"/>
              <a:t>ciri-ciri</a:t>
            </a:r>
            <a:r>
              <a:rPr lang="en-US" sz="2000" dirty="0" smtClean="0"/>
              <a:t> </a:t>
            </a:r>
            <a:r>
              <a:rPr lang="en-US" sz="2000" dirty="0" err="1" smtClean="0"/>
              <a:t>komunikasi</a:t>
            </a:r>
            <a:r>
              <a:rPr lang="en-US" sz="2000" dirty="0" smtClean="0"/>
              <a:t> </a:t>
            </a:r>
            <a:r>
              <a:rPr lang="en-US" sz="2000" dirty="0" err="1" smtClean="0"/>
              <a:t>lisan</a:t>
            </a:r>
            <a:endParaRPr lang="en-US" sz="2000" dirty="0" smtClean="0"/>
          </a:p>
          <a:p>
            <a:pPr marL="514350" indent="-514350">
              <a:buAutoNum type="arabicPeriod"/>
            </a:pPr>
            <a:r>
              <a:rPr lang="en-US" sz="2000" dirty="0" err="1" smtClean="0"/>
              <a:t>Menjelaskan</a:t>
            </a:r>
            <a:r>
              <a:rPr lang="en-US" sz="2000" dirty="0" smtClean="0"/>
              <a:t> </a:t>
            </a:r>
            <a:r>
              <a:rPr lang="en-US" sz="2000" dirty="0" err="1" smtClean="0"/>
              <a:t>hakikat</a:t>
            </a:r>
            <a:r>
              <a:rPr lang="en-US" sz="2000" dirty="0" smtClean="0"/>
              <a:t> </a:t>
            </a:r>
            <a:r>
              <a:rPr lang="en-US" sz="2000" dirty="0" err="1" smtClean="0"/>
              <a:t>menyimak</a:t>
            </a:r>
            <a:r>
              <a:rPr lang="en-US" sz="2000" dirty="0" smtClean="0"/>
              <a:t>; </a:t>
            </a:r>
            <a:r>
              <a:rPr lang="en-US" sz="2000" dirty="0" err="1" smtClean="0"/>
              <a:t>pengertian</a:t>
            </a:r>
            <a:r>
              <a:rPr lang="en-US" sz="2000" dirty="0" smtClean="0"/>
              <a:t>, </a:t>
            </a:r>
            <a:r>
              <a:rPr lang="en-US" sz="2000" dirty="0" err="1" smtClean="0"/>
              <a:t>hubungan</a:t>
            </a:r>
            <a:r>
              <a:rPr lang="en-US" sz="2000" dirty="0" smtClean="0"/>
              <a:t> </a:t>
            </a:r>
            <a:r>
              <a:rPr lang="en-US" sz="2000" dirty="0" err="1" smtClean="0"/>
              <a:t>menyimak</a:t>
            </a:r>
            <a:r>
              <a:rPr lang="en-US" sz="2000" dirty="0" smtClean="0"/>
              <a:t> </a:t>
            </a:r>
            <a:r>
              <a:rPr lang="en-US" sz="2000" dirty="0" err="1" smtClean="0"/>
              <a:t>dengan</a:t>
            </a:r>
            <a:r>
              <a:rPr lang="en-US" sz="2000" dirty="0" smtClean="0"/>
              <a:t> </a:t>
            </a:r>
            <a:r>
              <a:rPr lang="en-US" sz="2000" dirty="0" err="1" smtClean="0"/>
              <a:t>keterampilan</a:t>
            </a:r>
            <a:r>
              <a:rPr lang="en-US" sz="2000" dirty="0" smtClean="0"/>
              <a:t> </a:t>
            </a:r>
            <a:r>
              <a:rPr lang="en-US" sz="2000" dirty="0" err="1" smtClean="0"/>
              <a:t>berbahasa</a:t>
            </a:r>
            <a:r>
              <a:rPr lang="en-US" sz="2000" dirty="0" smtClean="0"/>
              <a:t> yang lain, </a:t>
            </a:r>
            <a:r>
              <a:rPr lang="en-US" sz="2000" dirty="0" err="1" smtClean="0"/>
              <a:t>dan</a:t>
            </a:r>
            <a:r>
              <a:rPr lang="en-US" sz="2000" dirty="0" smtClean="0"/>
              <a:t> </a:t>
            </a:r>
            <a:r>
              <a:rPr lang="en-US" sz="2000" dirty="0" err="1" smtClean="0"/>
              <a:t>tahap-tahap</a:t>
            </a:r>
            <a:r>
              <a:rPr lang="en-US" sz="2000" dirty="0" smtClean="0"/>
              <a:t> </a:t>
            </a:r>
            <a:r>
              <a:rPr lang="en-US" sz="2000" dirty="0" err="1" smtClean="0"/>
              <a:t>menyimak</a:t>
            </a:r>
            <a:endParaRPr lang="en-US" sz="2000" dirty="0" smtClean="0"/>
          </a:p>
          <a:p>
            <a:pPr marL="514350" indent="-514350">
              <a:buAutoNum type="arabicPeriod"/>
            </a:pPr>
            <a:r>
              <a:rPr lang="en-US" sz="2000" dirty="0" err="1" smtClean="0"/>
              <a:t>Mendeskripsikan</a:t>
            </a:r>
            <a:r>
              <a:rPr lang="en-US" sz="2000" dirty="0" smtClean="0"/>
              <a:t> </a:t>
            </a:r>
            <a:r>
              <a:rPr lang="en-US" sz="2000" dirty="0" err="1" smtClean="0"/>
              <a:t>tujuan</a:t>
            </a:r>
            <a:r>
              <a:rPr lang="en-US" sz="2000" dirty="0" smtClean="0"/>
              <a:t> </a:t>
            </a:r>
            <a:r>
              <a:rPr lang="en-US" sz="2000" dirty="0" err="1" smtClean="0"/>
              <a:t>dan</a:t>
            </a:r>
            <a:r>
              <a:rPr lang="en-US" sz="2000" dirty="0" smtClean="0"/>
              <a:t> </a:t>
            </a:r>
            <a:r>
              <a:rPr lang="en-US" sz="2000" dirty="0" err="1" smtClean="0"/>
              <a:t>berbagai</a:t>
            </a:r>
            <a:r>
              <a:rPr lang="en-US" sz="2000" dirty="0" smtClean="0"/>
              <a:t> </a:t>
            </a:r>
            <a:r>
              <a:rPr lang="en-US" sz="2000" dirty="0" err="1" smtClean="0"/>
              <a:t>jenis</a:t>
            </a:r>
            <a:r>
              <a:rPr lang="en-US" sz="2000" dirty="0" smtClean="0"/>
              <a:t> </a:t>
            </a:r>
            <a:r>
              <a:rPr lang="en-US" sz="2000" dirty="0" err="1" smtClean="0"/>
              <a:t>menyimak</a:t>
            </a:r>
            <a:endParaRPr lang="en-US" sz="2000" dirty="0" smtClean="0"/>
          </a:p>
          <a:p>
            <a:pPr marL="514350" indent="-514350">
              <a:buAutoNum type="arabicPeriod"/>
            </a:pPr>
            <a:r>
              <a:rPr lang="en-US" sz="2000" dirty="0" err="1" smtClean="0"/>
              <a:t>Memaparkan</a:t>
            </a:r>
            <a:r>
              <a:rPr lang="en-US" sz="2000" dirty="0" smtClean="0"/>
              <a:t> </a:t>
            </a:r>
            <a:r>
              <a:rPr lang="en-US" sz="2000" dirty="0" err="1" smtClean="0"/>
              <a:t>menyimak</a:t>
            </a:r>
            <a:r>
              <a:rPr lang="en-US" sz="2000" dirty="0" smtClean="0"/>
              <a:t> </a:t>
            </a:r>
            <a:r>
              <a:rPr lang="en-US" sz="2000" dirty="0" err="1" smtClean="0"/>
              <a:t>dalam</a:t>
            </a:r>
            <a:r>
              <a:rPr lang="en-US" sz="2000" dirty="0" smtClean="0"/>
              <a:t> </a:t>
            </a:r>
            <a:r>
              <a:rPr lang="en-US" sz="2000" dirty="0" err="1" smtClean="0"/>
              <a:t>pengajaran</a:t>
            </a:r>
            <a:endParaRPr lang="en-US" sz="2000" dirty="0" smtClean="0"/>
          </a:p>
          <a:p>
            <a:pPr marL="514350" indent="-514350">
              <a:buAutoNum type="arabicPeriod"/>
            </a:pPr>
            <a:r>
              <a:rPr lang="en-US" sz="2000" dirty="0" err="1" smtClean="0"/>
              <a:t>Mendeskripsikan</a:t>
            </a:r>
            <a:r>
              <a:rPr lang="en-US" sz="2000" dirty="0" smtClean="0"/>
              <a:t> </a:t>
            </a:r>
            <a:r>
              <a:rPr lang="en-US" sz="2000" dirty="0" err="1" smtClean="0"/>
              <a:t>pembinaan</a:t>
            </a:r>
            <a:r>
              <a:rPr lang="en-US" sz="2000" dirty="0" smtClean="0"/>
              <a:t> </a:t>
            </a:r>
            <a:r>
              <a:rPr lang="en-US" sz="2000" dirty="0" err="1" smtClean="0"/>
              <a:t>daya</a:t>
            </a:r>
            <a:r>
              <a:rPr lang="en-US" sz="2000" dirty="0" smtClean="0"/>
              <a:t> </a:t>
            </a:r>
            <a:r>
              <a:rPr lang="en-US" sz="2000" dirty="0" err="1" smtClean="0"/>
              <a:t>simak</a:t>
            </a:r>
            <a:endParaRPr lang="en-US" sz="2000" dirty="0" smtClean="0"/>
          </a:p>
          <a:p>
            <a:pPr marL="514350" indent="-514350">
              <a:buAutoNum type="arabicPeriod"/>
            </a:pPr>
            <a:r>
              <a:rPr lang="en-US" sz="2000" dirty="0" err="1" smtClean="0"/>
              <a:t>Menerapkan</a:t>
            </a:r>
            <a:r>
              <a:rPr lang="en-US" sz="2000" dirty="0" smtClean="0"/>
              <a:t> </a:t>
            </a:r>
            <a:r>
              <a:rPr lang="en-US" sz="2000" dirty="0" err="1" smtClean="0"/>
              <a:t>keterampilan</a:t>
            </a:r>
            <a:r>
              <a:rPr lang="en-US" sz="2000" dirty="0" smtClean="0"/>
              <a:t> </a:t>
            </a:r>
            <a:r>
              <a:rPr lang="en-US" sz="2000" dirty="0" err="1" smtClean="0"/>
              <a:t>menyimak</a:t>
            </a:r>
            <a:r>
              <a:rPr lang="en-US" sz="2000" dirty="0" smtClean="0"/>
              <a:t> </a:t>
            </a:r>
            <a:r>
              <a:rPr lang="en-US" sz="2000" dirty="0" err="1" smtClean="0"/>
              <a:t>komprehensif</a:t>
            </a:r>
            <a:r>
              <a:rPr lang="en-US" sz="2000" dirty="0" smtClean="0"/>
              <a:t>, </a:t>
            </a:r>
            <a:r>
              <a:rPr lang="en-US" sz="2000" dirty="0" err="1" smtClean="0"/>
              <a:t>apresiatif</a:t>
            </a:r>
            <a:r>
              <a:rPr lang="en-US" sz="2000" dirty="0" smtClean="0"/>
              <a:t>, </a:t>
            </a:r>
            <a:r>
              <a:rPr lang="en-US" sz="2000" dirty="0" err="1" smtClean="0"/>
              <a:t>dan</a:t>
            </a:r>
            <a:r>
              <a:rPr lang="en-US" sz="2000" dirty="0" smtClean="0"/>
              <a:t> </a:t>
            </a:r>
            <a:r>
              <a:rPr lang="en-US" sz="2000" dirty="0" err="1" smtClean="0"/>
              <a:t>kritis</a:t>
            </a:r>
            <a:endParaRPr lang="en-US" sz="2000" dirty="0" smtClean="0"/>
          </a:p>
          <a:p>
            <a:pPr marL="514350" indent="-514350">
              <a:buNone/>
            </a:pPr>
            <a:r>
              <a:rPr lang="en-US" sz="2000" b="1" dirty="0" err="1" smtClean="0"/>
              <a:t>Strategi</a:t>
            </a:r>
            <a:r>
              <a:rPr lang="en-US" sz="2000" b="1" dirty="0" smtClean="0"/>
              <a:t> </a:t>
            </a:r>
            <a:r>
              <a:rPr lang="en-US" sz="2000" b="1" dirty="0" err="1" smtClean="0"/>
              <a:t>perkuliahan</a:t>
            </a:r>
            <a:endParaRPr lang="en-US" sz="2000" b="1" dirty="0" smtClean="0"/>
          </a:p>
          <a:p>
            <a:pPr marL="514350" indent="-514350">
              <a:buAutoNum type="alphaLcPeriod"/>
            </a:pPr>
            <a:r>
              <a:rPr lang="en-US" sz="2000" dirty="0" err="1" smtClean="0"/>
              <a:t>Tatap</a:t>
            </a:r>
            <a:r>
              <a:rPr lang="en-US" sz="2000" dirty="0" smtClean="0"/>
              <a:t> </a:t>
            </a:r>
            <a:r>
              <a:rPr lang="en-US" sz="2000" dirty="0" err="1" smtClean="0"/>
              <a:t>muka</a:t>
            </a:r>
            <a:r>
              <a:rPr lang="en-US" sz="2000" dirty="0" smtClean="0"/>
              <a:t>				b. </a:t>
            </a:r>
            <a:r>
              <a:rPr lang="en-US" sz="2000" dirty="0" err="1" smtClean="0"/>
              <a:t>Nontatap</a:t>
            </a:r>
            <a:r>
              <a:rPr lang="en-US" sz="2000" dirty="0" smtClean="0"/>
              <a:t> </a:t>
            </a:r>
            <a:r>
              <a:rPr lang="en-US" sz="2000" dirty="0" err="1" smtClean="0"/>
              <a:t>muka</a:t>
            </a:r>
            <a:endParaRPr lang="en-US" sz="2000" dirty="0" smtClean="0"/>
          </a:p>
          <a:p>
            <a:pPr marL="514350" indent="-514350">
              <a:buNone/>
            </a:pPr>
            <a:r>
              <a:rPr lang="en-US" sz="2000" dirty="0" smtClean="0"/>
              <a:t>        - </a:t>
            </a:r>
            <a:r>
              <a:rPr lang="en-US" sz="2000" dirty="0" err="1" smtClean="0"/>
              <a:t>Kuliah</a:t>
            </a:r>
            <a:r>
              <a:rPr lang="en-US" sz="2000" dirty="0" smtClean="0"/>
              <a:t> </a:t>
            </a:r>
            <a:r>
              <a:rPr lang="en-US" sz="2000" dirty="0" err="1" smtClean="0"/>
              <a:t>mimbar</a:t>
            </a:r>
            <a:r>
              <a:rPr lang="en-US" sz="2000" dirty="0" smtClean="0"/>
              <a:t>			     - </a:t>
            </a:r>
            <a:r>
              <a:rPr lang="en-US" sz="2000" dirty="0" err="1" smtClean="0"/>
              <a:t>Tugas</a:t>
            </a:r>
            <a:r>
              <a:rPr lang="en-US" sz="2000" dirty="0" smtClean="0"/>
              <a:t> </a:t>
            </a:r>
            <a:r>
              <a:rPr lang="en-US" sz="2000" dirty="0" err="1" smtClean="0"/>
              <a:t>individu</a:t>
            </a:r>
            <a:endParaRPr lang="en-US" sz="2000" dirty="0" smtClean="0"/>
          </a:p>
          <a:p>
            <a:pPr marL="514350" indent="-514350">
              <a:buNone/>
            </a:pPr>
            <a:r>
              <a:rPr lang="en-US" sz="2000" dirty="0" smtClean="0"/>
              <a:t>        - </a:t>
            </a:r>
            <a:r>
              <a:rPr lang="en-US" sz="2000" dirty="0" err="1" smtClean="0"/>
              <a:t>Ujian</a:t>
            </a:r>
            <a:r>
              <a:rPr lang="en-US" sz="2000" dirty="0" smtClean="0"/>
              <a:t> </a:t>
            </a:r>
            <a:r>
              <a:rPr lang="en-US" sz="2000" dirty="0" err="1" smtClean="0"/>
              <a:t>tengah</a:t>
            </a:r>
            <a:r>
              <a:rPr lang="en-US" sz="2000" dirty="0" smtClean="0"/>
              <a:t> </a:t>
            </a:r>
            <a:r>
              <a:rPr lang="en-US" sz="2000" dirty="0" err="1" smtClean="0"/>
              <a:t>dan</a:t>
            </a:r>
            <a:r>
              <a:rPr lang="en-US" sz="2000" dirty="0" smtClean="0"/>
              <a:t> </a:t>
            </a:r>
            <a:r>
              <a:rPr lang="en-US" sz="2000" dirty="0" err="1" smtClean="0"/>
              <a:t>akhir</a:t>
            </a:r>
            <a:r>
              <a:rPr lang="en-US" sz="2000" dirty="0" smtClean="0"/>
              <a:t> semester 	     - </a:t>
            </a:r>
            <a:r>
              <a:rPr lang="en-US" sz="2000" dirty="0" err="1" smtClean="0"/>
              <a:t>Tugas</a:t>
            </a:r>
            <a:r>
              <a:rPr lang="en-US" sz="2000" dirty="0" smtClean="0"/>
              <a:t> </a:t>
            </a:r>
            <a:r>
              <a:rPr lang="en-US" sz="2000" dirty="0" err="1" smtClean="0"/>
              <a:t>kelompok</a:t>
            </a:r>
            <a:endParaRPr lang="en-US" sz="2000" dirty="0" smtClean="0"/>
          </a:p>
          <a:p>
            <a:pPr marL="514350" indent="-514350">
              <a:buNone/>
            </a:pPr>
            <a:r>
              <a:rPr lang="en-US" sz="2000" b="1" dirty="0" err="1" smtClean="0"/>
              <a:t>Referensi</a:t>
            </a:r>
            <a:r>
              <a:rPr lang="en-US" sz="2000" b="1" dirty="0" smtClean="0"/>
              <a:t>;</a:t>
            </a:r>
          </a:p>
          <a:p>
            <a:pPr marL="514350" indent="-514350">
              <a:buNone/>
            </a:pPr>
            <a:r>
              <a:rPr lang="en-US" sz="2000" dirty="0" smtClean="0"/>
              <a:t>Dan </a:t>
            </a:r>
            <a:r>
              <a:rPr lang="en-US" sz="2000" dirty="0" err="1" smtClean="0"/>
              <a:t>Sperber</a:t>
            </a:r>
            <a:r>
              <a:rPr lang="en-US" sz="2000" dirty="0" smtClean="0"/>
              <a:t> and Deirdre Wilson. 1986. </a:t>
            </a:r>
            <a:r>
              <a:rPr lang="en-US" sz="2000" i="1" dirty="0" smtClean="0"/>
              <a:t>Relevance Communication and Cognition</a:t>
            </a:r>
            <a:r>
              <a:rPr lang="en-US" sz="2000" dirty="0" smtClean="0"/>
              <a:t>.  Oxford; Basil Blackwell</a:t>
            </a:r>
          </a:p>
          <a:p>
            <a:pPr marL="514350" indent="-514350">
              <a:buNone/>
            </a:pPr>
            <a:r>
              <a:rPr lang="en-US" sz="2000" dirty="0" err="1" smtClean="0"/>
              <a:t>Dipodjojo</a:t>
            </a:r>
            <a:r>
              <a:rPr lang="en-US" sz="2000" dirty="0" smtClean="0"/>
              <a:t>, </a:t>
            </a:r>
            <a:r>
              <a:rPr lang="en-US" sz="2000" dirty="0" err="1" smtClean="0"/>
              <a:t>Asdi</a:t>
            </a:r>
            <a:r>
              <a:rPr lang="en-US" sz="2000" dirty="0" smtClean="0"/>
              <a:t> S. 1982. </a:t>
            </a:r>
            <a:r>
              <a:rPr lang="en-US" sz="2000" i="1" dirty="0" err="1" smtClean="0"/>
              <a:t>Komunikasi</a:t>
            </a:r>
            <a:r>
              <a:rPr lang="en-US" sz="2000" i="1" dirty="0" smtClean="0"/>
              <a:t> </a:t>
            </a:r>
            <a:r>
              <a:rPr lang="en-US" sz="2000" i="1" dirty="0" err="1" smtClean="0"/>
              <a:t>Lisan</a:t>
            </a:r>
            <a:r>
              <a:rPr lang="en-US" sz="2000" dirty="0" smtClean="0"/>
              <a:t>. Yogyakarta; PD </a:t>
            </a:r>
            <a:r>
              <a:rPr lang="en-US" sz="2000" dirty="0" err="1" smtClean="0"/>
              <a:t>Lukman</a:t>
            </a:r>
            <a:endParaRPr lang="en-US" sz="2000" dirty="0" smtClean="0"/>
          </a:p>
          <a:p>
            <a:pPr marL="514350" indent="-514350">
              <a:buNone/>
            </a:pPr>
            <a:r>
              <a:rPr lang="en-US" sz="2000" dirty="0" err="1" smtClean="0"/>
              <a:t>Tarigan</a:t>
            </a:r>
            <a:r>
              <a:rPr lang="en-US" sz="2000" dirty="0" smtClean="0"/>
              <a:t> Henry Guntur. 1987. </a:t>
            </a:r>
            <a:r>
              <a:rPr lang="en-US" sz="2000" i="1" dirty="0" err="1" smtClean="0"/>
              <a:t>Menyimak</a:t>
            </a:r>
            <a:r>
              <a:rPr lang="en-US" sz="2000" i="1" dirty="0" smtClean="0"/>
              <a:t> </a:t>
            </a:r>
            <a:r>
              <a:rPr lang="en-US" sz="2000" i="1" dirty="0" err="1" smtClean="0"/>
              <a:t>sebagai</a:t>
            </a:r>
            <a:r>
              <a:rPr lang="en-US" sz="2000" i="1" dirty="0" smtClean="0"/>
              <a:t> </a:t>
            </a:r>
            <a:r>
              <a:rPr lang="en-US" sz="2000" i="1" dirty="0" err="1" smtClean="0"/>
              <a:t>Suatu</a:t>
            </a:r>
            <a:r>
              <a:rPr lang="en-US" sz="2000" i="1" dirty="0" smtClean="0"/>
              <a:t> </a:t>
            </a:r>
            <a:r>
              <a:rPr lang="en-US" sz="2000" i="1" dirty="0" err="1" smtClean="0"/>
              <a:t>Keteramppilan</a:t>
            </a:r>
            <a:r>
              <a:rPr lang="en-US" sz="2000" i="1" dirty="0" smtClean="0"/>
              <a:t> </a:t>
            </a:r>
            <a:r>
              <a:rPr lang="en-US" sz="2000" i="1" dirty="0" err="1" smtClean="0"/>
              <a:t>Berbahasa</a:t>
            </a:r>
            <a:r>
              <a:rPr lang="en-US" sz="2000" dirty="0" smtClean="0"/>
              <a:t>. Bandung; </a:t>
            </a:r>
            <a:r>
              <a:rPr lang="en-US" sz="2000" dirty="0" err="1" smtClean="0"/>
              <a:t>Angkasa</a:t>
            </a:r>
            <a:endParaRPr lang="en-US" sz="2000" dirty="0" smtClean="0"/>
          </a:p>
          <a:p>
            <a:pPr marL="514350" indent="-514350">
              <a:buNone/>
            </a:pPr>
            <a:r>
              <a:rPr lang="en-US" sz="2000" dirty="0" err="1" smtClean="0"/>
              <a:t>Mulyani</a:t>
            </a:r>
            <a:r>
              <a:rPr lang="en-US" sz="2000" dirty="0" smtClean="0"/>
              <a:t>  </a:t>
            </a:r>
            <a:r>
              <a:rPr lang="en-US" sz="2000" dirty="0" err="1" smtClean="0"/>
              <a:t>Siti</a:t>
            </a:r>
            <a:r>
              <a:rPr lang="en-US" sz="2000" dirty="0" smtClean="0"/>
              <a:t> </a:t>
            </a:r>
            <a:r>
              <a:rPr lang="en-US" sz="2000" dirty="0" err="1" smtClean="0"/>
              <a:t>dan</a:t>
            </a:r>
            <a:r>
              <a:rPr lang="en-US" sz="2000" dirty="0" smtClean="0"/>
              <a:t> </a:t>
            </a:r>
            <a:r>
              <a:rPr lang="en-US" sz="2000" dirty="0" err="1" smtClean="0"/>
              <a:t>Nurhidayati</a:t>
            </a:r>
            <a:r>
              <a:rPr lang="en-US" sz="2000" dirty="0" smtClean="0"/>
              <a:t>. 2005. </a:t>
            </a:r>
            <a:r>
              <a:rPr lang="en-US" sz="2000" i="1" dirty="0" err="1" smtClean="0"/>
              <a:t>Komprehensi</a:t>
            </a:r>
            <a:r>
              <a:rPr lang="en-US" sz="2000" i="1" dirty="0" smtClean="0"/>
              <a:t> </a:t>
            </a:r>
            <a:r>
              <a:rPr lang="en-US" sz="2000" i="1" dirty="0" err="1" smtClean="0"/>
              <a:t>Lisan</a:t>
            </a:r>
            <a:r>
              <a:rPr lang="en-US" sz="2000" dirty="0" smtClean="0"/>
              <a:t>. Yogyakarta; FBS</a:t>
            </a:r>
          </a:p>
          <a:p>
            <a:pPr marL="514350" indent="-514350">
              <a:buAutoNum type="arabicPeriod"/>
            </a:pPr>
            <a:endParaRPr lang="en-US"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76400"/>
          </a:xfrm>
        </p:spPr>
        <p:txBody>
          <a:bodyPr>
            <a:normAutofit fontScale="90000"/>
          </a:bodyPr>
          <a:lstStyle/>
          <a:p>
            <a:r>
              <a:rPr lang="id-ID" sz="5400" b="1" dirty="0" smtClean="0"/>
              <a:t/>
            </a:r>
            <a:br>
              <a:rPr lang="id-ID" sz="5400" b="1" dirty="0" smtClean="0"/>
            </a:br>
            <a:r>
              <a:rPr lang="id-ID" sz="5400" b="1" dirty="0" smtClean="0"/>
              <a:t>Sapta </a:t>
            </a:r>
            <a:r>
              <a:rPr lang="id-ID" sz="5400" b="1" dirty="0"/>
              <a:t>kendala menyimak</a:t>
            </a:r>
            <a:br>
              <a:rPr lang="id-ID" sz="5400" b="1" dirty="0"/>
            </a:br>
            <a:endParaRPr lang="id-ID"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34963319"/>
              </p:ext>
            </p:extLst>
          </p:nvPr>
        </p:nvGraphicFramePr>
        <p:xfrm>
          <a:off x="0" y="1143000"/>
          <a:ext cx="90678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75868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839200" cy="5943600"/>
          </a:xfrm>
        </p:spPr>
        <p:txBody>
          <a:bodyPr>
            <a:normAutofit/>
          </a:bodyPr>
          <a:lstStyle/>
          <a:p>
            <a:pPr marL="514350" indent="-514350" algn="just">
              <a:buNone/>
            </a:pPr>
            <a:r>
              <a:rPr lang="id-ID" sz="2800" b="1" dirty="0" smtClean="0"/>
              <a:t>8  </a:t>
            </a:r>
            <a:r>
              <a:rPr lang="id-ID" sz="2800" b="1" dirty="0"/>
              <a:t>saran praktis meningkatkan </a:t>
            </a:r>
            <a:r>
              <a:rPr lang="id-ID" sz="2800" b="1" dirty="0" smtClean="0"/>
              <a:t>daya menyimak</a:t>
            </a:r>
            <a:endParaRPr lang="id-ID" sz="2800" b="1" dirty="0"/>
          </a:p>
          <a:p>
            <a:pPr marL="514350" indent="-514350" algn="just">
              <a:buAutoNum type="arabicPeriod"/>
            </a:pPr>
            <a:r>
              <a:rPr lang="id-ID" sz="2800" dirty="0"/>
              <a:t>Bersikaplah positif</a:t>
            </a:r>
          </a:p>
          <a:p>
            <a:pPr marL="514350" indent="-514350" algn="just">
              <a:buAutoNum type="arabicPeriod"/>
            </a:pPr>
            <a:r>
              <a:rPr lang="id-ID" sz="2800" dirty="0"/>
              <a:t>Bertindaklah secara responsif</a:t>
            </a:r>
          </a:p>
          <a:p>
            <a:pPr marL="514350" indent="-514350" algn="just">
              <a:buAutoNum type="arabicPeriod"/>
            </a:pPr>
            <a:r>
              <a:rPr lang="id-ID" sz="2800" dirty="0"/>
              <a:t>Simak dan tangkaplah maksud pembicara</a:t>
            </a:r>
          </a:p>
          <a:p>
            <a:pPr marL="514350" indent="-514350" algn="just">
              <a:buAutoNum type="arabicPeriod"/>
            </a:pPr>
            <a:r>
              <a:rPr lang="id-ID" sz="2800" dirty="0"/>
              <a:t>Carilah rangkuman pembicaraan terdahulu</a:t>
            </a:r>
          </a:p>
          <a:p>
            <a:pPr marL="514350" indent="-514350" algn="just">
              <a:buAutoNum type="arabicPeriod"/>
            </a:pPr>
            <a:r>
              <a:rPr lang="id-ID" sz="2800" dirty="0"/>
              <a:t>Carilah tanda-tanda butir-butir yang akan muncul</a:t>
            </a:r>
          </a:p>
          <a:p>
            <a:pPr marL="514350" indent="-514350" algn="just">
              <a:buAutoNum type="arabicPeriod"/>
            </a:pPr>
            <a:r>
              <a:rPr lang="id-ID" sz="2800" dirty="0"/>
              <a:t>Nilailah bahan-bahan penunjang</a:t>
            </a:r>
          </a:p>
          <a:p>
            <a:pPr marL="514350" indent="-514350" algn="just">
              <a:buAutoNum type="arabicPeriod"/>
            </a:pPr>
            <a:r>
              <a:rPr lang="id-ID" sz="2800" dirty="0"/>
              <a:t>Carilah petunjuk-petunjuk non-verbal</a:t>
            </a:r>
          </a:p>
          <a:p>
            <a:pPr marL="514350" indent="-514350" algn="just">
              <a:buAutoNum type="arabicPeriod"/>
            </a:pPr>
            <a:r>
              <a:rPr lang="id-ID" sz="2800" dirty="0"/>
              <a:t>Cegahlah gangguan-gangguan</a:t>
            </a:r>
          </a:p>
          <a:p>
            <a:pPr marL="0" indent="0">
              <a:buNone/>
            </a:pPr>
            <a:endParaRPr lang="id-ID" sz="2800" dirty="0"/>
          </a:p>
        </p:txBody>
      </p:sp>
    </p:spTree>
    <p:extLst>
      <p:ext uri="{BB962C8B-B14F-4D97-AF65-F5344CB8AC3E}">
        <p14:creationId xmlns:p14="http://schemas.microsoft.com/office/powerpoint/2010/main" val="5793262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84180390"/>
              </p:ext>
            </p:extLst>
          </p:nvPr>
        </p:nvGraphicFramePr>
        <p:xfrm>
          <a:off x="457200" y="457201"/>
          <a:ext cx="82296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8050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noAutofit/>
          </a:bodyPr>
          <a:lstStyle/>
          <a:p>
            <a:r>
              <a:rPr lang="id-ID" sz="3600" b="1" dirty="0"/>
              <a:t>Daya indera menangkap rangsangan dari luar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6157801"/>
              </p:ext>
            </p:extLst>
          </p:nvPr>
        </p:nvGraphicFramePr>
        <p:xfrm>
          <a:off x="228600" y="1371600"/>
          <a:ext cx="8686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40188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743712"/>
          </a:xfrm>
        </p:spPr>
        <p:txBody>
          <a:bodyPr>
            <a:normAutofit fontScale="90000"/>
          </a:bodyPr>
          <a:lstStyle/>
          <a:p>
            <a:r>
              <a:rPr lang="id-ID" sz="5400" dirty="0"/>
              <a:t>Informasi diserap dari </a:t>
            </a:r>
            <a:r>
              <a:rPr lang="id-ID" sz="5400" dirty="0" smtClean="0"/>
              <a:t>menyimak</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0586127"/>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28559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839200" cy="1466088"/>
          </a:xfrm>
        </p:spPr>
        <p:txBody>
          <a:bodyPr>
            <a:normAutofit fontScale="90000"/>
          </a:bodyPr>
          <a:lstStyle/>
          <a:p>
            <a:r>
              <a:rPr lang="id-ID" sz="5400" dirty="0"/>
              <a:t>AVA (Audio – Visual – Aids</a:t>
            </a:r>
            <a:r>
              <a:rPr lang="id-ID" sz="5400" dirty="0" smtClean="0"/>
              <a:t>)</a:t>
            </a:r>
            <a:br>
              <a:rPr lang="id-ID" sz="5400" dirty="0" smtClean="0"/>
            </a:br>
            <a:r>
              <a:rPr lang="id-ID" sz="5400" dirty="0" smtClean="0"/>
              <a:t> </a:t>
            </a:r>
            <a:r>
              <a:rPr lang="id-ID" sz="5400" dirty="0"/>
              <a:t>Alat Bantu Dengar Pandang</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9723196"/>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73279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47250281"/>
              </p:ext>
            </p:extLst>
          </p:nvPr>
        </p:nvGraphicFramePr>
        <p:xfrm>
          <a:off x="228600" y="304800"/>
          <a:ext cx="87630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0028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85800"/>
          </a:xfrm>
        </p:spPr>
        <p:txBody>
          <a:bodyPr>
            <a:normAutofit/>
          </a:bodyPr>
          <a:lstStyle/>
          <a:p>
            <a:pPr>
              <a:buFont typeface="Wingdings" pitchFamily="2" charset="2"/>
              <a:buChar char="v"/>
            </a:pPr>
            <a:r>
              <a:rPr lang="id-ID" sz="2800" b="1" dirty="0" smtClean="0"/>
              <a:t>Kedudukan penyimak</a:t>
            </a:r>
            <a:endParaRPr lang="id-ID" sz="2800" b="1" dirty="0"/>
          </a:p>
        </p:txBody>
      </p:sp>
      <p:sp>
        <p:nvSpPr>
          <p:cNvPr id="3" name="Content Placeholder 2"/>
          <p:cNvSpPr>
            <a:spLocks noGrp="1"/>
          </p:cNvSpPr>
          <p:nvPr>
            <p:ph idx="1"/>
          </p:nvPr>
        </p:nvSpPr>
        <p:spPr>
          <a:xfrm>
            <a:off x="0" y="762000"/>
            <a:ext cx="9144000" cy="6096000"/>
          </a:xfrm>
        </p:spPr>
        <p:txBody>
          <a:bodyPr>
            <a:normAutofit/>
          </a:bodyPr>
          <a:lstStyle/>
          <a:p>
            <a:pPr algn="just">
              <a:buNone/>
            </a:pPr>
            <a:r>
              <a:rPr lang="id-ID" dirty="0" smtClean="0"/>
              <a:t>   </a:t>
            </a:r>
            <a:r>
              <a:rPr lang="id-ID" sz="2400" dirty="0" smtClean="0"/>
              <a:t>Dalam komunikasi penyimak mempunyai kedudukan yang penting hingga perlu dipertimbangkan supaya dapat terpikat dengan materi simakan</a:t>
            </a:r>
          </a:p>
          <a:p>
            <a:pPr algn="just">
              <a:buNone/>
            </a:pPr>
            <a:r>
              <a:rPr lang="id-ID" sz="2800" b="1" dirty="0" smtClean="0"/>
              <a:t>Sifat media</a:t>
            </a:r>
          </a:p>
          <a:p>
            <a:pPr algn="just">
              <a:buNone/>
            </a:pPr>
            <a:r>
              <a:rPr lang="id-ID" sz="2400" dirty="0" smtClean="0"/>
              <a:t>   Program sampai ke sasaran ditangkap dengan indera pendengaran, program ini harus bersifat akrab dengan penyimak</a:t>
            </a:r>
          </a:p>
          <a:p>
            <a:pPr marL="0" indent="0" algn="just">
              <a:buNone/>
            </a:pPr>
            <a:r>
              <a:rPr lang="id-ID" sz="2800" b="1" dirty="0" smtClean="0"/>
              <a:t>Format program</a:t>
            </a:r>
          </a:p>
          <a:p>
            <a:pPr algn="just">
              <a:buNone/>
            </a:pPr>
            <a:r>
              <a:rPr lang="id-ID" sz="2400" dirty="0" smtClean="0"/>
              <a:t>   Uraian, dialog, sandiwara, laporan, reportase, wawancara, diskusi, quis</a:t>
            </a:r>
          </a:p>
          <a:p>
            <a:pPr algn="just">
              <a:buNone/>
            </a:pPr>
            <a:r>
              <a:rPr lang="id-ID" sz="2400" dirty="0" smtClean="0"/>
              <a:t>Uraian: bila program yang disajikan berusaha memberikan informasi</a:t>
            </a:r>
          </a:p>
          <a:p>
            <a:pPr algn="just">
              <a:buNone/>
            </a:pPr>
            <a:r>
              <a:rPr lang="id-ID" sz="2400" dirty="0" smtClean="0"/>
              <a:t>Dialog: digunakan untuk menyampaikan pembicaraan beberapa orang yang berusaha memecahkan masalah</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686800" cy="1066800"/>
          </a:xfrm>
        </p:spPr>
        <p:txBody>
          <a:bodyPr>
            <a:noAutofit/>
          </a:bodyPr>
          <a:lstStyle/>
          <a:p>
            <a:endParaRPr lang="id-ID" sz="2800" dirty="0"/>
          </a:p>
        </p:txBody>
      </p:sp>
      <p:sp>
        <p:nvSpPr>
          <p:cNvPr id="3" name="Content Placeholder 2"/>
          <p:cNvSpPr>
            <a:spLocks noGrp="1"/>
          </p:cNvSpPr>
          <p:nvPr>
            <p:ph idx="1"/>
          </p:nvPr>
        </p:nvSpPr>
        <p:spPr>
          <a:xfrm>
            <a:off x="0" y="381000"/>
            <a:ext cx="9144000" cy="6477000"/>
          </a:xfrm>
        </p:spPr>
        <p:txBody>
          <a:bodyPr>
            <a:normAutofit/>
          </a:bodyPr>
          <a:lstStyle/>
          <a:p>
            <a:pPr algn="just">
              <a:buNone/>
            </a:pPr>
            <a:endParaRPr lang="id-ID" sz="2400" dirty="0" smtClean="0"/>
          </a:p>
          <a:p>
            <a:pPr algn="just">
              <a:buNone/>
            </a:pPr>
            <a:endParaRPr lang="id-ID" sz="2400" dirty="0" smtClean="0"/>
          </a:p>
          <a:p>
            <a:pPr algn="just">
              <a:buNone/>
            </a:pPr>
            <a:endParaRPr lang="id-ID" sz="2400" dirty="0" smtClean="0"/>
          </a:p>
          <a:p>
            <a:pPr algn="just">
              <a:buNone/>
            </a:pPr>
            <a:r>
              <a:rPr lang="id-ID" sz="2400" dirty="0" smtClean="0"/>
              <a:t>Laporan: tepat untuk menyampaikan berita-berita    	penting       di sekitarkta atau upacara tertentu</a:t>
            </a:r>
          </a:p>
          <a:p>
            <a:pPr algn="just">
              <a:buNone/>
            </a:pPr>
            <a:r>
              <a:rPr lang="id-ID" sz="2400" dirty="0" smtClean="0"/>
              <a:t>Sandiwara: digunakan untuk menyampaikan pesan-pesn yang berisi penerangan dan pendidikan</a:t>
            </a:r>
          </a:p>
          <a:p>
            <a:pPr algn="just">
              <a:buNone/>
            </a:pPr>
            <a:r>
              <a:rPr lang="id-ID" sz="2400" dirty="0" smtClean="0"/>
              <a:t>Reportase: untuk menyampaikan pandangan mata langsung yang biasanya berhubungan dengan pertandingan, upacara</a:t>
            </a:r>
          </a:p>
          <a:p>
            <a:pPr algn="just">
              <a:buNone/>
            </a:pPr>
            <a:r>
              <a:rPr lang="id-ID" sz="2400" dirty="0" smtClean="0"/>
              <a:t>Wawancara: untuk menyampaikan pesan berupa pemberian informasi dari seseorang yang dianggap penting</a:t>
            </a:r>
          </a:p>
          <a:p>
            <a:pPr algn="just">
              <a:buNone/>
            </a:pPr>
            <a:r>
              <a:rPr lang="id-ID" sz="2400" dirty="0" smtClean="0"/>
              <a:t>Diskusi: untuk menyampaikan pesan yang berupa pembahasan masalah yang merangsang penyimak ikut memecahkan masalah</a:t>
            </a:r>
          </a:p>
          <a:p>
            <a:pPr algn="just">
              <a:buNone/>
            </a:pPr>
            <a:r>
              <a:rPr lang="id-ID" sz="2400" dirty="0" smtClean="0"/>
              <a:t>Quis: untuk menyampaikan pesan yang berupa pencarian informasi dalam waktu pendek dan bentuk tanya jawab</a:t>
            </a:r>
            <a:endParaRPr lang="id-ID" sz="2400" dirty="0"/>
          </a:p>
        </p:txBody>
      </p:sp>
      <p:pic>
        <p:nvPicPr>
          <p:cNvPr id="4" name="Picture 2" descr="C:\Users\Public\Pictures\Sample Pictures\Forest.jpg"/>
          <p:cNvPicPr>
            <a:picLocks noChangeAspect="1" noChangeArrowheads="1"/>
          </p:cNvPicPr>
          <p:nvPr/>
        </p:nvPicPr>
        <p:blipFill>
          <a:blip r:embed="rId3" cstate="print"/>
          <a:srcRect l="5942" r="5942"/>
          <a:stretch>
            <a:fillRect/>
          </a:stretch>
        </p:blipFill>
        <p:spPr bwMode="auto">
          <a:xfrm rot="420000">
            <a:off x="539565" y="-359883"/>
            <a:ext cx="8505758" cy="1600142"/>
          </a:xfrm>
          <a:prstGeom prst="rect">
            <a:avLst/>
          </a:prstGeom>
          <a:noFill/>
          <a:ln>
            <a:solidFill>
              <a:schemeClr val="accent1"/>
            </a:solid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id-ID" sz="4000" b="1" dirty="0"/>
              <a:t>Langkah-langkah penulisan naskah</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45031182"/>
              </p:ext>
            </p:extLst>
          </p:nvPr>
        </p:nvGraphicFramePr>
        <p:xfrm>
          <a:off x="457200" y="1371600"/>
          <a:ext cx="8229600" cy="5486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4729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28601"/>
            <a:ext cx="6324600" cy="761999"/>
          </a:xfrm>
        </p:spPr>
        <p:txBody>
          <a:bodyPr>
            <a:normAutofit fontScale="90000"/>
          </a:bodyPr>
          <a:lstStyle/>
          <a:p>
            <a:r>
              <a:rPr lang="en-US" dirty="0" smtClean="0">
                <a:latin typeface="Bodoni MT Black" pitchFamily="18" charset="0"/>
              </a:rPr>
              <a:t>KOMUNIKASI</a:t>
            </a:r>
            <a:endParaRPr lang="en-US" dirty="0">
              <a:latin typeface="Bodoni MT Black" pitchFamily="18" charset="0"/>
            </a:endParaRPr>
          </a:p>
        </p:txBody>
      </p:sp>
      <p:sp>
        <p:nvSpPr>
          <p:cNvPr id="3" name="Subtitle 2"/>
          <p:cNvSpPr>
            <a:spLocks noGrp="1"/>
          </p:cNvSpPr>
          <p:nvPr>
            <p:ph type="subTitle" idx="1"/>
          </p:nvPr>
        </p:nvSpPr>
        <p:spPr>
          <a:xfrm>
            <a:off x="0" y="1447800"/>
            <a:ext cx="9144000" cy="5029200"/>
          </a:xfrm>
        </p:spPr>
        <p:txBody>
          <a:bodyPr/>
          <a:lstStyle/>
          <a:p>
            <a:r>
              <a:rPr lang="id-ID" b="1" dirty="0" smtClean="0"/>
              <a:t>Skema Komunikasi Shanon and Weaver</a:t>
            </a:r>
            <a:endParaRPr lang="en-US" b="1" dirty="0"/>
          </a:p>
        </p:txBody>
      </p:sp>
      <p:sp>
        <p:nvSpPr>
          <p:cNvPr id="4" name="Rounded Rectangle 3"/>
          <p:cNvSpPr/>
          <p:nvPr/>
        </p:nvSpPr>
        <p:spPr>
          <a:xfrm>
            <a:off x="0" y="3276600"/>
            <a:ext cx="12192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lumMod val="50000"/>
                  </a:schemeClr>
                </a:solidFill>
              </a:rPr>
              <a:t> </a:t>
            </a:r>
            <a:r>
              <a:rPr lang="en-US" sz="1600" dirty="0" smtClean="0">
                <a:solidFill>
                  <a:schemeClr val="accent4">
                    <a:lumMod val="50000"/>
                  </a:schemeClr>
                </a:solidFill>
              </a:rPr>
              <a:t>SOURCE</a:t>
            </a:r>
            <a:endParaRPr lang="en-US" sz="1600" dirty="0">
              <a:solidFill>
                <a:schemeClr val="accent4">
                  <a:lumMod val="50000"/>
                </a:schemeClr>
              </a:solidFill>
            </a:endParaRPr>
          </a:p>
        </p:txBody>
      </p:sp>
      <p:sp>
        <p:nvSpPr>
          <p:cNvPr id="5" name="Rounded Rectangle 4"/>
          <p:cNvSpPr/>
          <p:nvPr/>
        </p:nvSpPr>
        <p:spPr>
          <a:xfrm>
            <a:off x="1676400" y="3200400"/>
            <a:ext cx="14478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accent4">
                    <a:lumMod val="50000"/>
                  </a:schemeClr>
                </a:solidFill>
              </a:rPr>
              <a:t>ENCODER</a:t>
            </a:r>
            <a:endParaRPr lang="en-US" sz="1600" dirty="0">
              <a:solidFill>
                <a:schemeClr val="accent4">
                  <a:lumMod val="50000"/>
                </a:schemeClr>
              </a:solidFill>
            </a:endParaRPr>
          </a:p>
        </p:txBody>
      </p:sp>
      <p:sp>
        <p:nvSpPr>
          <p:cNvPr id="6" name="Rounded Rectangle 5"/>
          <p:cNvSpPr/>
          <p:nvPr/>
        </p:nvSpPr>
        <p:spPr>
          <a:xfrm>
            <a:off x="3657600" y="3352800"/>
            <a:ext cx="14478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accent4">
                    <a:lumMod val="50000"/>
                  </a:schemeClr>
                </a:solidFill>
              </a:rPr>
              <a:t>CHANNEL</a:t>
            </a:r>
            <a:endParaRPr lang="en-US" sz="1600" dirty="0">
              <a:solidFill>
                <a:schemeClr val="accent4">
                  <a:lumMod val="50000"/>
                </a:schemeClr>
              </a:solidFill>
            </a:endParaRPr>
          </a:p>
        </p:txBody>
      </p:sp>
      <p:sp>
        <p:nvSpPr>
          <p:cNvPr id="7" name="Rounded Rectangle 6"/>
          <p:cNvSpPr/>
          <p:nvPr/>
        </p:nvSpPr>
        <p:spPr>
          <a:xfrm>
            <a:off x="5562600" y="3352800"/>
            <a:ext cx="12954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lumMod val="50000"/>
                  </a:schemeClr>
                </a:solidFill>
              </a:rPr>
              <a:t> </a:t>
            </a:r>
            <a:r>
              <a:rPr lang="en-US" sz="1600" dirty="0" smtClean="0">
                <a:solidFill>
                  <a:schemeClr val="accent4">
                    <a:lumMod val="50000"/>
                  </a:schemeClr>
                </a:solidFill>
              </a:rPr>
              <a:t>DECODER</a:t>
            </a:r>
            <a:endParaRPr lang="en-US" sz="1600" dirty="0">
              <a:solidFill>
                <a:schemeClr val="accent4">
                  <a:lumMod val="50000"/>
                </a:schemeClr>
              </a:solidFill>
            </a:endParaRPr>
          </a:p>
        </p:txBody>
      </p:sp>
      <p:sp>
        <p:nvSpPr>
          <p:cNvPr id="8" name="Rounded Rectangle 7"/>
          <p:cNvSpPr/>
          <p:nvPr/>
        </p:nvSpPr>
        <p:spPr>
          <a:xfrm>
            <a:off x="7391400" y="3352800"/>
            <a:ext cx="1752600" cy="9144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accent4">
                    <a:lumMod val="50000"/>
                  </a:schemeClr>
                </a:solidFill>
              </a:rPr>
              <a:t>DESTINATION</a:t>
            </a:r>
            <a:endParaRPr lang="en-US" sz="1600" dirty="0">
              <a:solidFill>
                <a:schemeClr val="accent4">
                  <a:lumMod val="50000"/>
                </a:schemeClr>
              </a:solidFill>
            </a:endParaRPr>
          </a:p>
        </p:txBody>
      </p:sp>
      <p:cxnSp>
        <p:nvCxnSpPr>
          <p:cNvPr id="10" name="Straight Arrow Connector 9"/>
          <p:cNvCxnSpPr/>
          <p:nvPr/>
        </p:nvCxnSpPr>
        <p:spPr>
          <a:xfrm>
            <a:off x="1295400" y="37338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200400" y="37338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105400" y="38100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858000" y="38100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1257300" y="33147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3162300" y="33147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4991100" y="33909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6896100" y="3543300"/>
            <a:ext cx="685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 name="Rounded Rectangular Callout 20"/>
          <p:cNvSpPr/>
          <p:nvPr/>
        </p:nvSpPr>
        <p:spPr>
          <a:xfrm>
            <a:off x="1219200" y="2133600"/>
            <a:ext cx="1371600" cy="61264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MESSAGE</a:t>
            </a:r>
            <a:endParaRPr lang="en-US" dirty="0"/>
          </a:p>
        </p:txBody>
      </p:sp>
      <p:sp>
        <p:nvSpPr>
          <p:cNvPr id="22" name="Rounded Rectangular Callout 21"/>
          <p:cNvSpPr/>
          <p:nvPr/>
        </p:nvSpPr>
        <p:spPr>
          <a:xfrm>
            <a:off x="3048000" y="2133600"/>
            <a:ext cx="1371600" cy="61264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SIGNAL</a:t>
            </a:r>
            <a:endParaRPr lang="en-US" dirty="0"/>
          </a:p>
        </p:txBody>
      </p:sp>
      <p:sp>
        <p:nvSpPr>
          <p:cNvPr id="23" name="Rounded Rectangular Callout 22"/>
          <p:cNvSpPr/>
          <p:nvPr/>
        </p:nvSpPr>
        <p:spPr>
          <a:xfrm>
            <a:off x="4953000" y="2133600"/>
            <a:ext cx="1371600" cy="61264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RECIVED SIGNAL</a:t>
            </a:r>
            <a:endParaRPr lang="en-US" dirty="0"/>
          </a:p>
        </p:txBody>
      </p:sp>
      <p:sp>
        <p:nvSpPr>
          <p:cNvPr id="24" name="Rounded Rectangular Callout 23"/>
          <p:cNvSpPr/>
          <p:nvPr/>
        </p:nvSpPr>
        <p:spPr>
          <a:xfrm>
            <a:off x="6781800" y="2286000"/>
            <a:ext cx="1371600" cy="61264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RECIVED MESSAGE</a:t>
            </a:r>
            <a:endParaRPr lang="en-US" dirty="0"/>
          </a:p>
        </p:txBody>
      </p:sp>
      <p:cxnSp>
        <p:nvCxnSpPr>
          <p:cNvPr id="26" name="Straight Arrow Connector 25"/>
          <p:cNvCxnSpPr/>
          <p:nvPr/>
        </p:nvCxnSpPr>
        <p:spPr>
          <a:xfrm rot="5400000" flipH="1" flipV="1">
            <a:off x="4420394" y="44950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ardrop 27"/>
          <p:cNvSpPr/>
          <p:nvPr/>
        </p:nvSpPr>
        <p:spPr>
          <a:xfrm>
            <a:off x="3505200" y="4724400"/>
            <a:ext cx="1143000" cy="6096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sz="1600" dirty="0" smtClean="0"/>
              <a:t>NOISE</a:t>
            </a:r>
            <a:endParaRPr lang="en-US" sz="1600" dirty="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029317028"/>
              </p:ext>
            </p:extLst>
          </p:nvPr>
        </p:nvGraphicFramePr>
        <p:xfrm>
          <a:off x="457200" y="76200"/>
          <a:ext cx="8610600" cy="6476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09472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64330578"/>
              </p:ext>
            </p:extLst>
          </p:nvPr>
        </p:nvGraphicFramePr>
        <p:xfrm>
          <a:off x="304800" y="0"/>
          <a:ext cx="8686800"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59378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99306574"/>
              </p:ext>
            </p:extLst>
          </p:nvPr>
        </p:nvGraphicFramePr>
        <p:xfrm>
          <a:off x="152400" y="228600"/>
          <a:ext cx="8763000" cy="6476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78530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r>
              <a:rPr lang="id-ID" sz="3200" dirty="0" smtClean="0"/>
              <a:t>Langkah-langkah dalam menyimak</a:t>
            </a:r>
            <a:endParaRPr lang="id-ID" sz="3200" dirty="0"/>
          </a:p>
        </p:txBody>
      </p:sp>
      <p:sp>
        <p:nvSpPr>
          <p:cNvPr id="3" name="Content Placeholder 2"/>
          <p:cNvSpPr>
            <a:spLocks noGrp="1"/>
          </p:cNvSpPr>
          <p:nvPr>
            <p:ph idx="1"/>
          </p:nvPr>
        </p:nvSpPr>
        <p:spPr>
          <a:xfrm>
            <a:off x="0" y="1219200"/>
            <a:ext cx="8915400" cy="5638800"/>
          </a:xfrm>
        </p:spPr>
        <p:txBody>
          <a:bodyPr>
            <a:normAutofit fontScale="92500" lnSpcReduction="10000"/>
          </a:bodyPr>
          <a:lstStyle/>
          <a:p>
            <a:r>
              <a:rPr lang="id-ID" dirty="0" smtClean="0"/>
              <a:t>Menyimak Instruksi dan Pengumuman</a:t>
            </a:r>
          </a:p>
          <a:p>
            <a:pPr algn="just">
              <a:buNone/>
            </a:pPr>
            <a:r>
              <a:rPr lang="id-ID" dirty="0" smtClean="0"/>
              <a:t>    Instruksi; perhatika kata yang menyatakan instruksi</a:t>
            </a:r>
          </a:p>
          <a:p>
            <a:pPr algn="just">
              <a:buNone/>
            </a:pPr>
            <a:r>
              <a:rPr lang="id-ID" dirty="0" smtClean="0"/>
              <a:t>    Pengumuman; apa, siapa, kapan, di mana. Kenapa, mengapa</a:t>
            </a:r>
          </a:p>
          <a:p>
            <a:r>
              <a:rPr lang="id-ID" dirty="0" smtClean="0"/>
              <a:t>Menyimak Kuliah/ Ceramah</a:t>
            </a:r>
          </a:p>
          <a:p>
            <a:pPr>
              <a:buNone/>
            </a:pPr>
            <a:r>
              <a:rPr lang="id-ID" dirty="0" smtClean="0"/>
              <a:t>    Konsentrasi dari awal –akhir dan temukan kata kunsi</a:t>
            </a:r>
          </a:p>
          <a:p>
            <a:r>
              <a:rPr lang="id-ID" dirty="0" smtClean="0"/>
              <a:t>Menyimak Drama/ film</a:t>
            </a:r>
          </a:p>
          <a:p>
            <a:pPr>
              <a:buNone/>
            </a:pPr>
            <a:r>
              <a:rPr lang="id-ID" dirty="0" smtClean="0"/>
              <a:t>    Ide cerita, plot, konflik kejiwaan, tema, karakterisasi, setting, musik, sound effect, unsur kebudayaan, kostum, tata warna, dan fotgrafi</a:t>
            </a:r>
          </a:p>
          <a:p>
            <a:r>
              <a:rPr lang="id-ID" dirty="0" smtClean="0"/>
              <a:t>Menyimak Puisi/ nyanyian;  frasa kunci, penafsiran frasa kunci, tema, penggeneralisasian data, pencarian sebab munculnya tema, penyimpulan</a:t>
            </a:r>
          </a:p>
          <a:p>
            <a:r>
              <a:rPr lang="id-ID" dirty="0" smtClean="0"/>
              <a:t>Menyimak Lawak; pencarian pesan, pemakaian bahasa, sifat humor yang disajikan</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Verbal </a:t>
            </a:r>
            <a:r>
              <a:rPr lang="en-US" dirty="0" err="1" smtClean="0"/>
              <a:t>Komunication</a:t>
            </a:r>
            <a:endParaRPr lang="en-US" dirty="0"/>
          </a:p>
        </p:txBody>
      </p:sp>
      <p:sp>
        <p:nvSpPr>
          <p:cNvPr id="3" name="Content Placeholder 2"/>
          <p:cNvSpPr>
            <a:spLocks noGrp="1"/>
          </p:cNvSpPr>
          <p:nvPr>
            <p:ph idx="1"/>
          </p:nvPr>
        </p:nvSpPr>
        <p:spPr>
          <a:xfrm>
            <a:off x="0" y="1600200"/>
            <a:ext cx="9144000" cy="4525963"/>
          </a:xfrm>
        </p:spPr>
        <p:txBody>
          <a:bodyPr/>
          <a:lstStyle/>
          <a:p>
            <a:pPr>
              <a:buNone/>
            </a:pPr>
            <a:r>
              <a:rPr lang="en-US" dirty="0" smtClean="0"/>
              <a:t>                               </a:t>
            </a:r>
          </a:p>
          <a:p>
            <a:pPr>
              <a:buNone/>
            </a:pPr>
            <a:r>
              <a:rPr lang="en-US" dirty="0" smtClean="0"/>
              <a:t>                                          </a:t>
            </a:r>
            <a:r>
              <a:rPr lang="id-ID" dirty="0" smtClean="0"/>
              <a:t>     </a:t>
            </a:r>
            <a:r>
              <a:rPr lang="en-US" sz="2400" dirty="0" smtClean="0"/>
              <a:t>noise</a:t>
            </a:r>
            <a:endParaRPr lang="en-US" sz="2400" dirty="0"/>
          </a:p>
        </p:txBody>
      </p:sp>
      <p:sp>
        <p:nvSpPr>
          <p:cNvPr id="6" name="Oval 5"/>
          <p:cNvSpPr/>
          <p:nvPr/>
        </p:nvSpPr>
        <p:spPr>
          <a:xfrm>
            <a:off x="0" y="2362200"/>
            <a:ext cx="3200400" cy="2819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p>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solidFill>
                  <a:schemeClr val="tx2">
                    <a:lumMod val="60000"/>
                    <a:lumOff val="40000"/>
                  </a:schemeClr>
                </a:solidFill>
              </a:rPr>
              <a:t>Thought</a:t>
            </a:r>
          </a:p>
          <a:p>
            <a:pPr algn="ctr"/>
            <a:endParaRPr lang="en-US" dirty="0" smtClean="0">
              <a:solidFill>
                <a:schemeClr val="tx2">
                  <a:lumMod val="60000"/>
                  <a:lumOff val="40000"/>
                </a:schemeClr>
              </a:solidFill>
            </a:endParaRPr>
          </a:p>
          <a:p>
            <a:pPr algn="ctr"/>
            <a:r>
              <a:rPr lang="en-US" dirty="0" smtClean="0">
                <a:solidFill>
                  <a:schemeClr val="tx2">
                    <a:lumMod val="60000"/>
                    <a:lumOff val="40000"/>
                  </a:schemeClr>
                </a:solidFill>
              </a:rPr>
              <a:t>SPEAKER</a:t>
            </a:r>
            <a:endParaRPr lang="en-US" dirty="0">
              <a:solidFill>
                <a:schemeClr val="tx2">
                  <a:lumMod val="60000"/>
                  <a:lumOff val="40000"/>
                </a:schemeClr>
              </a:solidFill>
            </a:endParaRPr>
          </a:p>
        </p:txBody>
      </p:sp>
      <p:sp>
        <p:nvSpPr>
          <p:cNvPr id="7" name="Oval 6"/>
          <p:cNvSpPr/>
          <p:nvPr/>
        </p:nvSpPr>
        <p:spPr>
          <a:xfrm>
            <a:off x="5943600" y="2362200"/>
            <a:ext cx="3200400" cy="2819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dirty="0" err="1" smtClean="0">
                <a:solidFill>
                  <a:schemeClr val="tx2">
                    <a:lumMod val="75000"/>
                  </a:schemeClr>
                </a:solidFill>
              </a:rPr>
              <a:t>Rceived</a:t>
            </a:r>
            <a:r>
              <a:rPr lang="en-US" dirty="0" smtClean="0">
                <a:solidFill>
                  <a:schemeClr val="tx2">
                    <a:lumMod val="75000"/>
                  </a:schemeClr>
                </a:solidFill>
              </a:rPr>
              <a:t> thought   </a:t>
            </a:r>
          </a:p>
          <a:p>
            <a:pPr algn="ctr"/>
            <a:endParaRPr lang="en-US" dirty="0" smtClean="0">
              <a:solidFill>
                <a:schemeClr val="tx2">
                  <a:lumMod val="75000"/>
                </a:schemeClr>
              </a:solidFill>
            </a:endParaRPr>
          </a:p>
          <a:p>
            <a:pPr algn="ctr"/>
            <a:r>
              <a:rPr lang="en-US" dirty="0" smtClean="0">
                <a:solidFill>
                  <a:schemeClr val="tx2">
                    <a:lumMod val="75000"/>
                  </a:schemeClr>
                </a:solidFill>
              </a:rPr>
              <a:t>HEARER</a:t>
            </a:r>
            <a:endParaRPr lang="en-US" dirty="0">
              <a:solidFill>
                <a:schemeClr val="tx2">
                  <a:lumMod val="75000"/>
                </a:schemeClr>
              </a:solidFill>
            </a:endParaRPr>
          </a:p>
        </p:txBody>
      </p:sp>
      <p:sp>
        <p:nvSpPr>
          <p:cNvPr id="8" name="Flowchart: Alternate Process 7"/>
          <p:cNvSpPr/>
          <p:nvPr/>
        </p:nvSpPr>
        <p:spPr>
          <a:xfrm>
            <a:off x="152400" y="3048000"/>
            <a:ext cx="1219200" cy="990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Central </a:t>
            </a:r>
            <a:r>
              <a:rPr lang="en-US" sz="1600" dirty="0" err="1" smtClean="0"/>
              <a:t>thuoght</a:t>
            </a:r>
            <a:endParaRPr lang="en-US" sz="1600" dirty="0" smtClean="0"/>
          </a:p>
          <a:p>
            <a:pPr algn="ctr"/>
            <a:r>
              <a:rPr lang="en-US" sz="1600" dirty="0" smtClean="0"/>
              <a:t>processes</a:t>
            </a:r>
            <a:endParaRPr lang="en-US" sz="1600" dirty="0"/>
          </a:p>
        </p:txBody>
      </p:sp>
      <p:sp>
        <p:nvSpPr>
          <p:cNvPr id="9" name="Flowchart: Alternate Process 8"/>
          <p:cNvSpPr/>
          <p:nvPr/>
        </p:nvSpPr>
        <p:spPr>
          <a:xfrm>
            <a:off x="1981200" y="3276600"/>
            <a:ext cx="1143000" cy="61264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Linguistic</a:t>
            </a:r>
            <a:r>
              <a:rPr lang="en-US" dirty="0" smtClean="0"/>
              <a:t> encoder</a:t>
            </a:r>
            <a:endParaRPr lang="en-US" dirty="0"/>
          </a:p>
        </p:txBody>
      </p:sp>
      <p:sp>
        <p:nvSpPr>
          <p:cNvPr id="11" name="Flowchart: Alternate Process 10"/>
          <p:cNvSpPr/>
          <p:nvPr/>
        </p:nvSpPr>
        <p:spPr>
          <a:xfrm>
            <a:off x="3962400" y="3352800"/>
            <a:ext cx="914400" cy="61264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air</a:t>
            </a:r>
            <a:endParaRPr lang="en-US" dirty="0"/>
          </a:p>
        </p:txBody>
      </p:sp>
      <p:cxnSp>
        <p:nvCxnSpPr>
          <p:cNvPr id="15" name="Straight Arrow Connector 14"/>
          <p:cNvCxnSpPr/>
          <p:nvPr/>
        </p:nvCxnSpPr>
        <p:spPr>
          <a:xfrm flipV="1">
            <a:off x="1447800" y="3505200"/>
            <a:ext cx="304800" cy="1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3276600" y="3657600"/>
            <a:ext cx="533400" cy="1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343400" y="3657600"/>
            <a:ext cx="533400" cy="1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7620000" y="3657600"/>
            <a:ext cx="304800" cy="1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4953000" y="3657600"/>
            <a:ext cx="533400" cy="1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Flowchart: Alternate Process 22"/>
          <p:cNvSpPr/>
          <p:nvPr/>
        </p:nvSpPr>
        <p:spPr>
          <a:xfrm>
            <a:off x="6096000" y="3276600"/>
            <a:ext cx="1143000" cy="61264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Linguistic decoder</a:t>
            </a:r>
            <a:endParaRPr lang="en-US" sz="1600" dirty="0"/>
          </a:p>
        </p:txBody>
      </p:sp>
      <p:sp>
        <p:nvSpPr>
          <p:cNvPr id="25" name="Flowchart: Alternate Process 24"/>
          <p:cNvSpPr/>
          <p:nvPr/>
        </p:nvSpPr>
        <p:spPr>
          <a:xfrm>
            <a:off x="7543800" y="3200400"/>
            <a:ext cx="1371600" cy="7620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Central </a:t>
            </a:r>
            <a:r>
              <a:rPr lang="en-US" sz="1600" dirty="0" err="1" smtClean="0"/>
              <a:t>thuoght</a:t>
            </a:r>
            <a:endParaRPr lang="en-US" sz="1600" dirty="0" smtClean="0"/>
          </a:p>
          <a:p>
            <a:pPr algn="ctr"/>
            <a:r>
              <a:rPr lang="en-US" sz="1600" dirty="0" smtClean="0"/>
              <a:t>processes</a:t>
            </a:r>
            <a:endParaRPr lang="en-US" sz="1600" dirty="0"/>
          </a:p>
        </p:txBody>
      </p:sp>
      <p:cxnSp>
        <p:nvCxnSpPr>
          <p:cNvPr id="16" name="Straight Arrow Connector 15"/>
          <p:cNvCxnSpPr/>
          <p:nvPr/>
        </p:nvCxnSpPr>
        <p:spPr>
          <a:xfrm flipV="1">
            <a:off x="7239000" y="3581400"/>
            <a:ext cx="381000" cy="1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4078256" y="3010662"/>
            <a:ext cx="531082"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315200" cy="792162"/>
          </a:xfrm>
        </p:spPr>
        <p:txBody>
          <a:bodyPr>
            <a:normAutofit fontScale="90000"/>
          </a:bodyPr>
          <a:lstStyle/>
          <a:p>
            <a:r>
              <a:rPr lang="en-US" dirty="0" err="1" smtClean="0"/>
              <a:t>Unsur-unsur</a:t>
            </a:r>
            <a:r>
              <a:rPr lang="en-US" dirty="0" smtClean="0"/>
              <a:t> </a:t>
            </a:r>
            <a:r>
              <a:rPr lang="en-US" dirty="0" err="1" smtClean="0"/>
              <a:t>komunikasi</a:t>
            </a:r>
            <a:r>
              <a:rPr lang="en-US" dirty="0" smtClean="0"/>
              <a:t> </a:t>
            </a:r>
            <a:r>
              <a:rPr lang="en-US" dirty="0" err="1" smtClean="0"/>
              <a:t>lisan</a:t>
            </a:r>
            <a:endParaRPr lang="en-US" dirty="0"/>
          </a:p>
        </p:txBody>
      </p:sp>
      <p:sp>
        <p:nvSpPr>
          <p:cNvPr id="3" name="Content Placeholder 2"/>
          <p:cNvSpPr>
            <a:spLocks noGrp="1"/>
          </p:cNvSpPr>
          <p:nvPr>
            <p:ph idx="1"/>
          </p:nvPr>
        </p:nvSpPr>
        <p:spPr>
          <a:xfrm>
            <a:off x="457200" y="1143000"/>
            <a:ext cx="8229600" cy="5334000"/>
          </a:xfrm>
        </p:spPr>
        <p:txBody>
          <a:bodyPr>
            <a:normAutofit/>
          </a:bodyPr>
          <a:lstStyle/>
          <a:p>
            <a:r>
              <a:rPr lang="en-US" sz="2400" b="1" dirty="0" err="1" smtClean="0"/>
              <a:t>Aristoteles</a:t>
            </a:r>
            <a:r>
              <a:rPr lang="en-US" sz="2400" b="1" dirty="0" smtClean="0"/>
              <a:t> </a:t>
            </a:r>
            <a:r>
              <a:rPr lang="en-US" sz="2400" b="1" dirty="0" err="1" smtClean="0"/>
              <a:t>dalam</a:t>
            </a:r>
            <a:r>
              <a:rPr lang="en-US" sz="2400" b="1" dirty="0" smtClean="0"/>
              <a:t> </a:t>
            </a:r>
            <a:r>
              <a:rPr lang="en-US" sz="2400" b="1" dirty="0" err="1" smtClean="0"/>
              <a:t>Rhetorika</a:t>
            </a:r>
            <a:endParaRPr lang="en-US" sz="2400" b="1" dirty="0" smtClean="0"/>
          </a:p>
          <a:p>
            <a:pPr marL="514350" indent="-514350">
              <a:buAutoNum type="arabicPeriod"/>
            </a:pPr>
            <a:r>
              <a:rPr lang="en-US" sz="2000" dirty="0" err="1" smtClean="0"/>
              <a:t>Pembicara</a:t>
            </a:r>
            <a:r>
              <a:rPr lang="en-US" sz="2000" dirty="0" smtClean="0"/>
              <a:t>: </a:t>
            </a:r>
            <a:r>
              <a:rPr lang="en-US" sz="2000" dirty="0" err="1" smtClean="0"/>
              <a:t>suara</a:t>
            </a:r>
            <a:r>
              <a:rPr lang="en-US" sz="2000" dirty="0" smtClean="0"/>
              <a:t>, </a:t>
            </a:r>
            <a:r>
              <a:rPr lang="en-US" sz="2000" dirty="0" err="1" smtClean="0"/>
              <a:t>anggota</a:t>
            </a:r>
            <a:r>
              <a:rPr lang="en-US" sz="2000" dirty="0" smtClean="0"/>
              <a:t> </a:t>
            </a:r>
            <a:r>
              <a:rPr lang="en-US" sz="2000" dirty="0" err="1" smtClean="0"/>
              <a:t>tubuh</a:t>
            </a:r>
            <a:endParaRPr lang="en-US" sz="2000" dirty="0" smtClean="0"/>
          </a:p>
          <a:p>
            <a:pPr marL="514350" indent="-514350">
              <a:buAutoNum type="arabicPeriod"/>
            </a:pPr>
            <a:r>
              <a:rPr lang="en-US" sz="2000" dirty="0" err="1" smtClean="0"/>
              <a:t>Lawan</a:t>
            </a:r>
            <a:r>
              <a:rPr lang="en-US" sz="2000" dirty="0" smtClean="0"/>
              <a:t> </a:t>
            </a:r>
            <a:r>
              <a:rPr lang="en-US" sz="2000" dirty="0" err="1" smtClean="0"/>
              <a:t>bicara:jumlah</a:t>
            </a:r>
            <a:r>
              <a:rPr lang="en-US" sz="2000" dirty="0" smtClean="0"/>
              <a:t>, </a:t>
            </a:r>
            <a:r>
              <a:rPr lang="en-US" sz="2000" dirty="0" err="1" smtClean="0"/>
              <a:t>perhatian</a:t>
            </a:r>
            <a:r>
              <a:rPr lang="en-US" sz="2000" dirty="0" smtClean="0"/>
              <a:t>, </a:t>
            </a:r>
            <a:r>
              <a:rPr lang="en-US" sz="2000" dirty="0" err="1" smtClean="0"/>
              <a:t>latar</a:t>
            </a:r>
            <a:r>
              <a:rPr lang="en-US" sz="2000" dirty="0" smtClean="0"/>
              <a:t> </a:t>
            </a:r>
            <a:r>
              <a:rPr lang="en-US" sz="2000" dirty="0" err="1" smtClean="0"/>
              <a:t>belakang</a:t>
            </a:r>
            <a:endParaRPr lang="en-US" sz="2000" dirty="0" smtClean="0"/>
          </a:p>
          <a:p>
            <a:pPr marL="514350" indent="-514350">
              <a:buAutoNum type="arabicPeriod"/>
            </a:pPr>
            <a:r>
              <a:rPr lang="en-US" sz="2000" dirty="0" err="1" smtClean="0"/>
              <a:t>Pembicaraan</a:t>
            </a:r>
            <a:r>
              <a:rPr lang="en-US" sz="2000" dirty="0" smtClean="0"/>
              <a:t>/ </a:t>
            </a:r>
            <a:r>
              <a:rPr lang="en-US" sz="2000" dirty="0" err="1" smtClean="0"/>
              <a:t>pesan</a:t>
            </a:r>
            <a:r>
              <a:rPr lang="en-US" sz="2000" dirty="0" smtClean="0"/>
              <a:t> : </a:t>
            </a:r>
            <a:r>
              <a:rPr lang="en-US" sz="2000" dirty="0" err="1" smtClean="0"/>
              <a:t>terorganisir</a:t>
            </a:r>
            <a:endParaRPr lang="en-US" sz="2000" dirty="0" smtClean="0"/>
          </a:p>
          <a:p>
            <a:pPr marL="514350" indent="-514350">
              <a:buNone/>
            </a:pPr>
            <a:r>
              <a:rPr lang="en-US" sz="2000" dirty="0" smtClean="0"/>
              <a:t>*</a:t>
            </a:r>
            <a:r>
              <a:rPr lang="en-US" sz="2000" dirty="0" err="1" smtClean="0"/>
              <a:t>Kesempatan</a:t>
            </a:r>
            <a:r>
              <a:rPr lang="en-US" sz="2000" dirty="0" smtClean="0"/>
              <a:t> </a:t>
            </a:r>
            <a:r>
              <a:rPr lang="en-US" sz="2000" dirty="0" err="1" smtClean="0"/>
              <a:t>bicara</a:t>
            </a:r>
            <a:r>
              <a:rPr lang="en-US" sz="2000" dirty="0" smtClean="0"/>
              <a:t>: </a:t>
            </a:r>
            <a:r>
              <a:rPr lang="en-US" sz="2000" dirty="0" err="1" smtClean="0"/>
              <a:t>lawan</a:t>
            </a:r>
            <a:r>
              <a:rPr lang="en-US" sz="2000" dirty="0" smtClean="0"/>
              <a:t> </a:t>
            </a:r>
            <a:r>
              <a:rPr lang="en-US" sz="2000" dirty="0" err="1" smtClean="0"/>
              <a:t>bicara</a:t>
            </a:r>
            <a:r>
              <a:rPr lang="en-US" sz="2000" dirty="0" smtClean="0"/>
              <a:t>/ </a:t>
            </a:r>
            <a:r>
              <a:rPr lang="en-US" sz="2000" dirty="0" err="1" smtClean="0"/>
              <a:t>waktu</a:t>
            </a:r>
            <a:r>
              <a:rPr lang="en-US" sz="2000" dirty="0" smtClean="0"/>
              <a:t> </a:t>
            </a:r>
            <a:r>
              <a:rPr lang="en-US" sz="2000" dirty="0" err="1" smtClean="0"/>
              <a:t>bicara</a:t>
            </a:r>
            <a:r>
              <a:rPr lang="en-US" sz="2000" dirty="0" smtClean="0"/>
              <a:t>/ </a:t>
            </a:r>
            <a:r>
              <a:rPr lang="en-US" sz="2000" dirty="0" err="1" smtClean="0"/>
              <a:t>tempat</a:t>
            </a:r>
            <a:r>
              <a:rPr lang="en-US" sz="2000" dirty="0" smtClean="0"/>
              <a:t> </a:t>
            </a:r>
          </a:p>
          <a:p>
            <a:pPr marL="514350" indent="-514350">
              <a:buNone/>
            </a:pPr>
            <a:endParaRPr lang="en-US" sz="2000" dirty="0" smtClean="0"/>
          </a:p>
          <a:p>
            <a:r>
              <a:rPr lang="en-US" sz="2400" b="1" dirty="0" smtClean="0"/>
              <a:t>Claude </a:t>
            </a:r>
            <a:r>
              <a:rPr lang="en-US" sz="2400" b="1" dirty="0" err="1" smtClean="0"/>
              <a:t>Shanon</a:t>
            </a:r>
            <a:r>
              <a:rPr lang="en-US" sz="2400" b="1" dirty="0" smtClean="0"/>
              <a:t> </a:t>
            </a:r>
            <a:r>
              <a:rPr lang="en-US" sz="2400" b="1" dirty="0" err="1" smtClean="0"/>
              <a:t>dan</a:t>
            </a:r>
            <a:r>
              <a:rPr lang="en-US" sz="2400" b="1" dirty="0" smtClean="0"/>
              <a:t> Warren Weaver</a:t>
            </a:r>
          </a:p>
          <a:p>
            <a:pPr marL="457200" indent="-457200">
              <a:buAutoNum type="arabicPeriod"/>
            </a:pPr>
            <a:r>
              <a:rPr lang="en-US" sz="2000" dirty="0" err="1" smtClean="0"/>
              <a:t>Pemberi</a:t>
            </a:r>
            <a:r>
              <a:rPr lang="en-US" sz="2000" dirty="0" smtClean="0"/>
              <a:t> </a:t>
            </a:r>
            <a:r>
              <a:rPr lang="en-US" sz="2000" dirty="0" err="1" smtClean="0"/>
              <a:t>informasi</a:t>
            </a:r>
            <a:r>
              <a:rPr lang="en-US" sz="2000" dirty="0" smtClean="0"/>
              <a:t>/ an information source	: </a:t>
            </a:r>
            <a:r>
              <a:rPr lang="en-US" sz="2000" dirty="0" err="1" smtClean="0"/>
              <a:t>orang</a:t>
            </a:r>
            <a:endParaRPr lang="en-US" sz="2000" dirty="0" smtClean="0"/>
          </a:p>
          <a:p>
            <a:pPr marL="457200" indent="-457200">
              <a:buAutoNum type="arabicPeriod"/>
            </a:pPr>
            <a:r>
              <a:rPr lang="en-US" sz="2000" dirty="0" err="1" smtClean="0"/>
              <a:t>Penyandi</a:t>
            </a:r>
            <a:r>
              <a:rPr lang="en-US" sz="2000" dirty="0" smtClean="0"/>
              <a:t>/ an encoder				: </a:t>
            </a:r>
            <a:r>
              <a:rPr lang="en-US" sz="2000" dirty="0" err="1" smtClean="0"/>
              <a:t>bahasa</a:t>
            </a:r>
            <a:endParaRPr lang="en-US" sz="2000" dirty="0" smtClean="0"/>
          </a:p>
          <a:p>
            <a:pPr marL="457200" indent="-457200">
              <a:buAutoNum type="arabicPeriod"/>
            </a:pPr>
            <a:r>
              <a:rPr lang="en-US" sz="2000" dirty="0" err="1" smtClean="0"/>
              <a:t>Pesan</a:t>
            </a:r>
            <a:r>
              <a:rPr lang="en-US" sz="2000" dirty="0" smtClean="0"/>
              <a:t>/ a message				: </a:t>
            </a:r>
            <a:r>
              <a:rPr lang="en-US" sz="2000" dirty="0" err="1" smtClean="0"/>
              <a:t>informasi</a:t>
            </a:r>
            <a:endParaRPr lang="en-US" sz="2000" dirty="0" smtClean="0"/>
          </a:p>
          <a:p>
            <a:pPr marL="457200" indent="-457200">
              <a:buAutoNum type="arabicPeriod"/>
            </a:pPr>
            <a:r>
              <a:rPr lang="en-US" sz="2000" dirty="0" err="1" smtClean="0"/>
              <a:t>Saluran</a:t>
            </a:r>
            <a:r>
              <a:rPr lang="en-US" sz="2000" dirty="0" smtClean="0"/>
              <a:t>/ a channel				: </a:t>
            </a:r>
            <a:r>
              <a:rPr lang="en-US" sz="2000" dirty="0" err="1" smtClean="0"/>
              <a:t>udara</a:t>
            </a:r>
            <a:r>
              <a:rPr lang="en-US" sz="2000" dirty="0" smtClean="0"/>
              <a:t>/ </a:t>
            </a:r>
            <a:r>
              <a:rPr lang="en-US" sz="2000" dirty="0" err="1" smtClean="0"/>
              <a:t>lisan</a:t>
            </a:r>
            <a:r>
              <a:rPr lang="en-US" sz="2000" dirty="0" smtClean="0"/>
              <a:t>/ </a:t>
            </a:r>
            <a:r>
              <a:rPr lang="en-US" sz="2000" dirty="0" err="1" smtClean="0"/>
              <a:t>tulisan</a:t>
            </a:r>
            <a:endParaRPr lang="en-US" sz="2000" dirty="0" smtClean="0"/>
          </a:p>
          <a:p>
            <a:pPr marL="457200" indent="-457200">
              <a:buAutoNum type="arabicPeriod"/>
            </a:pPr>
            <a:r>
              <a:rPr lang="en-US" sz="2000" dirty="0" err="1" smtClean="0"/>
              <a:t>Pengurai</a:t>
            </a:r>
            <a:r>
              <a:rPr lang="en-US" sz="2000" dirty="0" smtClean="0"/>
              <a:t> </a:t>
            </a:r>
            <a:r>
              <a:rPr lang="en-US" sz="2000" dirty="0" err="1" smtClean="0"/>
              <a:t>sandi</a:t>
            </a:r>
            <a:r>
              <a:rPr lang="en-US" sz="2000" dirty="0" smtClean="0"/>
              <a:t>/ a decoder			: </a:t>
            </a:r>
            <a:r>
              <a:rPr lang="en-US" sz="2000" dirty="0" err="1" smtClean="0"/>
              <a:t>bunyi</a:t>
            </a:r>
            <a:r>
              <a:rPr lang="en-US" sz="2000" dirty="0" smtClean="0"/>
              <a:t> </a:t>
            </a:r>
            <a:r>
              <a:rPr lang="en-US" sz="2000" dirty="0" err="1" smtClean="0"/>
              <a:t>didengar</a:t>
            </a:r>
            <a:r>
              <a:rPr lang="en-US" sz="2000" dirty="0" smtClean="0"/>
              <a:t> </a:t>
            </a:r>
            <a:r>
              <a:rPr lang="en-US" sz="2000" dirty="0" err="1" smtClean="0"/>
              <a:t>diurai</a:t>
            </a:r>
            <a:r>
              <a:rPr lang="en-US" sz="2000" dirty="0" smtClean="0"/>
              <a:t> </a:t>
            </a:r>
          </a:p>
          <a:p>
            <a:pPr marL="457200" indent="-457200">
              <a:buAutoNum type="arabicPeriod"/>
            </a:pPr>
            <a:r>
              <a:rPr lang="en-US" sz="2000" dirty="0" err="1" smtClean="0"/>
              <a:t>Penerima</a:t>
            </a:r>
            <a:r>
              <a:rPr lang="en-US" sz="2000" dirty="0" smtClean="0"/>
              <a:t>/ a receiver				: </a:t>
            </a:r>
            <a:r>
              <a:rPr lang="en-US" sz="2000" dirty="0" err="1" smtClean="0"/>
              <a:t>penerima</a:t>
            </a:r>
            <a:r>
              <a:rPr lang="en-US" sz="2000" dirty="0" smtClean="0"/>
              <a:t> </a:t>
            </a:r>
            <a:r>
              <a:rPr lang="en-US" sz="2000" dirty="0" err="1" smtClean="0"/>
              <a:t>pesan</a:t>
            </a:r>
            <a:r>
              <a:rPr lang="en-US" sz="2000" dirty="0" smtClean="0"/>
              <a:t>/ 						  </a:t>
            </a:r>
            <a:r>
              <a:rPr lang="en-US" sz="2000" dirty="0" err="1" smtClean="0"/>
              <a:t>mengetahui</a:t>
            </a:r>
            <a:r>
              <a:rPr lang="en-US" sz="2000" dirty="0" smtClean="0"/>
              <a:t> </a:t>
            </a:r>
            <a:r>
              <a:rPr lang="en-US" sz="2000" dirty="0" err="1" smtClean="0"/>
              <a:t>pesan</a:t>
            </a:r>
            <a:endParaRPr lang="en-US" sz="2000"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6477000" cy="868362"/>
          </a:xfrm>
        </p:spPr>
        <p:txBody>
          <a:bodyPr>
            <a:normAutofit fontScale="90000"/>
          </a:bodyPr>
          <a:lstStyle/>
          <a:p>
            <a:r>
              <a:rPr lang="en-US" sz="3600" b="1" dirty="0" err="1" smtClean="0"/>
              <a:t>Tipe</a:t>
            </a:r>
            <a:r>
              <a:rPr lang="en-US" sz="3600" b="1" dirty="0" smtClean="0"/>
              <a:t> </a:t>
            </a:r>
            <a:r>
              <a:rPr lang="en-US" sz="3600" b="1" dirty="0" err="1" smtClean="0"/>
              <a:t>komunikasi</a:t>
            </a:r>
            <a:r>
              <a:rPr lang="en-US" sz="3600" b="1" dirty="0" smtClean="0"/>
              <a:t> </a:t>
            </a:r>
            <a:r>
              <a:rPr lang="en-US" sz="3600" b="1" dirty="0" err="1" smtClean="0"/>
              <a:t>lisan</a:t>
            </a:r>
            <a:r>
              <a:rPr lang="en-US" sz="3600" b="1" dirty="0" smtClean="0"/>
              <a:t> </a:t>
            </a:r>
            <a:r>
              <a:rPr lang="en-US" sz="3600" b="1" dirty="0" err="1" smtClean="0"/>
              <a:t>berdasarkan</a:t>
            </a:r>
            <a:r>
              <a:rPr lang="en-US" sz="3600" b="1" dirty="0" smtClean="0"/>
              <a:t> </a:t>
            </a:r>
            <a:r>
              <a:rPr lang="en-US" sz="3600" b="1" dirty="0" err="1" smtClean="0"/>
              <a:t>si</a:t>
            </a:r>
            <a:r>
              <a:rPr lang="id-ID" sz="3600" b="1" dirty="0" smtClean="0"/>
              <a:t>t</a:t>
            </a:r>
            <a:r>
              <a:rPr lang="en-US" sz="3600" b="1" dirty="0" smtClean="0"/>
              <a:t>u</a:t>
            </a:r>
            <a:r>
              <a:rPr lang="id-ID" sz="3600" b="1" smtClean="0"/>
              <a:t>a</a:t>
            </a:r>
            <a:r>
              <a:rPr lang="en-US" sz="3600" b="1" smtClean="0"/>
              <a:t>si</a:t>
            </a:r>
            <a:endParaRPr lang="en-US" sz="3600" b="1" dirty="0"/>
          </a:p>
        </p:txBody>
      </p:sp>
      <p:sp>
        <p:nvSpPr>
          <p:cNvPr id="3" name="Content Placeholder 2"/>
          <p:cNvSpPr>
            <a:spLocks noGrp="1"/>
          </p:cNvSpPr>
          <p:nvPr>
            <p:ph idx="1"/>
          </p:nvPr>
        </p:nvSpPr>
        <p:spPr>
          <a:xfrm>
            <a:off x="457200" y="1981200"/>
            <a:ext cx="8229600" cy="4144963"/>
          </a:xfrm>
        </p:spPr>
        <p:txBody>
          <a:bodyPr>
            <a:normAutofit/>
          </a:bodyPr>
          <a:lstStyle/>
          <a:p>
            <a:r>
              <a:rPr lang="en-US" sz="2400" dirty="0" err="1" smtClean="0">
                <a:latin typeface="Arial" pitchFamily="34" charset="0"/>
                <a:cs typeface="Arial" pitchFamily="34" charset="0"/>
              </a:rPr>
              <a:t>Komunikasi</a:t>
            </a:r>
            <a:r>
              <a:rPr lang="en-US" sz="2400" dirty="0" smtClean="0">
                <a:latin typeface="Arial" pitchFamily="34" charset="0"/>
                <a:cs typeface="Arial" pitchFamily="34" charset="0"/>
              </a:rPr>
              <a:t> Intrapersonal ; </a:t>
            </a:r>
            <a:r>
              <a:rPr lang="en-US" sz="2400" dirty="0" err="1" smtClean="0">
                <a:latin typeface="Arial" pitchFamily="34" charset="0"/>
                <a:cs typeface="Arial" pitchFamily="34" charset="0"/>
              </a:rPr>
              <a:t>terjadi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bila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seseorang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berkomunikasi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dengan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dirinya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sendiri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Bentuk</a:t>
            </a:r>
            <a:r>
              <a:rPr lang="en-US" sz="2400" dirty="0" smtClean="0">
                <a:latin typeface="Arial" pitchFamily="34" charset="0"/>
                <a:cs typeface="Arial" pitchFamily="34" charset="0"/>
              </a:rPr>
              <a:t> ; verbal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nonverbal</a:t>
            </a:r>
          </a:p>
          <a:p>
            <a:pPr>
              <a:buNone/>
            </a:pPr>
            <a:endParaRPr lang="en-US" sz="2400" dirty="0" smtClean="0">
              <a:latin typeface="Arial" pitchFamily="34" charset="0"/>
              <a:cs typeface="Arial" pitchFamily="34" charset="0"/>
            </a:endParaRPr>
          </a:p>
          <a:p>
            <a:r>
              <a:rPr lang="en-US" sz="2400" dirty="0" err="1" smtClean="0">
                <a:latin typeface="Arial" pitchFamily="34" charset="0"/>
                <a:cs typeface="Arial" pitchFamily="34" charset="0"/>
              </a:rPr>
              <a:t>Komunikasi</a:t>
            </a:r>
            <a:r>
              <a:rPr lang="en-US" sz="2400" dirty="0" smtClean="0">
                <a:latin typeface="Arial" pitchFamily="34" charset="0"/>
                <a:cs typeface="Arial" pitchFamily="34" charset="0"/>
              </a:rPr>
              <a:t> Interpersonal; </a:t>
            </a:r>
            <a:r>
              <a:rPr lang="en-US" sz="2400" dirty="0" err="1" smtClean="0">
                <a:latin typeface="Arial" pitchFamily="34" charset="0"/>
                <a:cs typeface="Arial" pitchFamily="34" charset="0"/>
              </a:rPr>
              <a:t>terjadi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bila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seseorang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berkomunikasi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dengan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orang</a:t>
            </a:r>
            <a:r>
              <a:rPr lang="en-US" sz="2400" dirty="0" smtClean="0">
                <a:latin typeface="Arial" pitchFamily="34" charset="0"/>
                <a:cs typeface="Arial" pitchFamily="34" charset="0"/>
              </a:rPr>
              <a:t> lain yang </a:t>
            </a:r>
            <a:r>
              <a:rPr lang="en-US" sz="2400" dirty="0" err="1" smtClean="0">
                <a:latin typeface="Arial" pitchFamily="34" charset="0"/>
                <a:cs typeface="Arial" pitchFamily="34" charset="0"/>
              </a:rPr>
              <a:t>jumlahnya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relatif</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kecil</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Bentuk</a:t>
            </a:r>
            <a:r>
              <a:rPr lang="en-US" sz="2400" dirty="0" smtClean="0">
                <a:latin typeface="Arial" pitchFamily="34" charset="0"/>
                <a:cs typeface="Arial" pitchFamily="34" charset="0"/>
              </a:rPr>
              <a:t>; verbal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nonverbal</a:t>
            </a:r>
          </a:p>
          <a:p>
            <a:pPr>
              <a:buNone/>
            </a:pPr>
            <a:endParaRPr lang="en-US" sz="2400" dirty="0" smtClean="0">
              <a:latin typeface="Arial" pitchFamily="34" charset="0"/>
              <a:cs typeface="Arial" pitchFamily="34" charset="0"/>
            </a:endParaRPr>
          </a:p>
          <a:p>
            <a:r>
              <a:rPr lang="en-US" sz="2400" dirty="0" err="1" smtClean="0">
                <a:latin typeface="Arial" pitchFamily="34" charset="0"/>
                <a:cs typeface="Arial" pitchFamily="34" charset="0"/>
              </a:rPr>
              <a:t>Komunikasi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Publik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terjadi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bila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sekelompok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orang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menerima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pembicaraan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dari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seseorang</a:t>
            </a:r>
            <a:endParaRPr lang="en-US" sz="24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315200" cy="563562"/>
          </a:xfrm>
        </p:spPr>
        <p:txBody>
          <a:bodyPr>
            <a:normAutofit fontScale="90000"/>
          </a:bodyPr>
          <a:lstStyle/>
          <a:p>
            <a:r>
              <a:rPr lang="en-US" dirty="0" err="1" smtClean="0"/>
              <a:t>Keterampilan</a:t>
            </a:r>
            <a:r>
              <a:rPr lang="en-US" dirty="0" smtClean="0"/>
              <a:t> </a:t>
            </a:r>
            <a:r>
              <a:rPr lang="en-US" dirty="0" err="1" smtClean="0"/>
              <a:t>Berbahasa</a:t>
            </a:r>
            <a:endParaRPr lang="en-US" dirty="0"/>
          </a:p>
        </p:txBody>
      </p:sp>
      <p:sp>
        <p:nvSpPr>
          <p:cNvPr id="3" name="Content Placeholder 2"/>
          <p:cNvSpPr>
            <a:spLocks noGrp="1"/>
          </p:cNvSpPr>
          <p:nvPr>
            <p:ph idx="1"/>
          </p:nvPr>
        </p:nvSpPr>
        <p:spPr>
          <a:xfrm>
            <a:off x="457200" y="914400"/>
            <a:ext cx="8686800" cy="5257800"/>
          </a:xfrm>
        </p:spPr>
        <p:txBody>
          <a:bodyPr/>
          <a:lstStyle/>
          <a:p>
            <a:pPr>
              <a:buNone/>
            </a:pPr>
            <a:r>
              <a:rPr lang="en-US" sz="2400" b="1" dirty="0" err="1" smtClean="0"/>
              <a:t>Ke-empat</a:t>
            </a:r>
            <a:r>
              <a:rPr lang="en-US" sz="2400" b="1" dirty="0" smtClean="0"/>
              <a:t> </a:t>
            </a:r>
            <a:r>
              <a:rPr lang="en-US" sz="2400" b="1" dirty="0" err="1" smtClean="0"/>
              <a:t>keterampilan</a:t>
            </a:r>
            <a:r>
              <a:rPr lang="en-US" sz="2400" b="1" dirty="0" smtClean="0"/>
              <a:t> </a:t>
            </a:r>
            <a:r>
              <a:rPr lang="en-US" sz="2400" b="1" dirty="0" err="1" smtClean="0"/>
              <a:t>berbahasa</a:t>
            </a:r>
            <a:r>
              <a:rPr lang="en-US" sz="2400" b="1" dirty="0" smtClean="0"/>
              <a:t>;</a:t>
            </a:r>
          </a:p>
          <a:p>
            <a:pPr>
              <a:buNone/>
            </a:pPr>
            <a:r>
              <a:rPr lang="en-US" sz="2400" dirty="0" smtClean="0"/>
              <a:t>1. </a:t>
            </a:r>
            <a:r>
              <a:rPr lang="en-US" sz="2400" dirty="0" err="1" smtClean="0"/>
              <a:t>Menyimak</a:t>
            </a:r>
            <a:r>
              <a:rPr lang="en-US" sz="2400" dirty="0" smtClean="0"/>
              <a:t>	3. </a:t>
            </a:r>
            <a:r>
              <a:rPr lang="en-US" sz="2400" dirty="0" err="1" smtClean="0"/>
              <a:t>membaca</a:t>
            </a:r>
            <a:endParaRPr lang="en-US" sz="2400" dirty="0" smtClean="0"/>
          </a:p>
          <a:p>
            <a:pPr>
              <a:buNone/>
            </a:pPr>
            <a:r>
              <a:rPr lang="en-US" sz="2400" dirty="0" smtClean="0"/>
              <a:t>2. </a:t>
            </a:r>
            <a:r>
              <a:rPr lang="en-US" sz="2400" dirty="0" err="1" smtClean="0"/>
              <a:t>Berbicara</a:t>
            </a:r>
            <a:r>
              <a:rPr lang="en-US" sz="2400" dirty="0" smtClean="0"/>
              <a:t>	4. </a:t>
            </a:r>
            <a:r>
              <a:rPr lang="en-US" sz="2400" dirty="0" err="1" smtClean="0"/>
              <a:t>menulis</a:t>
            </a:r>
            <a:endParaRPr lang="en-US" sz="2400" dirty="0" smtClean="0"/>
          </a:p>
          <a:p>
            <a:pPr>
              <a:buNone/>
            </a:pPr>
            <a:r>
              <a:rPr lang="en-US" sz="2400" b="1" dirty="0" err="1" smtClean="0"/>
              <a:t>Persamaan</a:t>
            </a:r>
            <a:r>
              <a:rPr lang="en-US" sz="2400" b="1" dirty="0" smtClean="0"/>
              <a:t> </a:t>
            </a:r>
            <a:r>
              <a:rPr lang="en-US" sz="2400" b="1" dirty="0" err="1" smtClean="0"/>
              <a:t>dan</a:t>
            </a:r>
            <a:r>
              <a:rPr lang="en-US" sz="2400" b="1" dirty="0" smtClean="0"/>
              <a:t> </a:t>
            </a:r>
            <a:r>
              <a:rPr lang="en-US" sz="2400" b="1" dirty="0" err="1" smtClean="0"/>
              <a:t>perbedaan</a:t>
            </a:r>
            <a:r>
              <a:rPr lang="en-US" sz="2400" b="1" dirty="0" smtClean="0"/>
              <a:t> </a:t>
            </a:r>
            <a:r>
              <a:rPr lang="en-US" sz="2400" b="1" dirty="0" err="1" smtClean="0"/>
              <a:t>keterampilan</a:t>
            </a:r>
            <a:r>
              <a:rPr lang="en-US" sz="2400" b="1" dirty="0" smtClean="0"/>
              <a:t> </a:t>
            </a:r>
            <a:r>
              <a:rPr lang="en-US" sz="2400" b="1" dirty="0" err="1" smtClean="0"/>
              <a:t>berbahasa</a:t>
            </a:r>
            <a:r>
              <a:rPr lang="en-US" sz="2400" dirty="0" smtClean="0"/>
              <a:t>;</a:t>
            </a:r>
          </a:p>
          <a:p>
            <a:pPr>
              <a:buNone/>
            </a:pPr>
            <a:endParaRPr lang="en-US" dirty="0"/>
          </a:p>
        </p:txBody>
      </p:sp>
      <p:graphicFrame>
        <p:nvGraphicFramePr>
          <p:cNvPr id="4" name="Table 3"/>
          <p:cNvGraphicFramePr>
            <a:graphicFrameLocks noGrp="1"/>
          </p:cNvGraphicFramePr>
          <p:nvPr/>
        </p:nvGraphicFramePr>
        <p:xfrm>
          <a:off x="304800" y="2743200"/>
          <a:ext cx="8610601" cy="3611880"/>
        </p:xfrm>
        <a:graphic>
          <a:graphicData uri="http://schemas.openxmlformats.org/drawingml/2006/table">
            <a:tbl>
              <a:tblPr firstRow="1" bandRow="1">
                <a:tableStyleId>{5C22544A-7EE6-4342-B048-85BDC9FD1C3A}</a:tableStyleId>
              </a:tblPr>
              <a:tblGrid>
                <a:gridCol w="1828800"/>
                <a:gridCol w="1676400"/>
                <a:gridCol w="2438400"/>
                <a:gridCol w="2667001"/>
              </a:tblGrid>
              <a:tr h="685800">
                <a:tc>
                  <a:txBody>
                    <a:bodyPr/>
                    <a:lstStyle/>
                    <a:p>
                      <a:pPr algn="ctr"/>
                      <a:r>
                        <a:rPr lang="en-US" sz="2400" dirty="0" err="1" smtClean="0"/>
                        <a:t>Menyimak</a:t>
                      </a:r>
                      <a:endParaRPr lang="en-US" sz="2400" dirty="0"/>
                    </a:p>
                  </a:txBody>
                  <a:tcPr/>
                </a:tc>
                <a:tc>
                  <a:txBody>
                    <a:bodyPr/>
                    <a:lstStyle/>
                    <a:p>
                      <a:pPr algn="ctr"/>
                      <a:r>
                        <a:rPr lang="en-US" sz="2400" dirty="0" err="1" smtClean="0"/>
                        <a:t>Berbicara</a:t>
                      </a:r>
                      <a:endParaRPr lang="en-US" sz="2400" dirty="0"/>
                    </a:p>
                  </a:txBody>
                  <a:tcPr/>
                </a:tc>
                <a:tc>
                  <a:txBody>
                    <a:bodyPr/>
                    <a:lstStyle/>
                    <a:p>
                      <a:pPr algn="ctr"/>
                      <a:r>
                        <a:rPr lang="en-US" sz="2400" dirty="0" err="1" smtClean="0"/>
                        <a:t>Membaca</a:t>
                      </a:r>
                      <a:endParaRPr lang="en-US" sz="2400" dirty="0"/>
                    </a:p>
                  </a:txBody>
                  <a:tcPr/>
                </a:tc>
                <a:tc>
                  <a:txBody>
                    <a:bodyPr/>
                    <a:lstStyle/>
                    <a:p>
                      <a:pPr algn="ctr"/>
                      <a:r>
                        <a:rPr lang="en-US" sz="2400" dirty="0" err="1" smtClean="0"/>
                        <a:t>Menulis</a:t>
                      </a:r>
                      <a:endParaRPr lang="en-US" sz="2400" dirty="0"/>
                    </a:p>
                  </a:txBody>
                  <a:tcPr/>
                </a:tc>
              </a:tr>
              <a:tr h="883920">
                <a:tc>
                  <a:txBody>
                    <a:bodyPr/>
                    <a:lstStyle/>
                    <a:p>
                      <a:r>
                        <a:rPr lang="en-US" sz="2400" dirty="0" err="1" smtClean="0"/>
                        <a:t>Komunikasi</a:t>
                      </a:r>
                      <a:r>
                        <a:rPr lang="en-US" sz="2400" dirty="0" smtClean="0"/>
                        <a:t> </a:t>
                      </a:r>
                      <a:r>
                        <a:rPr lang="en-US" sz="2400" dirty="0" err="1" smtClean="0"/>
                        <a:t>tatap</a:t>
                      </a:r>
                      <a:r>
                        <a:rPr lang="en-US" sz="2400" dirty="0" smtClean="0"/>
                        <a:t> </a:t>
                      </a:r>
                      <a:r>
                        <a:rPr lang="en-US" sz="2400" dirty="0" err="1" smtClean="0"/>
                        <a:t>muka</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Komunikasi</a:t>
                      </a:r>
                      <a:r>
                        <a:rPr lang="en-US" sz="2400" dirty="0" smtClean="0"/>
                        <a:t> </a:t>
                      </a:r>
                      <a:r>
                        <a:rPr lang="en-US" sz="2400" dirty="0" err="1" smtClean="0"/>
                        <a:t>tatap</a:t>
                      </a:r>
                      <a:r>
                        <a:rPr lang="en-US" sz="2400" dirty="0" smtClean="0"/>
                        <a:t> </a:t>
                      </a:r>
                      <a:r>
                        <a:rPr lang="en-US" sz="2400" dirty="0" err="1" smtClean="0"/>
                        <a:t>muka</a:t>
                      </a:r>
                      <a:endParaRPr lang="en-US" sz="2400" dirty="0" smtClean="0"/>
                    </a:p>
                    <a:p>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Komunikasi</a:t>
                      </a:r>
                      <a:r>
                        <a:rPr lang="en-US" sz="2400" dirty="0" smtClean="0"/>
                        <a:t> </a:t>
                      </a:r>
                      <a:r>
                        <a:rPr lang="en-US" sz="2400" dirty="0" err="1" smtClean="0"/>
                        <a:t>tidak</a:t>
                      </a:r>
                      <a:r>
                        <a:rPr lang="en-US" sz="2400" dirty="0" smtClean="0"/>
                        <a:t> </a:t>
                      </a:r>
                      <a:r>
                        <a:rPr lang="en-US" sz="2400" dirty="0" err="1" smtClean="0"/>
                        <a:t>tatap</a:t>
                      </a:r>
                      <a:r>
                        <a:rPr lang="en-US" sz="2400" dirty="0" smtClean="0"/>
                        <a:t> </a:t>
                      </a:r>
                      <a:r>
                        <a:rPr lang="en-US" sz="2400" dirty="0" err="1" smtClean="0"/>
                        <a:t>muka</a:t>
                      </a:r>
                      <a:endParaRPr lang="en-US" sz="2400" dirty="0" smtClean="0"/>
                    </a:p>
                    <a:p>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Komunikasi</a:t>
                      </a:r>
                      <a:r>
                        <a:rPr lang="en-US" sz="2400" dirty="0" smtClean="0"/>
                        <a:t> </a:t>
                      </a:r>
                      <a:r>
                        <a:rPr lang="en-US" sz="2400" dirty="0" err="1" smtClean="0"/>
                        <a:t>tidak</a:t>
                      </a:r>
                      <a:r>
                        <a:rPr lang="en-US" sz="2400" dirty="0" smtClean="0"/>
                        <a:t> </a:t>
                      </a:r>
                      <a:r>
                        <a:rPr lang="en-US" sz="2400" dirty="0" err="1" smtClean="0"/>
                        <a:t>tatap</a:t>
                      </a:r>
                      <a:r>
                        <a:rPr lang="en-US" sz="2400" dirty="0" smtClean="0"/>
                        <a:t> </a:t>
                      </a:r>
                      <a:r>
                        <a:rPr lang="en-US" sz="2400" dirty="0" err="1" smtClean="0"/>
                        <a:t>muka</a:t>
                      </a:r>
                      <a:endParaRPr lang="en-US" sz="2400" dirty="0" smtClean="0"/>
                    </a:p>
                    <a:p>
                      <a:endParaRPr lang="en-US" sz="2400" dirty="0"/>
                    </a:p>
                  </a:txBody>
                  <a:tcPr/>
                </a:tc>
              </a:tr>
              <a:tr h="370840">
                <a:tc>
                  <a:txBody>
                    <a:bodyPr/>
                    <a:lstStyle/>
                    <a:p>
                      <a:r>
                        <a:rPr lang="en-US" sz="2400" dirty="0" err="1" smtClean="0"/>
                        <a:t>langsung</a:t>
                      </a:r>
                      <a:endParaRPr lang="en-US" sz="2400" dirty="0"/>
                    </a:p>
                  </a:txBody>
                  <a:tcPr/>
                </a:tc>
                <a:tc>
                  <a:txBody>
                    <a:bodyPr/>
                    <a:lstStyle/>
                    <a:p>
                      <a:r>
                        <a:rPr lang="en-US" sz="2400" dirty="0" err="1" smtClean="0"/>
                        <a:t>langsung</a:t>
                      </a:r>
                      <a:endParaRPr lang="en-US" sz="2400" dirty="0"/>
                    </a:p>
                  </a:txBody>
                  <a:tcPr/>
                </a:tc>
                <a:tc>
                  <a:txBody>
                    <a:bodyPr/>
                    <a:lstStyle/>
                    <a:p>
                      <a:r>
                        <a:rPr lang="en-US" sz="2400" dirty="0" err="1" smtClean="0"/>
                        <a:t>Tidak</a:t>
                      </a:r>
                      <a:r>
                        <a:rPr lang="en-US" sz="2400" dirty="0" smtClean="0"/>
                        <a:t> </a:t>
                      </a:r>
                      <a:r>
                        <a:rPr lang="en-US" sz="2400" dirty="0" err="1" smtClean="0"/>
                        <a:t>langsung</a:t>
                      </a:r>
                      <a:endParaRPr lang="en-US" sz="2400" dirty="0"/>
                    </a:p>
                  </a:txBody>
                  <a:tcPr/>
                </a:tc>
                <a:tc>
                  <a:txBody>
                    <a:bodyPr/>
                    <a:lstStyle/>
                    <a:p>
                      <a:r>
                        <a:rPr lang="en-US" sz="2400" dirty="0" err="1" smtClean="0"/>
                        <a:t>Tidak</a:t>
                      </a:r>
                      <a:r>
                        <a:rPr lang="en-US" sz="2400" dirty="0" smtClean="0"/>
                        <a:t> </a:t>
                      </a:r>
                      <a:r>
                        <a:rPr lang="en-US" sz="2400" dirty="0" err="1" smtClean="0"/>
                        <a:t>langsung</a:t>
                      </a:r>
                      <a:endParaRPr lang="en-US" sz="2400" dirty="0"/>
                    </a:p>
                  </a:txBody>
                  <a:tcPr/>
                </a:tc>
              </a:tr>
              <a:tr h="370840">
                <a:tc>
                  <a:txBody>
                    <a:bodyPr/>
                    <a:lstStyle/>
                    <a:p>
                      <a:r>
                        <a:rPr lang="en-US" sz="2400" dirty="0" err="1" smtClean="0"/>
                        <a:t>reseptif</a:t>
                      </a:r>
                      <a:endParaRPr lang="en-US" sz="2400" dirty="0"/>
                    </a:p>
                  </a:txBody>
                  <a:tcPr/>
                </a:tc>
                <a:tc>
                  <a:txBody>
                    <a:bodyPr/>
                    <a:lstStyle/>
                    <a:p>
                      <a:r>
                        <a:rPr lang="en-US" sz="2400" dirty="0" err="1" smtClean="0"/>
                        <a:t>produktif</a:t>
                      </a:r>
                      <a:endParaRPr lang="en-US" sz="2400" dirty="0"/>
                    </a:p>
                  </a:txBody>
                  <a:tcPr/>
                </a:tc>
                <a:tc>
                  <a:txBody>
                    <a:bodyPr/>
                    <a:lstStyle/>
                    <a:p>
                      <a:r>
                        <a:rPr lang="en-US" sz="2400" dirty="0" err="1" smtClean="0"/>
                        <a:t>reseptif</a:t>
                      </a:r>
                      <a:endParaRPr lang="en-US" sz="2400" dirty="0"/>
                    </a:p>
                  </a:txBody>
                  <a:tcPr/>
                </a:tc>
                <a:tc>
                  <a:txBody>
                    <a:bodyPr/>
                    <a:lstStyle/>
                    <a:p>
                      <a:r>
                        <a:rPr lang="en-US" sz="2400" dirty="0" err="1" smtClean="0"/>
                        <a:t>Produktif</a:t>
                      </a:r>
                      <a:endParaRPr lang="en-US" sz="2400" dirty="0"/>
                    </a:p>
                  </a:txBody>
                  <a:tcPr/>
                </a:tc>
              </a:tr>
              <a:tr h="370840">
                <a:tc>
                  <a:txBody>
                    <a:bodyPr/>
                    <a:lstStyle/>
                    <a:p>
                      <a:r>
                        <a:rPr lang="en-US" sz="2400" dirty="0" err="1" smtClean="0"/>
                        <a:t>apresiatif</a:t>
                      </a:r>
                      <a:endParaRPr lang="en-US" sz="2400" dirty="0"/>
                    </a:p>
                  </a:txBody>
                  <a:tcPr/>
                </a:tc>
                <a:tc>
                  <a:txBody>
                    <a:bodyPr/>
                    <a:lstStyle/>
                    <a:p>
                      <a:r>
                        <a:rPr lang="en-US" sz="2400" dirty="0" err="1" smtClean="0"/>
                        <a:t>ekspresif</a:t>
                      </a:r>
                      <a:endParaRPr lang="en-US" sz="2400" dirty="0"/>
                    </a:p>
                  </a:txBody>
                  <a:tcPr/>
                </a:tc>
                <a:tc>
                  <a:txBody>
                    <a:bodyPr/>
                    <a:lstStyle/>
                    <a:p>
                      <a:r>
                        <a:rPr lang="en-US" sz="2400" dirty="0" err="1" smtClean="0"/>
                        <a:t>apresiatif</a:t>
                      </a:r>
                      <a:endParaRPr lang="en-US" sz="2400" dirty="0"/>
                    </a:p>
                  </a:txBody>
                  <a:tcPr/>
                </a:tc>
                <a:tc>
                  <a:txBody>
                    <a:bodyPr/>
                    <a:lstStyle/>
                    <a:p>
                      <a:r>
                        <a:rPr lang="en-US" sz="2400" dirty="0" err="1" smtClean="0"/>
                        <a:t>ekspresif</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err="1" smtClean="0"/>
              <a:t>Pengertian</a:t>
            </a:r>
            <a:r>
              <a:rPr lang="en-US" dirty="0" smtClean="0"/>
              <a:t> </a:t>
            </a:r>
            <a:r>
              <a:rPr lang="en-US" dirty="0" err="1" smtClean="0"/>
              <a:t>menyimak</a:t>
            </a:r>
            <a:endParaRPr lang="en-US" dirty="0"/>
          </a:p>
        </p:txBody>
      </p:sp>
      <p:graphicFrame>
        <p:nvGraphicFramePr>
          <p:cNvPr id="4" name="Content Placeholder 3"/>
          <p:cNvGraphicFramePr>
            <a:graphicFrameLocks noGrp="1"/>
          </p:cNvGraphicFramePr>
          <p:nvPr>
            <p:ph idx="1"/>
          </p:nvPr>
        </p:nvGraphicFramePr>
        <p:xfrm>
          <a:off x="457200" y="8382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D6A1A1A5-A51B-425A-B57B-2494AC820785}"/>
                                            </p:graphicEl>
                                          </p:spTgt>
                                        </p:tgtEl>
                                        <p:attrNameLst>
                                          <p:attrName>style.visibility</p:attrName>
                                        </p:attrNameLst>
                                      </p:cBhvr>
                                      <p:to>
                                        <p:strVal val="visible"/>
                                      </p:to>
                                    </p:set>
                                    <p:animEffect transition="in" filter="fade">
                                      <p:cBhvr>
                                        <p:cTn id="7" dur="2000"/>
                                        <p:tgtEl>
                                          <p:spTgt spid="4">
                                            <p:graphicEl>
                                              <a:dgm id="{D6A1A1A5-A51B-425A-B57B-2494AC82078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6B9412BF-683B-44AF-A467-ED07AE9FEE74}"/>
                                            </p:graphicEl>
                                          </p:spTgt>
                                        </p:tgtEl>
                                        <p:attrNameLst>
                                          <p:attrName>style.visibility</p:attrName>
                                        </p:attrNameLst>
                                      </p:cBhvr>
                                      <p:to>
                                        <p:strVal val="visible"/>
                                      </p:to>
                                    </p:set>
                                    <p:animEffect transition="in" filter="fade">
                                      <p:cBhvr>
                                        <p:cTn id="12" dur="2000"/>
                                        <p:tgtEl>
                                          <p:spTgt spid="4">
                                            <p:graphicEl>
                                              <a:dgm id="{6B9412BF-683B-44AF-A467-ED07AE9FEE74}"/>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22C46D4B-FBCF-4F49-85ED-09144C65CCE8}"/>
                                            </p:graphicEl>
                                          </p:spTgt>
                                        </p:tgtEl>
                                        <p:attrNameLst>
                                          <p:attrName>style.visibility</p:attrName>
                                        </p:attrNameLst>
                                      </p:cBhvr>
                                      <p:to>
                                        <p:strVal val="visible"/>
                                      </p:to>
                                    </p:set>
                                    <p:animEffect transition="in" filter="fade">
                                      <p:cBhvr>
                                        <p:cTn id="17" dur="2000"/>
                                        <p:tgtEl>
                                          <p:spTgt spid="4">
                                            <p:graphicEl>
                                              <a:dgm id="{22C46D4B-FBCF-4F49-85ED-09144C65CCE8}"/>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FCFB620C-8803-421D-9603-21FDD5BBC01E}"/>
                                            </p:graphicEl>
                                          </p:spTgt>
                                        </p:tgtEl>
                                        <p:attrNameLst>
                                          <p:attrName>style.visibility</p:attrName>
                                        </p:attrNameLst>
                                      </p:cBhvr>
                                      <p:to>
                                        <p:strVal val="visible"/>
                                      </p:to>
                                    </p:set>
                                    <p:animEffect transition="in" filter="fade">
                                      <p:cBhvr>
                                        <p:cTn id="22" dur="2000"/>
                                        <p:tgtEl>
                                          <p:spTgt spid="4">
                                            <p:graphicEl>
                                              <a:dgm id="{FCFB620C-8803-421D-9603-21FDD5BBC01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dirty="0" err="1" smtClean="0"/>
              <a:t>Tahap</a:t>
            </a:r>
            <a:r>
              <a:rPr lang="en-US" dirty="0" smtClean="0"/>
              <a:t> </a:t>
            </a:r>
            <a:r>
              <a:rPr lang="en-US" dirty="0" err="1" smtClean="0"/>
              <a:t>menyimak</a:t>
            </a:r>
            <a:endParaRPr lang="en-US"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9ED97341-BB16-4A86-9E50-DE74B7FA35A9}"/>
                                            </p:graphicEl>
                                          </p:spTgt>
                                        </p:tgtEl>
                                        <p:attrNameLst>
                                          <p:attrName>style.visibility</p:attrName>
                                        </p:attrNameLst>
                                      </p:cBhvr>
                                      <p:to>
                                        <p:strVal val="visible"/>
                                      </p:to>
                                    </p:set>
                                    <p:animEffect transition="in" filter="fade">
                                      <p:cBhvr>
                                        <p:cTn id="7" dur="2000"/>
                                        <p:tgtEl>
                                          <p:spTgt spid="4">
                                            <p:graphicEl>
                                              <a:dgm id="{9ED97341-BB16-4A86-9E50-DE74B7FA35A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837D57F-9851-463B-B57E-1C1E9F314F9E}"/>
                                            </p:graphicEl>
                                          </p:spTgt>
                                        </p:tgtEl>
                                        <p:attrNameLst>
                                          <p:attrName>style.visibility</p:attrName>
                                        </p:attrNameLst>
                                      </p:cBhvr>
                                      <p:to>
                                        <p:strVal val="visible"/>
                                      </p:to>
                                    </p:set>
                                    <p:animEffect transition="in" filter="fade">
                                      <p:cBhvr>
                                        <p:cTn id="12" dur="2000"/>
                                        <p:tgtEl>
                                          <p:spTgt spid="4">
                                            <p:graphicEl>
                                              <a:dgm id="{3837D57F-9851-463B-B57E-1C1E9F314F9E}"/>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DB931B38-2B99-4BD4-ACD8-EC4AFF34485C}"/>
                                            </p:graphicEl>
                                          </p:spTgt>
                                        </p:tgtEl>
                                        <p:attrNameLst>
                                          <p:attrName>style.visibility</p:attrName>
                                        </p:attrNameLst>
                                      </p:cBhvr>
                                      <p:to>
                                        <p:strVal val="visible"/>
                                      </p:to>
                                    </p:set>
                                    <p:animEffect transition="in" filter="fade">
                                      <p:cBhvr>
                                        <p:cTn id="15" dur="2000"/>
                                        <p:tgtEl>
                                          <p:spTgt spid="4">
                                            <p:graphicEl>
                                              <a:dgm id="{DB931B38-2B99-4BD4-ACD8-EC4AFF34485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5663190F-A6D8-4A01-9566-24D2F61DD348}"/>
                                            </p:graphicEl>
                                          </p:spTgt>
                                        </p:tgtEl>
                                        <p:attrNameLst>
                                          <p:attrName>style.visibility</p:attrName>
                                        </p:attrNameLst>
                                      </p:cBhvr>
                                      <p:to>
                                        <p:strVal val="visible"/>
                                      </p:to>
                                    </p:set>
                                    <p:animEffect transition="in" filter="fade">
                                      <p:cBhvr>
                                        <p:cTn id="20" dur="2000"/>
                                        <p:tgtEl>
                                          <p:spTgt spid="4">
                                            <p:graphicEl>
                                              <a:dgm id="{5663190F-A6D8-4A01-9566-24D2F61DD348}"/>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936F6290-DB64-4322-AC63-35C1A3693204}"/>
                                            </p:graphicEl>
                                          </p:spTgt>
                                        </p:tgtEl>
                                        <p:attrNameLst>
                                          <p:attrName>style.visibility</p:attrName>
                                        </p:attrNameLst>
                                      </p:cBhvr>
                                      <p:to>
                                        <p:strVal val="visible"/>
                                      </p:to>
                                    </p:set>
                                    <p:animEffect transition="in" filter="fade">
                                      <p:cBhvr>
                                        <p:cTn id="23" dur="2000"/>
                                        <p:tgtEl>
                                          <p:spTgt spid="4">
                                            <p:graphicEl>
                                              <a:dgm id="{936F6290-DB64-4322-AC63-35C1A3693204}"/>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4A3A5ACC-6F22-4F08-8D3E-891BF37B8BFC}"/>
                                            </p:graphicEl>
                                          </p:spTgt>
                                        </p:tgtEl>
                                        <p:attrNameLst>
                                          <p:attrName>style.visibility</p:attrName>
                                        </p:attrNameLst>
                                      </p:cBhvr>
                                      <p:to>
                                        <p:strVal val="visible"/>
                                      </p:to>
                                    </p:set>
                                    <p:animEffect transition="in" filter="fade">
                                      <p:cBhvr>
                                        <p:cTn id="28" dur="2000"/>
                                        <p:tgtEl>
                                          <p:spTgt spid="4">
                                            <p:graphicEl>
                                              <a:dgm id="{4A3A5ACC-6F22-4F08-8D3E-891BF37B8BFC}"/>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49492992-8028-4C44-A789-03A5DADDFCA4}"/>
                                            </p:graphicEl>
                                          </p:spTgt>
                                        </p:tgtEl>
                                        <p:attrNameLst>
                                          <p:attrName>style.visibility</p:attrName>
                                        </p:attrNameLst>
                                      </p:cBhvr>
                                      <p:to>
                                        <p:strVal val="visible"/>
                                      </p:to>
                                    </p:set>
                                    <p:animEffect transition="in" filter="fade">
                                      <p:cBhvr>
                                        <p:cTn id="31" dur="2000"/>
                                        <p:tgtEl>
                                          <p:spTgt spid="4">
                                            <p:graphicEl>
                                              <a:dgm id="{49492992-8028-4C44-A789-03A5DADDFCA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E80EB7D3-B962-40EB-987E-493DB459A386}"/>
                                            </p:graphicEl>
                                          </p:spTgt>
                                        </p:tgtEl>
                                        <p:attrNameLst>
                                          <p:attrName>style.visibility</p:attrName>
                                        </p:attrNameLst>
                                      </p:cBhvr>
                                      <p:to>
                                        <p:strVal val="visible"/>
                                      </p:to>
                                    </p:set>
                                    <p:animEffect transition="in" filter="fade">
                                      <p:cBhvr>
                                        <p:cTn id="36" dur="2000"/>
                                        <p:tgtEl>
                                          <p:spTgt spid="4">
                                            <p:graphicEl>
                                              <a:dgm id="{E80EB7D3-B962-40EB-987E-493DB459A386}"/>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B96428CE-F2D7-40CB-8311-D0464CE299D7}"/>
                                            </p:graphicEl>
                                          </p:spTgt>
                                        </p:tgtEl>
                                        <p:attrNameLst>
                                          <p:attrName>style.visibility</p:attrName>
                                        </p:attrNameLst>
                                      </p:cBhvr>
                                      <p:to>
                                        <p:strVal val="visible"/>
                                      </p:to>
                                    </p:set>
                                    <p:animEffect transition="in" filter="fade">
                                      <p:cBhvr>
                                        <p:cTn id="39" dur="2000"/>
                                        <p:tgtEl>
                                          <p:spTgt spid="4">
                                            <p:graphicEl>
                                              <a:dgm id="{B96428CE-F2D7-40CB-8311-D0464CE299D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5996</TotalTime>
  <Words>1605</Words>
  <Application>Microsoft Office PowerPoint</Application>
  <PresentationFormat>On-screen Show (4:3)</PresentationFormat>
  <Paragraphs>317</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 KOMPREHENSI LISAN</vt:lpstr>
      <vt:lpstr> SILABUS KOMPREHENSI LISAN</vt:lpstr>
      <vt:lpstr>KOMUNIKASI</vt:lpstr>
      <vt:lpstr>Human Verbal Komunication</vt:lpstr>
      <vt:lpstr>Unsur-unsur komunikasi lisan</vt:lpstr>
      <vt:lpstr>Tipe komunikasi lisan berdasarkan situasi</vt:lpstr>
      <vt:lpstr>Keterampilan Berbahasa</vt:lpstr>
      <vt:lpstr>Pengertian menyimak</vt:lpstr>
      <vt:lpstr>Tahap menyimak</vt:lpstr>
      <vt:lpstr>PowerPoint Presentation</vt:lpstr>
      <vt:lpstr>PowerPoint Presentation</vt:lpstr>
      <vt:lpstr>PowerPoint Presentation</vt:lpstr>
      <vt:lpstr>PowerPoint Presentation</vt:lpstr>
      <vt:lpstr>PowerPoint Presentation</vt:lpstr>
      <vt:lpstr>Keterampilan berbahasa  </vt:lpstr>
      <vt:lpstr>Pembinaan Daya Simak</vt:lpstr>
      <vt:lpstr>PowerPoint Presentation</vt:lpstr>
      <vt:lpstr>PowerPoint Presentation</vt:lpstr>
      <vt:lpstr>Empat aktivitas menyimak</vt:lpstr>
      <vt:lpstr> Sapta kendala menyimak </vt:lpstr>
      <vt:lpstr>PowerPoint Presentation</vt:lpstr>
      <vt:lpstr>PowerPoint Presentation</vt:lpstr>
      <vt:lpstr>Daya indera menangkap rangsangan dari luar</vt:lpstr>
      <vt:lpstr>Informasi diserap dari menyimak</vt:lpstr>
      <vt:lpstr>AVA (Audio – Visual – Aids)  Alat Bantu Dengar Pandang</vt:lpstr>
      <vt:lpstr>PowerPoint Presentation</vt:lpstr>
      <vt:lpstr>Kedudukan penyimak</vt:lpstr>
      <vt:lpstr>PowerPoint Presentation</vt:lpstr>
      <vt:lpstr>Langkah-langkah penulisan naskah</vt:lpstr>
      <vt:lpstr>PowerPoint Presentation</vt:lpstr>
      <vt:lpstr>PowerPoint Presentation</vt:lpstr>
      <vt:lpstr>PowerPoint Presentation</vt:lpstr>
      <vt:lpstr>Langkah-langkah dalam menyimak</vt:lpstr>
    </vt:vector>
  </TitlesOfParts>
  <Company>Teknik Kimia UPN "V" Yogyakarta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dc:title>
  <dc:creator>Pradiptama</dc:creator>
  <cp:lastModifiedBy>jati</cp:lastModifiedBy>
  <cp:revision>173</cp:revision>
  <dcterms:created xsi:type="dcterms:W3CDTF">2009-02-13T08:56:31Z</dcterms:created>
  <dcterms:modified xsi:type="dcterms:W3CDTF">2014-08-12T04:07:21Z</dcterms:modified>
</cp:coreProperties>
</file>