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0" r:id="rId4"/>
    <p:sldId id="258" r:id="rId5"/>
    <p:sldId id="261" r:id="rId6"/>
    <p:sldId id="264" r:id="rId7"/>
    <p:sldId id="265" r:id="rId8"/>
    <p:sldId id="266" r:id="rId9"/>
    <p:sldId id="315" r:id="rId10"/>
    <p:sldId id="269" r:id="rId11"/>
    <p:sldId id="271" r:id="rId12"/>
    <p:sldId id="274" r:id="rId13"/>
    <p:sldId id="267" r:id="rId14"/>
    <p:sldId id="280" r:id="rId15"/>
    <p:sldId id="278" r:id="rId16"/>
    <p:sldId id="313" r:id="rId17"/>
    <p:sldId id="314" r:id="rId18"/>
    <p:sldId id="275" r:id="rId19"/>
    <p:sldId id="279" r:id="rId20"/>
    <p:sldId id="284" r:id="rId21"/>
    <p:sldId id="295" r:id="rId22"/>
    <p:sldId id="303" r:id="rId23"/>
    <p:sldId id="285" r:id="rId24"/>
    <p:sldId id="296" r:id="rId25"/>
    <p:sldId id="297" r:id="rId26"/>
    <p:sldId id="286" r:id="rId27"/>
    <p:sldId id="289" r:id="rId28"/>
    <p:sldId id="304" r:id="rId29"/>
    <p:sldId id="290" r:id="rId30"/>
    <p:sldId id="291" r:id="rId31"/>
    <p:sldId id="299" r:id="rId32"/>
    <p:sldId id="307" r:id="rId33"/>
    <p:sldId id="300" r:id="rId34"/>
    <p:sldId id="301" r:id="rId35"/>
    <p:sldId id="309" r:id="rId36"/>
    <p:sldId id="310" r:id="rId37"/>
    <p:sldId id="311" r:id="rId38"/>
    <p:sldId id="308" r:id="rId39"/>
    <p:sldId id="302" r:id="rId4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44"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FAE62F-8C06-44D3-976D-467FAA6DF1A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d-ID"/>
        </a:p>
      </dgm:t>
    </dgm:pt>
    <dgm:pt modelId="{1ADE8D88-AE94-4424-86AB-157C8C920C6D}">
      <dgm:prSet/>
      <dgm:spPr/>
      <dgm:t>
        <a:bodyPr/>
        <a:lstStyle/>
        <a:p>
          <a:pPr rtl="0"/>
          <a:r>
            <a:rPr lang="id-ID" dirty="0" smtClean="0"/>
            <a:t>Memiliki ketergantungan struktur</a:t>
          </a:r>
          <a:endParaRPr lang="id-ID" dirty="0"/>
        </a:p>
      </dgm:t>
    </dgm:pt>
    <dgm:pt modelId="{A1F4B3CD-3E86-4F16-B278-926FF3C7FD34}" type="parTrans" cxnId="{B1CDA835-0A20-4A57-98FF-3C100F204E53}">
      <dgm:prSet/>
      <dgm:spPr/>
      <dgm:t>
        <a:bodyPr/>
        <a:lstStyle/>
        <a:p>
          <a:endParaRPr lang="id-ID"/>
        </a:p>
      </dgm:t>
    </dgm:pt>
    <dgm:pt modelId="{BAD99B2E-CE98-446E-AF95-1CFFF11CE7E9}" type="sibTrans" cxnId="{B1CDA835-0A20-4A57-98FF-3C100F204E53}">
      <dgm:prSet/>
      <dgm:spPr/>
      <dgm:t>
        <a:bodyPr/>
        <a:lstStyle/>
        <a:p>
          <a:endParaRPr lang="id-ID"/>
        </a:p>
      </dgm:t>
    </dgm:pt>
    <dgm:pt modelId="{86DC9517-9EF7-4DA7-9213-44C95A274CAD}">
      <dgm:prSet/>
      <dgm:spPr/>
      <dgm:t>
        <a:bodyPr/>
        <a:lstStyle/>
        <a:p>
          <a:pPr rtl="0"/>
          <a:r>
            <a:rPr lang="id-ID" dirty="0" smtClean="0"/>
            <a:t>Bahasa dan pemakai bahasa kreatif</a:t>
          </a:r>
          <a:endParaRPr lang="id-ID" dirty="0"/>
        </a:p>
      </dgm:t>
    </dgm:pt>
    <dgm:pt modelId="{5FDADCA4-B4D9-4607-89EA-8A7453A16385}" type="parTrans" cxnId="{ECEBA868-EBD9-4540-888F-E80481CA943A}">
      <dgm:prSet/>
      <dgm:spPr/>
      <dgm:t>
        <a:bodyPr/>
        <a:lstStyle/>
        <a:p>
          <a:endParaRPr lang="id-ID"/>
        </a:p>
      </dgm:t>
    </dgm:pt>
    <dgm:pt modelId="{5B826CE0-3250-4C4E-99AC-2DE9DD900CA2}" type="sibTrans" cxnId="{ECEBA868-EBD9-4540-888F-E80481CA943A}">
      <dgm:prSet/>
      <dgm:spPr/>
      <dgm:t>
        <a:bodyPr/>
        <a:lstStyle/>
        <a:p>
          <a:endParaRPr lang="id-ID"/>
        </a:p>
      </dgm:t>
    </dgm:pt>
    <dgm:pt modelId="{5506B665-9AC1-4B5F-9183-54227A28DA39}">
      <dgm:prSet/>
      <dgm:spPr/>
      <dgm:t>
        <a:bodyPr/>
        <a:lstStyle/>
        <a:p>
          <a:pPr rtl="0"/>
          <a:r>
            <a:rPr lang="id-ID" dirty="0" smtClean="0"/>
            <a:t>Dapat untuk mengungkapkan semua peristiwa</a:t>
          </a:r>
          <a:endParaRPr lang="id-ID" dirty="0"/>
        </a:p>
      </dgm:t>
    </dgm:pt>
    <dgm:pt modelId="{9594151C-7C6F-477D-BE8F-8BB9B4E588ED}" type="parTrans" cxnId="{FEB6DFBE-DDB8-4FC4-A7A4-1D7864A15520}">
      <dgm:prSet/>
      <dgm:spPr/>
      <dgm:t>
        <a:bodyPr/>
        <a:lstStyle/>
        <a:p>
          <a:endParaRPr lang="id-ID"/>
        </a:p>
      </dgm:t>
    </dgm:pt>
    <dgm:pt modelId="{4AA59085-284B-4817-B6F2-58C6C82D895D}" type="sibTrans" cxnId="{FEB6DFBE-DDB8-4FC4-A7A4-1D7864A15520}">
      <dgm:prSet/>
      <dgm:spPr/>
      <dgm:t>
        <a:bodyPr/>
        <a:lstStyle/>
        <a:p>
          <a:endParaRPr lang="id-ID"/>
        </a:p>
      </dgm:t>
    </dgm:pt>
    <dgm:pt modelId="{997EB2A6-A396-4846-96AE-20D3057B2C4B}">
      <dgm:prSet/>
      <dgm:spPr/>
      <dgm:t>
        <a:bodyPr/>
        <a:lstStyle/>
        <a:p>
          <a:pPr rtl="0"/>
          <a:r>
            <a:rPr lang="id-ID" dirty="0" smtClean="0"/>
            <a:t>Memiliki struktur  ganda</a:t>
          </a:r>
          <a:endParaRPr lang="id-ID" dirty="0"/>
        </a:p>
      </dgm:t>
    </dgm:pt>
    <dgm:pt modelId="{EDAC65D7-0119-4608-A828-8BF058C00CFB}" type="parTrans" cxnId="{D7210CDB-0BD2-45F4-9C2D-99E33CAEFCD9}">
      <dgm:prSet/>
      <dgm:spPr/>
      <dgm:t>
        <a:bodyPr/>
        <a:lstStyle/>
        <a:p>
          <a:endParaRPr lang="id-ID"/>
        </a:p>
      </dgm:t>
    </dgm:pt>
    <dgm:pt modelId="{56B182F3-506F-46BB-BFC0-B0375B08E746}" type="sibTrans" cxnId="{D7210CDB-0BD2-45F4-9C2D-99E33CAEFCD9}">
      <dgm:prSet/>
      <dgm:spPr/>
      <dgm:t>
        <a:bodyPr/>
        <a:lstStyle/>
        <a:p>
          <a:endParaRPr lang="id-ID"/>
        </a:p>
      </dgm:t>
    </dgm:pt>
    <dgm:pt modelId="{008537AE-868F-4C61-891D-FE129B097AD3}">
      <dgm:prSet/>
      <dgm:spPr/>
      <dgm:t>
        <a:bodyPr/>
        <a:lstStyle/>
        <a:p>
          <a:r>
            <a:rPr lang="id-ID" dirty="0" smtClean="0"/>
            <a:t>Rentetan kata dalam kalimat tidak acak</a:t>
          </a:r>
          <a:endParaRPr lang="id-ID" dirty="0"/>
        </a:p>
      </dgm:t>
    </dgm:pt>
    <dgm:pt modelId="{D5E98699-4D68-414A-BCFF-088DFF7C9037}" type="parTrans" cxnId="{AEAB2747-15C1-4484-8F1C-71A06326103A}">
      <dgm:prSet/>
      <dgm:spPr/>
    </dgm:pt>
    <dgm:pt modelId="{BFE59661-4CCC-4040-83D7-D4312A3885E9}" type="sibTrans" cxnId="{AEAB2747-15C1-4484-8F1C-71A06326103A}">
      <dgm:prSet/>
      <dgm:spPr/>
    </dgm:pt>
    <dgm:pt modelId="{558E45EA-F9EA-4724-BB22-2A028BBD1B9C}">
      <dgm:prSet/>
      <dgm:spPr/>
      <dgm:t>
        <a:bodyPr/>
        <a:lstStyle/>
        <a:p>
          <a:r>
            <a:rPr lang="id-ID" dirty="0" smtClean="0"/>
            <a:t>Pemakai mampu mengujarkan ujaran baru apapun, bentuk bahasa tidak dikontrol oleh faktor eksternal</a:t>
          </a:r>
          <a:endParaRPr lang="id-ID" dirty="0"/>
        </a:p>
      </dgm:t>
    </dgm:pt>
    <dgm:pt modelId="{6B890B94-DD34-4508-8DCC-FEDBDEF8E8C7}" type="parTrans" cxnId="{53A39484-42C6-4C37-B171-DB8325C642B0}">
      <dgm:prSet/>
      <dgm:spPr/>
    </dgm:pt>
    <dgm:pt modelId="{1972B4D1-B522-4750-9755-C06C99FAD336}" type="sibTrans" cxnId="{53A39484-42C6-4C37-B171-DB8325C642B0}">
      <dgm:prSet/>
      <dgm:spPr/>
    </dgm:pt>
    <dgm:pt modelId="{041AE56F-6A49-4840-B72A-99B1A802CB7A}">
      <dgm:prSet/>
      <dgm:spPr/>
      <dgm:t>
        <a:bodyPr/>
        <a:lstStyle/>
        <a:p>
          <a:r>
            <a:rPr lang="id-ID" dirty="0" smtClean="0"/>
            <a:t>Peristiwa masa lampau, sekarang, dan yang akan datang, bahkan sesuatu yang dibayangkan</a:t>
          </a:r>
          <a:endParaRPr lang="id-ID" dirty="0"/>
        </a:p>
      </dgm:t>
    </dgm:pt>
    <dgm:pt modelId="{C1FF985A-4744-4D86-BEAF-5D47ADE0765A}" type="parTrans" cxnId="{1EE31A04-A4D0-434A-9933-4EA0E85C5E58}">
      <dgm:prSet/>
      <dgm:spPr/>
    </dgm:pt>
    <dgm:pt modelId="{A4DBF45B-777C-4E29-8DC4-DA9E499B8C3A}" type="sibTrans" cxnId="{1EE31A04-A4D0-434A-9933-4EA0E85C5E58}">
      <dgm:prSet/>
      <dgm:spPr/>
    </dgm:pt>
    <dgm:pt modelId="{15BBC708-86C5-44BE-86BC-A6C53E5C58E4}">
      <dgm:prSet/>
      <dgm:spPr/>
      <dgm:t>
        <a:bodyPr/>
        <a:lstStyle/>
        <a:p>
          <a:r>
            <a:rPr lang="id-ID" dirty="0" smtClean="0"/>
            <a:t>Struktur lahir dan struktur batin</a:t>
          </a:r>
          <a:endParaRPr lang="id-ID" dirty="0"/>
        </a:p>
      </dgm:t>
    </dgm:pt>
    <dgm:pt modelId="{FB91BCDD-4712-4197-AE8F-A8C20A4716C0}" type="parTrans" cxnId="{0640FECB-E81C-462F-A727-76887D8CB9A3}">
      <dgm:prSet/>
      <dgm:spPr/>
    </dgm:pt>
    <dgm:pt modelId="{22EA82BD-0F90-4EAF-94B4-A5FFF1A90E31}" type="sibTrans" cxnId="{0640FECB-E81C-462F-A727-76887D8CB9A3}">
      <dgm:prSet/>
      <dgm:spPr/>
    </dgm:pt>
    <dgm:pt modelId="{8483B98E-19B3-43E5-AECA-04FA00A48B70}" type="pres">
      <dgm:prSet presAssocID="{A1FAE62F-8C06-44D3-976D-467FAA6DF1A4}" presName="linearFlow" presStyleCnt="0">
        <dgm:presLayoutVars>
          <dgm:dir/>
          <dgm:animLvl val="lvl"/>
          <dgm:resizeHandles val="exact"/>
        </dgm:presLayoutVars>
      </dgm:prSet>
      <dgm:spPr/>
      <dgm:t>
        <a:bodyPr/>
        <a:lstStyle/>
        <a:p>
          <a:endParaRPr lang="id-ID"/>
        </a:p>
      </dgm:t>
    </dgm:pt>
    <dgm:pt modelId="{95E92F51-CEF5-4D8D-A4E7-51328C7D6296}" type="pres">
      <dgm:prSet presAssocID="{1ADE8D88-AE94-4424-86AB-157C8C920C6D}" presName="composite" presStyleCnt="0"/>
      <dgm:spPr/>
    </dgm:pt>
    <dgm:pt modelId="{158715D6-8698-498A-91EE-22D84F16EEEF}" type="pres">
      <dgm:prSet presAssocID="{1ADE8D88-AE94-4424-86AB-157C8C920C6D}" presName="parentText" presStyleLbl="alignNode1" presStyleIdx="0" presStyleCnt="4">
        <dgm:presLayoutVars>
          <dgm:chMax val="1"/>
          <dgm:bulletEnabled val="1"/>
        </dgm:presLayoutVars>
      </dgm:prSet>
      <dgm:spPr/>
      <dgm:t>
        <a:bodyPr/>
        <a:lstStyle/>
        <a:p>
          <a:endParaRPr lang="id-ID"/>
        </a:p>
      </dgm:t>
    </dgm:pt>
    <dgm:pt modelId="{56FDA64E-60B2-47D4-AB1A-E995A4750E66}" type="pres">
      <dgm:prSet presAssocID="{1ADE8D88-AE94-4424-86AB-157C8C920C6D}" presName="descendantText" presStyleLbl="alignAcc1" presStyleIdx="0" presStyleCnt="4" custLinFactNeighborX="71" custLinFactNeighborY="-177">
        <dgm:presLayoutVars>
          <dgm:bulletEnabled val="1"/>
        </dgm:presLayoutVars>
      </dgm:prSet>
      <dgm:spPr/>
      <dgm:t>
        <a:bodyPr/>
        <a:lstStyle/>
        <a:p>
          <a:endParaRPr lang="id-ID"/>
        </a:p>
      </dgm:t>
    </dgm:pt>
    <dgm:pt modelId="{CCC251BF-9752-4996-8047-7619C0B4750D}" type="pres">
      <dgm:prSet presAssocID="{BAD99B2E-CE98-446E-AF95-1CFFF11CE7E9}" presName="sp" presStyleCnt="0"/>
      <dgm:spPr/>
    </dgm:pt>
    <dgm:pt modelId="{10857F84-489D-4D8B-9C0F-1DA428FBDE03}" type="pres">
      <dgm:prSet presAssocID="{86DC9517-9EF7-4DA7-9213-44C95A274CAD}" presName="composite" presStyleCnt="0"/>
      <dgm:spPr/>
    </dgm:pt>
    <dgm:pt modelId="{0B5F5963-3FF8-45C7-931B-2A4337F46986}" type="pres">
      <dgm:prSet presAssocID="{86DC9517-9EF7-4DA7-9213-44C95A274CAD}" presName="parentText" presStyleLbl="alignNode1" presStyleIdx="1" presStyleCnt="4">
        <dgm:presLayoutVars>
          <dgm:chMax val="1"/>
          <dgm:bulletEnabled val="1"/>
        </dgm:presLayoutVars>
      </dgm:prSet>
      <dgm:spPr/>
      <dgm:t>
        <a:bodyPr/>
        <a:lstStyle/>
        <a:p>
          <a:endParaRPr lang="id-ID"/>
        </a:p>
      </dgm:t>
    </dgm:pt>
    <dgm:pt modelId="{3A6445C9-6641-406A-8380-5FEFFFFB3797}" type="pres">
      <dgm:prSet presAssocID="{86DC9517-9EF7-4DA7-9213-44C95A274CAD}" presName="descendantText" presStyleLbl="alignAcc1" presStyleIdx="1" presStyleCnt="4" custLinFactNeighborX="-922" custLinFactNeighborY="1805">
        <dgm:presLayoutVars>
          <dgm:bulletEnabled val="1"/>
        </dgm:presLayoutVars>
      </dgm:prSet>
      <dgm:spPr/>
      <dgm:t>
        <a:bodyPr/>
        <a:lstStyle/>
        <a:p>
          <a:endParaRPr lang="id-ID"/>
        </a:p>
      </dgm:t>
    </dgm:pt>
    <dgm:pt modelId="{CFB6B513-E56B-408A-8013-33576C6FBF4D}" type="pres">
      <dgm:prSet presAssocID="{5B826CE0-3250-4C4E-99AC-2DE9DD900CA2}" presName="sp" presStyleCnt="0"/>
      <dgm:spPr/>
    </dgm:pt>
    <dgm:pt modelId="{5DF89312-40ED-4439-B8F1-56DD4E501DCF}" type="pres">
      <dgm:prSet presAssocID="{5506B665-9AC1-4B5F-9183-54227A28DA39}" presName="composite" presStyleCnt="0"/>
      <dgm:spPr/>
    </dgm:pt>
    <dgm:pt modelId="{D5ED92C9-B507-497D-AEFA-CC7851B5FEFC}" type="pres">
      <dgm:prSet presAssocID="{5506B665-9AC1-4B5F-9183-54227A28DA39}" presName="parentText" presStyleLbl="alignNode1" presStyleIdx="2" presStyleCnt="4">
        <dgm:presLayoutVars>
          <dgm:chMax val="1"/>
          <dgm:bulletEnabled val="1"/>
        </dgm:presLayoutVars>
      </dgm:prSet>
      <dgm:spPr/>
      <dgm:t>
        <a:bodyPr/>
        <a:lstStyle/>
        <a:p>
          <a:endParaRPr lang="id-ID"/>
        </a:p>
      </dgm:t>
    </dgm:pt>
    <dgm:pt modelId="{D44A6E9F-B726-4B1A-B2B8-644711B0BDF7}" type="pres">
      <dgm:prSet presAssocID="{5506B665-9AC1-4B5F-9183-54227A28DA39}" presName="descendantText" presStyleLbl="alignAcc1" presStyleIdx="2" presStyleCnt="4" custLinFactNeighborX="71" custLinFactNeighborY="3786">
        <dgm:presLayoutVars>
          <dgm:bulletEnabled val="1"/>
        </dgm:presLayoutVars>
      </dgm:prSet>
      <dgm:spPr/>
      <dgm:t>
        <a:bodyPr/>
        <a:lstStyle/>
        <a:p>
          <a:endParaRPr lang="id-ID"/>
        </a:p>
      </dgm:t>
    </dgm:pt>
    <dgm:pt modelId="{21BA048F-EDEC-4642-8F1E-4B74DA2366DA}" type="pres">
      <dgm:prSet presAssocID="{4AA59085-284B-4817-B6F2-58C6C82D895D}" presName="sp" presStyleCnt="0"/>
      <dgm:spPr/>
    </dgm:pt>
    <dgm:pt modelId="{8C123B99-8179-4F29-B8F6-9D93B5EB8E7D}" type="pres">
      <dgm:prSet presAssocID="{997EB2A6-A396-4846-96AE-20D3057B2C4B}" presName="composite" presStyleCnt="0"/>
      <dgm:spPr/>
    </dgm:pt>
    <dgm:pt modelId="{4153AB66-D84A-4E88-924A-C1F53C8ECE50}" type="pres">
      <dgm:prSet presAssocID="{997EB2A6-A396-4846-96AE-20D3057B2C4B}" presName="parentText" presStyleLbl="alignNode1" presStyleIdx="3" presStyleCnt="4">
        <dgm:presLayoutVars>
          <dgm:chMax val="1"/>
          <dgm:bulletEnabled val="1"/>
        </dgm:presLayoutVars>
      </dgm:prSet>
      <dgm:spPr/>
      <dgm:t>
        <a:bodyPr/>
        <a:lstStyle/>
        <a:p>
          <a:endParaRPr lang="id-ID"/>
        </a:p>
      </dgm:t>
    </dgm:pt>
    <dgm:pt modelId="{DD03AD6D-64CD-407E-9EB9-7D09D348230B}" type="pres">
      <dgm:prSet presAssocID="{997EB2A6-A396-4846-96AE-20D3057B2C4B}" presName="descendantText" presStyleLbl="alignAcc1" presStyleIdx="3" presStyleCnt="4" custLinFactNeighborX="71" custLinFactNeighborY="-1646">
        <dgm:presLayoutVars>
          <dgm:bulletEnabled val="1"/>
        </dgm:presLayoutVars>
      </dgm:prSet>
      <dgm:spPr/>
      <dgm:t>
        <a:bodyPr/>
        <a:lstStyle/>
        <a:p>
          <a:endParaRPr lang="id-ID"/>
        </a:p>
      </dgm:t>
    </dgm:pt>
  </dgm:ptLst>
  <dgm:cxnLst>
    <dgm:cxn modelId="{E0F30CCB-C71E-47AA-9E7B-5DD5636A037E}" type="presOf" srcId="{5506B665-9AC1-4B5F-9183-54227A28DA39}" destId="{D5ED92C9-B507-497D-AEFA-CC7851B5FEFC}" srcOrd="0" destOrd="0" presId="urn:microsoft.com/office/officeart/2005/8/layout/chevron2"/>
    <dgm:cxn modelId="{AEAB2747-15C1-4484-8F1C-71A06326103A}" srcId="{1ADE8D88-AE94-4424-86AB-157C8C920C6D}" destId="{008537AE-868F-4C61-891D-FE129B097AD3}" srcOrd="0" destOrd="0" parTransId="{D5E98699-4D68-414A-BCFF-088DFF7C9037}" sibTransId="{BFE59661-4CCC-4040-83D7-D4312A3885E9}"/>
    <dgm:cxn modelId="{CB26FF14-0117-43E9-A007-7C469E773A14}" type="presOf" srcId="{A1FAE62F-8C06-44D3-976D-467FAA6DF1A4}" destId="{8483B98E-19B3-43E5-AECA-04FA00A48B70}" srcOrd="0" destOrd="0" presId="urn:microsoft.com/office/officeart/2005/8/layout/chevron2"/>
    <dgm:cxn modelId="{041583E3-59C3-41E0-962C-303358D4C1D0}" type="presOf" srcId="{15BBC708-86C5-44BE-86BC-A6C53E5C58E4}" destId="{DD03AD6D-64CD-407E-9EB9-7D09D348230B}" srcOrd="0" destOrd="0" presId="urn:microsoft.com/office/officeart/2005/8/layout/chevron2"/>
    <dgm:cxn modelId="{1EE31A04-A4D0-434A-9933-4EA0E85C5E58}" srcId="{5506B665-9AC1-4B5F-9183-54227A28DA39}" destId="{041AE56F-6A49-4840-B72A-99B1A802CB7A}" srcOrd="0" destOrd="0" parTransId="{C1FF985A-4744-4D86-BEAF-5D47ADE0765A}" sibTransId="{A4DBF45B-777C-4E29-8DC4-DA9E499B8C3A}"/>
    <dgm:cxn modelId="{89A56D48-779A-468B-B032-3E5C49026953}" type="presOf" srcId="{008537AE-868F-4C61-891D-FE129B097AD3}" destId="{56FDA64E-60B2-47D4-AB1A-E995A4750E66}" srcOrd="0" destOrd="0" presId="urn:microsoft.com/office/officeart/2005/8/layout/chevron2"/>
    <dgm:cxn modelId="{B1CDA835-0A20-4A57-98FF-3C100F204E53}" srcId="{A1FAE62F-8C06-44D3-976D-467FAA6DF1A4}" destId="{1ADE8D88-AE94-4424-86AB-157C8C920C6D}" srcOrd="0" destOrd="0" parTransId="{A1F4B3CD-3E86-4F16-B278-926FF3C7FD34}" sibTransId="{BAD99B2E-CE98-446E-AF95-1CFFF11CE7E9}"/>
    <dgm:cxn modelId="{ECEBA868-EBD9-4540-888F-E80481CA943A}" srcId="{A1FAE62F-8C06-44D3-976D-467FAA6DF1A4}" destId="{86DC9517-9EF7-4DA7-9213-44C95A274CAD}" srcOrd="1" destOrd="0" parTransId="{5FDADCA4-B4D9-4607-89EA-8A7453A16385}" sibTransId="{5B826CE0-3250-4C4E-99AC-2DE9DD900CA2}"/>
    <dgm:cxn modelId="{D7210CDB-0BD2-45F4-9C2D-99E33CAEFCD9}" srcId="{A1FAE62F-8C06-44D3-976D-467FAA6DF1A4}" destId="{997EB2A6-A396-4846-96AE-20D3057B2C4B}" srcOrd="3" destOrd="0" parTransId="{EDAC65D7-0119-4608-A828-8BF058C00CFB}" sibTransId="{56B182F3-506F-46BB-BFC0-B0375B08E746}"/>
    <dgm:cxn modelId="{6BBC2097-7FD9-4EBD-86F9-458268D84E8B}" type="presOf" srcId="{997EB2A6-A396-4846-96AE-20D3057B2C4B}" destId="{4153AB66-D84A-4E88-924A-C1F53C8ECE50}" srcOrd="0" destOrd="0" presId="urn:microsoft.com/office/officeart/2005/8/layout/chevron2"/>
    <dgm:cxn modelId="{DFD79BBC-9B4E-4C49-A7E6-11ABAD50D6C0}" type="presOf" srcId="{558E45EA-F9EA-4724-BB22-2A028BBD1B9C}" destId="{3A6445C9-6641-406A-8380-5FEFFFFB3797}" srcOrd="0" destOrd="0" presId="urn:microsoft.com/office/officeart/2005/8/layout/chevron2"/>
    <dgm:cxn modelId="{C6C18C2F-EFAA-4BB2-80AE-86DC7D51EBE5}" type="presOf" srcId="{041AE56F-6A49-4840-B72A-99B1A802CB7A}" destId="{D44A6E9F-B726-4B1A-B2B8-644711B0BDF7}" srcOrd="0" destOrd="0" presId="urn:microsoft.com/office/officeart/2005/8/layout/chevron2"/>
    <dgm:cxn modelId="{FEB6DFBE-DDB8-4FC4-A7A4-1D7864A15520}" srcId="{A1FAE62F-8C06-44D3-976D-467FAA6DF1A4}" destId="{5506B665-9AC1-4B5F-9183-54227A28DA39}" srcOrd="2" destOrd="0" parTransId="{9594151C-7C6F-477D-BE8F-8BB9B4E588ED}" sibTransId="{4AA59085-284B-4817-B6F2-58C6C82D895D}"/>
    <dgm:cxn modelId="{0640FECB-E81C-462F-A727-76887D8CB9A3}" srcId="{997EB2A6-A396-4846-96AE-20D3057B2C4B}" destId="{15BBC708-86C5-44BE-86BC-A6C53E5C58E4}" srcOrd="0" destOrd="0" parTransId="{FB91BCDD-4712-4197-AE8F-A8C20A4716C0}" sibTransId="{22EA82BD-0F90-4EAF-94B4-A5FFF1A90E31}"/>
    <dgm:cxn modelId="{36701643-88BC-4296-8598-8FAF39F8676A}" type="presOf" srcId="{86DC9517-9EF7-4DA7-9213-44C95A274CAD}" destId="{0B5F5963-3FF8-45C7-931B-2A4337F46986}" srcOrd="0" destOrd="0" presId="urn:microsoft.com/office/officeart/2005/8/layout/chevron2"/>
    <dgm:cxn modelId="{53A39484-42C6-4C37-B171-DB8325C642B0}" srcId="{86DC9517-9EF7-4DA7-9213-44C95A274CAD}" destId="{558E45EA-F9EA-4724-BB22-2A028BBD1B9C}" srcOrd="0" destOrd="0" parTransId="{6B890B94-DD34-4508-8DCC-FEDBDEF8E8C7}" sibTransId="{1972B4D1-B522-4750-9755-C06C99FAD336}"/>
    <dgm:cxn modelId="{AEAE0032-8A4F-471D-9531-D428158E2411}" type="presOf" srcId="{1ADE8D88-AE94-4424-86AB-157C8C920C6D}" destId="{158715D6-8698-498A-91EE-22D84F16EEEF}" srcOrd="0" destOrd="0" presId="urn:microsoft.com/office/officeart/2005/8/layout/chevron2"/>
    <dgm:cxn modelId="{2E1B44F9-9C8F-4009-AE49-C60A162FF6D1}" type="presParOf" srcId="{8483B98E-19B3-43E5-AECA-04FA00A48B70}" destId="{95E92F51-CEF5-4D8D-A4E7-51328C7D6296}" srcOrd="0" destOrd="0" presId="urn:microsoft.com/office/officeart/2005/8/layout/chevron2"/>
    <dgm:cxn modelId="{42A3DC34-6CD9-4737-AB1D-243015712556}" type="presParOf" srcId="{95E92F51-CEF5-4D8D-A4E7-51328C7D6296}" destId="{158715D6-8698-498A-91EE-22D84F16EEEF}" srcOrd="0" destOrd="0" presId="urn:microsoft.com/office/officeart/2005/8/layout/chevron2"/>
    <dgm:cxn modelId="{306A7F1F-8AEF-4D49-A60E-16EBA93AC91E}" type="presParOf" srcId="{95E92F51-CEF5-4D8D-A4E7-51328C7D6296}" destId="{56FDA64E-60B2-47D4-AB1A-E995A4750E66}" srcOrd="1" destOrd="0" presId="urn:microsoft.com/office/officeart/2005/8/layout/chevron2"/>
    <dgm:cxn modelId="{744F3F6A-0A47-48DC-B1E2-BAE054E16110}" type="presParOf" srcId="{8483B98E-19B3-43E5-AECA-04FA00A48B70}" destId="{CCC251BF-9752-4996-8047-7619C0B4750D}" srcOrd="1" destOrd="0" presId="urn:microsoft.com/office/officeart/2005/8/layout/chevron2"/>
    <dgm:cxn modelId="{D3C5253E-3B10-4357-8D31-6EA8BFDA9B05}" type="presParOf" srcId="{8483B98E-19B3-43E5-AECA-04FA00A48B70}" destId="{10857F84-489D-4D8B-9C0F-1DA428FBDE03}" srcOrd="2" destOrd="0" presId="urn:microsoft.com/office/officeart/2005/8/layout/chevron2"/>
    <dgm:cxn modelId="{F786FAFD-7C22-4297-B777-8683D6EB8CEA}" type="presParOf" srcId="{10857F84-489D-4D8B-9C0F-1DA428FBDE03}" destId="{0B5F5963-3FF8-45C7-931B-2A4337F46986}" srcOrd="0" destOrd="0" presId="urn:microsoft.com/office/officeart/2005/8/layout/chevron2"/>
    <dgm:cxn modelId="{BB3D492D-A50E-4246-9F55-F01A7841CF31}" type="presParOf" srcId="{10857F84-489D-4D8B-9C0F-1DA428FBDE03}" destId="{3A6445C9-6641-406A-8380-5FEFFFFB3797}" srcOrd="1" destOrd="0" presId="urn:microsoft.com/office/officeart/2005/8/layout/chevron2"/>
    <dgm:cxn modelId="{B055B417-D9D6-438B-8002-FCAE22D7AE04}" type="presParOf" srcId="{8483B98E-19B3-43E5-AECA-04FA00A48B70}" destId="{CFB6B513-E56B-408A-8013-33576C6FBF4D}" srcOrd="3" destOrd="0" presId="urn:microsoft.com/office/officeart/2005/8/layout/chevron2"/>
    <dgm:cxn modelId="{993056C0-BFD5-4A0D-8EF0-A8D449FFACE4}" type="presParOf" srcId="{8483B98E-19B3-43E5-AECA-04FA00A48B70}" destId="{5DF89312-40ED-4439-B8F1-56DD4E501DCF}" srcOrd="4" destOrd="0" presId="urn:microsoft.com/office/officeart/2005/8/layout/chevron2"/>
    <dgm:cxn modelId="{757E7518-2505-4879-8F17-7B35C82BB46F}" type="presParOf" srcId="{5DF89312-40ED-4439-B8F1-56DD4E501DCF}" destId="{D5ED92C9-B507-497D-AEFA-CC7851B5FEFC}" srcOrd="0" destOrd="0" presId="urn:microsoft.com/office/officeart/2005/8/layout/chevron2"/>
    <dgm:cxn modelId="{6C5C520B-A8D6-4B19-BE4F-03EDF34F308F}" type="presParOf" srcId="{5DF89312-40ED-4439-B8F1-56DD4E501DCF}" destId="{D44A6E9F-B726-4B1A-B2B8-644711B0BDF7}" srcOrd="1" destOrd="0" presId="urn:microsoft.com/office/officeart/2005/8/layout/chevron2"/>
    <dgm:cxn modelId="{CED1CCD5-D191-4CD4-92E6-F8801CF70BB2}" type="presParOf" srcId="{8483B98E-19B3-43E5-AECA-04FA00A48B70}" destId="{21BA048F-EDEC-4642-8F1E-4B74DA2366DA}" srcOrd="5" destOrd="0" presId="urn:microsoft.com/office/officeart/2005/8/layout/chevron2"/>
    <dgm:cxn modelId="{0AEEE3CA-1F56-4298-9859-E271D420446E}" type="presParOf" srcId="{8483B98E-19B3-43E5-AECA-04FA00A48B70}" destId="{8C123B99-8179-4F29-B8F6-9D93B5EB8E7D}" srcOrd="6" destOrd="0" presId="urn:microsoft.com/office/officeart/2005/8/layout/chevron2"/>
    <dgm:cxn modelId="{47E44EC7-9C27-4787-BC84-06FAE3E80EF4}" type="presParOf" srcId="{8C123B99-8179-4F29-B8F6-9D93B5EB8E7D}" destId="{4153AB66-D84A-4E88-924A-C1F53C8ECE50}" srcOrd="0" destOrd="0" presId="urn:microsoft.com/office/officeart/2005/8/layout/chevron2"/>
    <dgm:cxn modelId="{5F4B7E2E-203F-4AE8-82DC-74E3E0D3119B}" type="presParOf" srcId="{8C123B99-8179-4F29-B8F6-9D93B5EB8E7D}" destId="{DD03AD6D-64CD-407E-9EB9-7D09D348230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2FF666C-05FE-4376-B177-67B9D4FD3EC1}"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05D901C5-DA9A-4B46-995D-10A2E88AAD10}">
      <dgm:prSet phldrT="[Text]"/>
      <dgm:spPr/>
      <dgm:t>
        <a:bodyPr/>
        <a:lstStyle/>
        <a:p>
          <a:r>
            <a:rPr lang="en-US" dirty="0" smtClean="0"/>
            <a:t>Tindak </a:t>
          </a:r>
          <a:r>
            <a:rPr lang="en-US" dirty="0" err="1" smtClean="0"/>
            <a:t>Ujaran</a:t>
          </a:r>
          <a:endParaRPr lang="en-US" dirty="0"/>
        </a:p>
      </dgm:t>
    </dgm:pt>
    <dgm:pt modelId="{9C4CE59B-F0BB-46E6-8B55-10AF068EF169}" type="parTrans" cxnId="{A0E198B7-39F1-4AC3-8248-BCF1D1D47362}">
      <dgm:prSet/>
      <dgm:spPr/>
      <dgm:t>
        <a:bodyPr/>
        <a:lstStyle/>
        <a:p>
          <a:endParaRPr lang="en-US"/>
        </a:p>
      </dgm:t>
    </dgm:pt>
    <dgm:pt modelId="{8BA36FC9-D3C7-4B79-AA45-17C0B42AEB16}" type="sibTrans" cxnId="{A0E198B7-39F1-4AC3-8248-BCF1D1D47362}">
      <dgm:prSet/>
      <dgm:spPr/>
      <dgm:t>
        <a:bodyPr/>
        <a:lstStyle/>
        <a:p>
          <a:endParaRPr lang="en-US"/>
        </a:p>
      </dgm:t>
    </dgm:pt>
    <dgm:pt modelId="{4C858E83-A3C9-4395-B4BC-7ED877F023B3}">
      <dgm:prSet phldrT="[Text]"/>
      <dgm:spPr/>
      <dgm:t>
        <a:bodyPr/>
        <a:lstStyle/>
        <a:p>
          <a:r>
            <a:rPr lang="en-US" dirty="0" smtClean="0"/>
            <a:t>Speech  act ;</a:t>
          </a:r>
          <a:r>
            <a:rPr lang="en-US" dirty="0" err="1" smtClean="0"/>
            <a:t>produk</a:t>
          </a:r>
          <a:r>
            <a:rPr lang="en-US" dirty="0" smtClean="0"/>
            <a:t>/ </a:t>
          </a:r>
          <a:r>
            <a:rPr lang="en-US" dirty="0" err="1" smtClean="0"/>
            <a:t>hasil</a:t>
          </a:r>
          <a:r>
            <a:rPr lang="en-US" dirty="0" smtClean="0"/>
            <a:t> </a:t>
          </a:r>
          <a:r>
            <a:rPr lang="en-US" dirty="0" err="1" smtClean="0"/>
            <a:t>berupa</a:t>
          </a:r>
          <a:r>
            <a:rPr lang="en-US" dirty="0" smtClean="0"/>
            <a:t> </a:t>
          </a:r>
          <a:r>
            <a:rPr lang="en-US" dirty="0" err="1" smtClean="0"/>
            <a:t>rangkaian</a:t>
          </a:r>
          <a:r>
            <a:rPr lang="en-US" dirty="0" smtClean="0"/>
            <a:t> </a:t>
          </a:r>
          <a:r>
            <a:rPr lang="en-US" dirty="0" err="1" smtClean="0"/>
            <a:t>bunyi</a:t>
          </a:r>
          <a:endParaRPr lang="en-US" dirty="0"/>
        </a:p>
      </dgm:t>
    </dgm:pt>
    <dgm:pt modelId="{D9DE23D6-6BD3-48DB-8581-6B5B7CCE78CE}" type="parTrans" cxnId="{D6D9E33C-B6C3-4DA8-ACAB-F92E4A04AD23}">
      <dgm:prSet/>
      <dgm:spPr/>
      <dgm:t>
        <a:bodyPr/>
        <a:lstStyle/>
        <a:p>
          <a:endParaRPr lang="en-US"/>
        </a:p>
      </dgm:t>
    </dgm:pt>
    <dgm:pt modelId="{00DE4C48-DCF7-4887-B58D-7F0CAB8BA31E}" type="sibTrans" cxnId="{D6D9E33C-B6C3-4DA8-ACAB-F92E4A04AD23}">
      <dgm:prSet/>
      <dgm:spPr/>
      <dgm:t>
        <a:bodyPr/>
        <a:lstStyle/>
        <a:p>
          <a:endParaRPr lang="en-US"/>
        </a:p>
      </dgm:t>
    </dgm:pt>
    <dgm:pt modelId="{1DF0BDD0-8107-45F9-8E4B-F599B29C3D50}">
      <dgm:prSet phldrT="[Text]"/>
      <dgm:spPr/>
      <dgm:t>
        <a:bodyPr/>
        <a:lstStyle/>
        <a:p>
          <a:r>
            <a:rPr lang="en-US" dirty="0" err="1" smtClean="0"/>
            <a:t>Gejala</a:t>
          </a:r>
          <a:r>
            <a:rPr lang="en-US" dirty="0" smtClean="0"/>
            <a:t> individual yang </a:t>
          </a:r>
          <a:r>
            <a:rPr lang="en-US" dirty="0" err="1" smtClean="0"/>
            <a:t>bersifat</a:t>
          </a:r>
          <a:r>
            <a:rPr lang="en-US" dirty="0" smtClean="0"/>
            <a:t> </a:t>
          </a:r>
          <a:r>
            <a:rPr lang="en-US" dirty="0" err="1" smtClean="0"/>
            <a:t>psikologis</a:t>
          </a:r>
          <a:endParaRPr lang="en-US" dirty="0"/>
        </a:p>
      </dgm:t>
    </dgm:pt>
    <dgm:pt modelId="{61AED7D8-918C-42B6-972C-88F897223E29}" type="parTrans" cxnId="{4C38937A-9A8B-4B01-8403-10F23FE6AA58}">
      <dgm:prSet/>
      <dgm:spPr/>
      <dgm:t>
        <a:bodyPr/>
        <a:lstStyle/>
        <a:p>
          <a:endParaRPr lang="en-US"/>
        </a:p>
      </dgm:t>
    </dgm:pt>
    <dgm:pt modelId="{020D3C7E-2EAF-4580-A768-2A9A901B5C22}" type="sibTrans" cxnId="{4C38937A-9A8B-4B01-8403-10F23FE6AA58}">
      <dgm:prSet/>
      <dgm:spPr/>
      <dgm:t>
        <a:bodyPr/>
        <a:lstStyle/>
        <a:p>
          <a:endParaRPr lang="en-US"/>
        </a:p>
      </dgm:t>
    </dgm:pt>
    <dgm:pt modelId="{7B933379-CD8B-4EA1-BEFD-C9E89E708DA6}">
      <dgm:prSet phldrT="[Text]"/>
      <dgm:spPr/>
      <dgm:t>
        <a:bodyPr/>
        <a:lstStyle/>
        <a:p>
          <a:r>
            <a:rPr lang="en-US" dirty="0" err="1" smtClean="0"/>
            <a:t>Keberlangsungannya</a:t>
          </a:r>
          <a:r>
            <a:rPr lang="en-US" dirty="0" smtClean="0"/>
            <a:t> </a:t>
          </a:r>
          <a:r>
            <a:rPr lang="en-US" dirty="0" err="1" smtClean="0"/>
            <a:t>tergantung</a:t>
          </a:r>
          <a:r>
            <a:rPr lang="en-US" dirty="0" smtClean="0"/>
            <a:t> </a:t>
          </a:r>
          <a:r>
            <a:rPr lang="en-US" dirty="0" err="1" smtClean="0"/>
            <a:t>kemampuan</a:t>
          </a:r>
          <a:r>
            <a:rPr lang="en-US" dirty="0" smtClean="0"/>
            <a:t> </a:t>
          </a:r>
          <a:r>
            <a:rPr lang="en-US" dirty="0" err="1" smtClean="0"/>
            <a:t>berbahasa</a:t>
          </a:r>
          <a:r>
            <a:rPr lang="en-US" dirty="0" smtClean="0"/>
            <a:t> </a:t>
          </a:r>
          <a:r>
            <a:rPr lang="en-US" dirty="0" err="1" smtClean="0"/>
            <a:t>si</a:t>
          </a:r>
          <a:r>
            <a:rPr lang="en-US" dirty="0" smtClean="0"/>
            <a:t> </a:t>
          </a:r>
          <a:r>
            <a:rPr lang="en-US" dirty="0" err="1" smtClean="0"/>
            <a:t>penutur</a:t>
          </a:r>
          <a:endParaRPr lang="en-US" dirty="0"/>
        </a:p>
      </dgm:t>
    </dgm:pt>
    <dgm:pt modelId="{3D4DB48B-3A9B-458D-89F9-4B696B78BA38}" type="parTrans" cxnId="{C9299BEF-BA98-44D1-A809-080D7CA59298}">
      <dgm:prSet/>
      <dgm:spPr/>
      <dgm:t>
        <a:bodyPr/>
        <a:lstStyle/>
        <a:p>
          <a:endParaRPr lang="en-US"/>
        </a:p>
      </dgm:t>
    </dgm:pt>
    <dgm:pt modelId="{E13D3448-6B3A-4A76-9BCD-243230ED5674}" type="sibTrans" cxnId="{C9299BEF-BA98-44D1-A809-080D7CA59298}">
      <dgm:prSet/>
      <dgm:spPr/>
      <dgm:t>
        <a:bodyPr/>
        <a:lstStyle/>
        <a:p>
          <a:endParaRPr lang="en-US"/>
        </a:p>
      </dgm:t>
    </dgm:pt>
    <dgm:pt modelId="{7FE73453-7BFD-4F6E-98F1-7DC25F7560C6}" type="pres">
      <dgm:prSet presAssocID="{32FF666C-05FE-4376-B177-67B9D4FD3EC1}" presName="cycle" presStyleCnt="0">
        <dgm:presLayoutVars>
          <dgm:chMax val="1"/>
          <dgm:dir/>
          <dgm:animLvl val="ctr"/>
          <dgm:resizeHandles val="exact"/>
        </dgm:presLayoutVars>
      </dgm:prSet>
      <dgm:spPr/>
      <dgm:t>
        <a:bodyPr/>
        <a:lstStyle/>
        <a:p>
          <a:endParaRPr lang="en-US"/>
        </a:p>
      </dgm:t>
    </dgm:pt>
    <dgm:pt modelId="{73530AC6-450A-4056-89AF-436766B5C041}" type="pres">
      <dgm:prSet presAssocID="{05D901C5-DA9A-4B46-995D-10A2E88AAD10}" presName="centerShape" presStyleLbl="node0" presStyleIdx="0" presStyleCnt="1"/>
      <dgm:spPr/>
      <dgm:t>
        <a:bodyPr/>
        <a:lstStyle/>
        <a:p>
          <a:endParaRPr lang="en-US"/>
        </a:p>
      </dgm:t>
    </dgm:pt>
    <dgm:pt modelId="{2B6DB1B9-CFA7-4680-A68B-AAF955CF1574}" type="pres">
      <dgm:prSet presAssocID="{D9DE23D6-6BD3-48DB-8581-6B5B7CCE78CE}" presName="parTrans" presStyleLbl="bgSibTrans2D1" presStyleIdx="0" presStyleCnt="3"/>
      <dgm:spPr/>
      <dgm:t>
        <a:bodyPr/>
        <a:lstStyle/>
        <a:p>
          <a:endParaRPr lang="en-US"/>
        </a:p>
      </dgm:t>
    </dgm:pt>
    <dgm:pt modelId="{BB1D4BA4-BBF9-470F-A0BB-5FA9419C2ED9}" type="pres">
      <dgm:prSet presAssocID="{4C858E83-A3C9-4395-B4BC-7ED877F023B3}" presName="node" presStyleLbl="node1" presStyleIdx="0" presStyleCnt="3">
        <dgm:presLayoutVars>
          <dgm:bulletEnabled val="1"/>
        </dgm:presLayoutVars>
      </dgm:prSet>
      <dgm:spPr/>
      <dgm:t>
        <a:bodyPr/>
        <a:lstStyle/>
        <a:p>
          <a:endParaRPr lang="en-US"/>
        </a:p>
      </dgm:t>
    </dgm:pt>
    <dgm:pt modelId="{04D2558B-8997-4031-A066-F577B38B2784}" type="pres">
      <dgm:prSet presAssocID="{61AED7D8-918C-42B6-972C-88F897223E29}" presName="parTrans" presStyleLbl="bgSibTrans2D1" presStyleIdx="1" presStyleCnt="3"/>
      <dgm:spPr/>
      <dgm:t>
        <a:bodyPr/>
        <a:lstStyle/>
        <a:p>
          <a:endParaRPr lang="en-US"/>
        </a:p>
      </dgm:t>
    </dgm:pt>
    <dgm:pt modelId="{D4C974CD-2F35-458B-B7F2-19945B571CA2}" type="pres">
      <dgm:prSet presAssocID="{1DF0BDD0-8107-45F9-8E4B-F599B29C3D50}" presName="node" presStyleLbl="node1" presStyleIdx="1" presStyleCnt="3">
        <dgm:presLayoutVars>
          <dgm:bulletEnabled val="1"/>
        </dgm:presLayoutVars>
      </dgm:prSet>
      <dgm:spPr/>
      <dgm:t>
        <a:bodyPr/>
        <a:lstStyle/>
        <a:p>
          <a:endParaRPr lang="en-US"/>
        </a:p>
      </dgm:t>
    </dgm:pt>
    <dgm:pt modelId="{3E094727-80D0-4EB0-B8D2-36CCBA13D4AF}" type="pres">
      <dgm:prSet presAssocID="{3D4DB48B-3A9B-458D-89F9-4B696B78BA38}" presName="parTrans" presStyleLbl="bgSibTrans2D1" presStyleIdx="2" presStyleCnt="3"/>
      <dgm:spPr/>
      <dgm:t>
        <a:bodyPr/>
        <a:lstStyle/>
        <a:p>
          <a:endParaRPr lang="en-US"/>
        </a:p>
      </dgm:t>
    </dgm:pt>
    <dgm:pt modelId="{6981FC13-CDC4-4588-856E-62A21AB1606A}" type="pres">
      <dgm:prSet presAssocID="{7B933379-CD8B-4EA1-BEFD-C9E89E708DA6}" presName="node" presStyleLbl="node1" presStyleIdx="2" presStyleCnt="3">
        <dgm:presLayoutVars>
          <dgm:bulletEnabled val="1"/>
        </dgm:presLayoutVars>
      </dgm:prSet>
      <dgm:spPr/>
      <dgm:t>
        <a:bodyPr/>
        <a:lstStyle/>
        <a:p>
          <a:endParaRPr lang="en-US"/>
        </a:p>
      </dgm:t>
    </dgm:pt>
  </dgm:ptLst>
  <dgm:cxnLst>
    <dgm:cxn modelId="{7E8A8681-68AA-4FF9-A57E-53DEBBD2173E}" type="presOf" srcId="{61AED7D8-918C-42B6-972C-88F897223E29}" destId="{04D2558B-8997-4031-A066-F577B38B2784}" srcOrd="0" destOrd="0" presId="urn:microsoft.com/office/officeart/2005/8/layout/radial4"/>
    <dgm:cxn modelId="{A0E198B7-39F1-4AC3-8248-BCF1D1D47362}" srcId="{32FF666C-05FE-4376-B177-67B9D4FD3EC1}" destId="{05D901C5-DA9A-4B46-995D-10A2E88AAD10}" srcOrd="0" destOrd="0" parTransId="{9C4CE59B-F0BB-46E6-8B55-10AF068EF169}" sibTransId="{8BA36FC9-D3C7-4B79-AA45-17C0B42AEB16}"/>
    <dgm:cxn modelId="{31508925-942C-4402-9DA9-80FDC02FF02D}" type="presOf" srcId="{05D901C5-DA9A-4B46-995D-10A2E88AAD10}" destId="{73530AC6-450A-4056-89AF-436766B5C041}" srcOrd="0" destOrd="0" presId="urn:microsoft.com/office/officeart/2005/8/layout/radial4"/>
    <dgm:cxn modelId="{C9299BEF-BA98-44D1-A809-080D7CA59298}" srcId="{05D901C5-DA9A-4B46-995D-10A2E88AAD10}" destId="{7B933379-CD8B-4EA1-BEFD-C9E89E708DA6}" srcOrd="2" destOrd="0" parTransId="{3D4DB48B-3A9B-458D-89F9-4B696B78BA38}" sibTransId="{E13D3448-6B3A-4A76-9BCD-243230ED5674}"/>
    <dgm:cxn modelId="{4C38937A-9A8B-4B01-8403-10F23FE6AA58}" srcId="{05D901C5-DA9A-4B46-995D-10A2E88AAD10}" destId="{1DF0BDD0-8107-45F9-8E4B-F599B29C3D50}" srcOrd="1" destOrd="0" parTransId="{61AED7D8-918C-42B6-972C-88F897223E29}" sibTransId="{020D3C7E-2EAF-4580-A768-2A9A901B5C22}"/>
    <dgm:cxn modelId="{B5293753-57E2-44F5-96BE-7266D937F97C}" type="presOf" srcId="{3D4DB48B-3A9B-458D-89F9-4B696B78BA38}" destId="{3E094727-80D0-4EB0-B8D2-36CCBA13D4AF}" srcOrd="0" destOrd="0" presId="urn:microsoft.com/office/officeart/2005/8/layout/radial4"/>
    <dgm:cxn modelId="{D9010724-F16F-474A-AF16-32747F38B9EC}" type="presOf" srcId="{32FF666C-05FE-4376-B177-67B9D4FD3EC1}" destId="{7FE73453-7BFD-4F6E-98F1-7DC25F7560C6}" srcOrd="0" destOrd="0" presId="urn:microsoft.com/office/officeart/2005/8/layout/radial4"/>
    <dgm:cxn modelId="{D6D9E33C-B6C3-4DA8-ACAB-F92E4A04AD23}" srcId="{05D901C5-DA9A-4B46-995D-10A2E88AAD10}" destId="{4C858E83-A3C9-4395-B4BC-7ED877F023B3}" srcOrd="0" destOrd="0" parTransId="{D9DE23D6-6BD3-48DB-8581-6B5B7CCE78CE}" sibTransId="{00DE4C48-DCF7-4887-B58D-7F0CAB8BA31E}"/>
    <dgm:cxn modelId="{2E32830D-CD89-4A24-A90E-F2CBF740ACC2}" type="presOf" srcId="{1DF0BDD0-8107-45F9-8E4B-F599B29C3D50}" destId="{D4C974CD-2F35-458B-B7F2-19945B571CA2}" srcOrd="0" destOrd="0" presId="urn:microsoft.com/office/officeart/2005/8/layout/radial4"/>
    <dgm:cxn modelId="{43F2BF8F-E059-40AA-9F37-3B6A5319A484}" type="presOf" srcId="{D9DE23D6-6BD3-48DB-8581-6B5B7CCE78CE}" destId="{2B6DB1B9-CFA7-4680-A68B-AAF955CF1574}" srcOrd="0" destOrd="0" presId="urn:microsoft.com/office/officeart/2005/8/layout/radial4"/>
    <dgm:cxn modelId="{6B0DCFA0-98E9-4E0D-A2FF-784FBF6F13D4}" type="presOf" srcId="{7B933379-CD8B-4EA1-BEFD-C9E89E708DA6}" destId="{6981FC13-CDC4-4588-856E-62A21AB1606A}" srcOrd="0" destOrd="0" presId="urn:microsoft.com/office/officeart/2005/8/layout/radial4"/>
    <dgm:cxn modelId="{BA71A202-8C8D-46BD-B4C6-5552FA58798A}" type="presOf" srcId="{4C858E83-A3C9-4395-B4BC-7ED877F023B3}" destId="{BB1D4BA4-BBF9-470F-A0BB-5FA9419C2ED9}" srcOrd="0" destOrd="0" presId="urn:microsoft.com/office/officeart/2005/8/layout/radial4"/>
    <dgm:cxn modelId="{8D1B9E4C-5781-4EE4-880E-A92371261E09}" type="presParOf" srcId="{7FE73453-7BFD-4F6E-98F1-7DC25F7560C6}" destId="{73530AC6-450A-4056-89AF-436766B5C041}" srcOrd="0" destOrd="0" presId="urn:microsoft.com/office/officeart/2005/8/layout/radial4"/>
    <dgm:cxn modelId="{9BC7C3E7-B8D4-4DC6-96E8-7B99D607D120}" type="presParOf" srcId="{7FE73453-7BFD-4F6E-98F1-7DC25F7560C6}" destId="{2B6DB1B9-CFA7-4680-A68B-AAF955CF1574}" srcOrd="1" destOrd="0" presId="urn:microsoft.com/office/officeart/2005/8/layout/radial4"/>
    <dgm:cxn modelId="{19F00F51-E35D-4CB8-BB09-DB0C8577A949}" type="presParOf" srcId="{7FE73453-7BFD-4F6E-98F1-7DC25F7560C6}" destId="{BB1D4BA4-BBF9-470F-A0BB-5FA9419C2ED9}" srcOrd="2" destOrd="0" presId="urn:microsoft.com/office/officeart/2005/8/layout/radial4"/>
    <dgm:cxn modelId="{C9441FD7-04C7-4580-BDB4-4EFC36DD8F16}" type="presParOf" srcId="{7FE73453-7BFD-4F6E-98F1-7DC25F7560C6}" destId="{04D2558B-8997-4031-A066-F577B38B2784}" srcOrd="3" destOrd="0" presId="urn:microsoft.com/office/officeart/2005/8/layout/radial4"/>
    <dgm:cxn modelId="{B7978236-FC87-45CB-987B-FEFB56CAB07E}" type="presParOf" srcId="{7FE73453-7BFD-4F6E-98F1-7DC25F7560C6}" destId="{D4C974CD-2F35-458B-B7F2-19945B571CA2}" srcOrd="4" destOrd="0" presId="urn:microsoft.com/office/officeart/2005/8/layout/radial4"/>
    <dgm:cxn modelId="{BC92E7C4-9EB3-42BB-AF81-D9AC934BF50E}" type="presParOf" srcId="{7FE73453-7BFD-4F6E-98F1-7DC25F7560C6}" destId="{3E094727-80D0-4EB0-B8D2-36CCBA13D4AF}" srcOrd="5" destOrd="0" presId="urn:microsoft.com/office/officeart/2005/8/layout/radial4"/>
    <dgm:cxn modelId="{9316C528-18E9-421E-9EA4-0C169DD3CCE8}" type="presParOf" srcId="{7FE73453-7BFD-4F6E-98F1-7DC25F7560C6}" destId="{6981FC13-CDC4-4588-856E-62A21AB1606A}"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27A0CDD-B7AE-4A24-A178-34C89BAB01B1}"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D93F19E-B546-4D9B-A449-D0B8F75DD9DE}">
      <dgm:prSet phldrT="[Text]"/>
      <dgm:spPr/>
      <dgm:t>
        <a:bodyPr/>
        <a:lstStyle/>
        <a:p>
          <a:r>
            <a:rPr lang="en-US" dirty="0" err="1" smtClean="0"/>
            <a:t>representatif</a:t>
          </a:r>
          <a:endParaRPr lang="en-US" dirty="0"/>
        </a:p>
      </dgm:t>
    </dgm:pt>
    <dgm:pt modelId="{93CBB817-F37E-49FA-88B4-C8418714EEAA}" type="parTrans" cxnId="{77F4CDBE-153D-438F-8A6A-11D998D5984F}">
      <dgm:prSet/>
      <dgm:spPr/>
      <dgm:t>
        <a:bodyPr/>
        <a:lstStyle/>
        <a:p>
          <a:endParaRPr lang="en-US"/>
        </a:p>
      </dgm:t>
    </dgm:pt>
    <dgm:pt modelId="{82B7D26D-0DE1-4863-85A4-460C6DCCF2D4}" type="sibTrans" cxnId="{77F4CDBE-153D-438F-8A6A-11D998D5984F}">
      <dgm:prSet/>
      <dgm:spPr/>
      <dgm:t>
        <a:bodyPr/>
        <a:lstStyle/>
        <a:p>
          <a:endParaRPr lang="en-US"/>
        </a:p>
      </dgm:t>
    </dgm:pt>
    <dgm:pt modelId="{7BA8BD1C-3EE4-495A-88ED-7027E1A9ADFD}">
      <dgm:prSet phldrT="[Text]"/>
      <dgm:spPr/>
      <dgm:t>
        <a:bodyPr/>
        <a:lstStyle/>
        <a:p>
          <a:r>
            <a:rPr lang="en-US" dirty="0" err="1" smtClean="0"/>
            <a:t>Pernyataan</a:t>
          </a:r>
          <a:r>
            <a:rPr lang="en-US" dirty="0" smtClean="0"/>
            <a:t>/ assertions </a:t>
          </a:r>
          <a:r>
            <a:rPr lang="en-US" dirty="0" err="1" smtClean="0"/>
            <a:t>tentang</a:t>
          </a:r>
          <a:r>
            <a:rPr lang="en-US" dirty="0" smtClean="0"/>
            <a:t> </a:t>
          </a:r>
          <a:r>
            <a:rPr lang="en-US" dirty="0" err="1" smtClean="0"/>
            <a:t>suatu</a:t>
          </a:r>
          <a:r>
            <a:rPr lang="en-US" dirty="0" smtClean="0"/>
            <a:t> </a:t>
          </a:r>
          <a:r>
            <a:rPr lang="en-US" dirty="0" err="1" smtClean="0"/>
            <a:t>keadaan</a:t>
          </a:r>
          <a:r>
            <a:rPr lang="en-US" dirty="0" smtClean="0"/>
            <a:t> </a:t>
          </a:r>
          <a:r>
            <a:rPr lang="en-US" dirty="0" err="1" smtClean="0"/>
            <a:t>di</a:t>
          </a:r>
          <a:r>
            <a:rPr lang="en-US" dirty="0" smtClean="0"/>
            <a:t> </a:t>
          </a:r>
          <a:r>
            <a:rPr lang="en-US" dirty="0" err="1" smtClean="0"/>
            <a:t>dunia</a:t>
          </a:r>
          <a:endParaRPr lang="en-US" dirty="0"/>
        </a:p>
      </dgm:t>
    </dgm:pt>
    <dgm:pt modelId="{9FDC45DD-2F0A-4AF3-ABBD-0788DEBB8439}" type="parTrans" cxnId="{7939E39E-C241-4A59-AA0C-1C24AC0A3B94}">
      <dgm:prSet/>
      <dgm:spPr/>
      <dgm:t>
        <a:bodyPr/>
        <a:lstStyle/>
        <a:p>
          <a:endParaRPr lang="en-US"/>
        </a:p>
      </dgm:t>
    </dgm:pt>
    <dgm:pt modelId="{8E9D97D1-1A20-4C62-97C1-5D409627E0BA}" type="sibTrans" cxnId="{7939E39E-C241-4A59-AA0C-1C24AC0A3B94}">
      <dgm:prSet/>
      <dgm:spPr/>
      <dgm:t>
        <a:bodyPr/>
        <a:lstStyle/>
        <a:p>
          <a:endParaRPr lang="en-US"/>
        </a:p>
      </dgm:t>
    </dgm:pt>
    <dgm:pt modelId="{3AD3CE7B-C232-4AC4-9455-A05B6A535143}">
      <dgm:prSet phldrT="[Text]"/>
      <dgm:spPr/>
      <dgm:t>
        <a:bodyPr/>
        <a:lstStyle/>
        <a:p>
          <a:r>
            <a:rPr lang="en-US" dirty="0" err="1" smtClean="0"/>
            <a:t>Pembicara</a:t>
          </a:r>
          <a:r>
            <a:rPr lang="en-US" dirty="0" smtClean="0"/>
            <a:t> </a:t>
          </a:r>
          <a:r>
            <a:rPr lang="en-US" dirty="0" err="1" smtClean="0"/>
            <a:t>menyatakan</a:t>
          </a:r>
          <a:r>
            <a:rPr lang="en-US" dirty="0" smtClean="0"/>
            <a:t> </a:t>
          </a:r>
          <a:r>
            <a:rPr lang="en-US" dirty="0" err="1" smtClean="0"/>
            <a:t>suatu</a:t>
          </a:r>
          <a:r>
            <a:rPr lang="en-US" dirty="0" smtClean="0"/>
            <a:t> </a:t>
          </a:r>
          <a:r>
            <a:rPr lang="en-US" dirty="0" err="1" smtClean="0"/>
            <a:t>kebenaran</a:t>
          </a:r>
          <a:endParaRPr lang="en-US" dirty="0"/>
        </a:p>
      </dgm:t>
    </dgm:pt>
    <dgm:pt modelId="{F7489DC4-1F58-425D-B317-6E28FB29E6BE}" type="parTrans" cxnId="{8806DEC1-FC66-429B-907F-72034867544E}">
      <dgm:prSet/>
      <dgm:spPr/>
      <dgm:t>
        <a:bodyPr/>
        <a:lstStyle/>
        <a:p>
          <a:endParaRPr lang="en-US"/>
        </a:p>
      </dgm:t>
    </dgm:pt>
    <dgm:pt modelId="{B7F3D5B2-F8FE-4596-8795-E533A0BEFF69}" type="sibTrans" cxnId="{8806DEC1-FC66-429B-907F-72034867544E}">
      <dgm:prSet/>
      <dgm:spPr/>
      <dgm:t>
        <a:bodyPr/>
        <a:lstStyle/>
        <a:p>
          <a:endParaRPr lang="en-US"/>
        </a:p>
      </dgm:t>
    </dgm:pt>
    <dgm:pt modelId="{BA61CEC2-B015-42DB-8A45-C8DD30FEF04A}">
      <dgm:prSet phldrT="[Text]"/>
      <dgm:spPr/>
      <dgm:t>
        <a:bodyPr/>
        <a:lstStyle/>
        <a:p>
          <a:r>
            <a:rPr lang="en-US" dirty="0" err="1" smtClean="0"/>
            <a:t>direktif</a:t>
          </a:r>
          <a:endParaRPr lang="en-US" dirty="0"/>
        </a:p>
      </dgm:t>
    </dgm:pt>
    <dgm:pt modelId="{DA84623A-5EF7-43D3-B9FB-F326B36A4B4F}" type="parTrans" cxnId="{8E9CD579-C744-4021-B82D-9F2C90BA5F1A}">
      <dgm:prSet/>
      <dgm:spPr/>
      <dgm:t>
        <a:bodyPr/>
        <a:lstStyle/>
        <a:p>
          <a:endParaRPr lang="en-US"/>
        </a:p>
      </dgm:t>
    </dgm:pt>
    <dgm:pt modelId="{3D9631BD-237A-41C0-8CAC-8F4916AAB950}" type="sibTrans" cxnId="{8E9CD579-C744-4021-B82D-9F2C90BA5F1A}">
      <dgm:prSet/>
      <dgm:spPr/>
      <dgm:t>
        <a:bodyPr/>
        <a:lstStyle/>
        <a:p>
          <a:endParaRPr lang="en-US"/>
        </a:p>
      </dgm:t>
    </dgm:pt>
    <dgm:pt modelId="{A8B457E4-E29B-45FE-8F7C-80319A4A7294}">
      <dgm:prSet phldrT="[Text]"/>
      <dgm:spPr/>
      <dgm:t>
        <a:bodyPr/>
        <a:lstStyle/>
        <a:p>
          <a:r>
            <a:rPr lang="en-US" dirty="0" err="1" smtClean="0"/>
            <a:t>Tujuan</a:t>
          </a:r>
          <a:r>
            <a:rPr lang="en-US" dirty="0" smtClean="0"/>
            <a:t> </a:t>
          </a:r>
          <a:r>
            <a:rPr lang="en-US" dirty="0" err="1" smtClean="0"/>
            <a:t>pendengar</a:t>
          </a:r>
          <a:r>
            <a:rPr lang="en-US" dirty="0" smtClean="0"/>
            <a:t> </a:t>
          </a:r>
          <a:r>
            <a:rPr lang="en-US" dirty="0" err="1" smtClean="0"/>
            <a:t>melakukan</a:t>
          </a:r>
          <a:r>
            <a:rPr lang="en-US" dirty="0" smtClean="0"/>
            <a:t> </a:t>
          </a:r>
          <a:r>
            <a:rPr lang="en-US" dirty="0" err="1" smtClean="0"/>
            <a:t>sesuatu</a:t>
          </a:r>
          <a:endParaRPr lang="en-US" dirty="0"/>
        </a:p>
      </dgm:t>
    </dgm:pt>
    <dgm:pt modelId="{C7887CBD-789E-4FD1-836F-324456EF6FAC}" type="parTrans" cxnId="{018F512D-72C9-4CA3-BBB9-CE24F23F007B}">
      <dgm:prSet/>
      <dgm:spPr/>
      <dgm:t>
        <a:bodyPr/>
        <a:lstStyle/>
        <a:p>
          <a:endParaRPr lang="en-US"/>
        </a:p>
      </dgm:t>
    </dgm:pt>
    <dgm:pt modelId="{C8E0A2F3-43E2-4036-A3D4-C2876FF63480}" type="sibTrans" cxnId="{018F512D-72C9-4CA3-BBB9-CE24F23F007B}">
      <dgm:prSet/>
      <dgm:spPr/>
      <dgm:t>
        <a:bodyPr/>
        <a:lstStyle/>
        <a:p>
          <a:endParaRPr lang="en-US"/>
        </a:p>
      </dgm:t>
    </dgm:pt>
    <dgm:pt modelId="{E312EF41-7C15-43B0-A65A-B088FD92FFA3}">
      <dgm:prSet phldrT="[Text]"/>
      <dgm:spPr/>
      <dgm:t>
        <a:bodyPr/>
        <a:lstStyle/>
        <a:p>
          <a:r>
            <a:rPr lang="en-US" dirty="0" err="1" smtClean="0"/>
            <a:t>Dapat</a:t>
          </a:r>
          <a:r>
            <a:rPr lang="en-US" dirty="0" smtClean="0"/>
            <a:t> </a:t>
          </a:r>
          <a:r>
            <a:rPr lang="en-US" dirty="0" err="1" smtClean="0"/>
            <a:t>berupa</a:t>
          </a:r>
          <a:r>
            <a:rPr lang="en-US" dirty="0" smtClean="0"/>
            <a:t> </a:t>
          </a:r>
          <a:r>
            <a:rPr lang="en-US" dirty="0" err="1" smtClean="0"/>
            <a:t>pernyataan</a:t>
          </a:r>
          <a:r>
            <a:rPr lang="en-US" dirty="0" smtClean="0"/>
            <a:t>, </a:t>
          </a:r>
          <a:r>
            <a:rPr lang="en-US" dirty="0" err="1" smtClean="0"/>
            <a:t>permintaan</a:t>
          </a:r>
          <a:r>
            <a:rPr lang="en-US" dirty="0" smtClean="0"/>
            <a:t> </a:t>
          </a:r>
          <a:r>
            <a:rPr lang="en-US" dirty="0" err="1" smtClean="0"/>
            <a:t>sangat</a:t>
          </a:r>
          <a:r>
            <a:rPr lang="en-US" dirty="0" smtClean="0"/>
            <a:t> </a:t>
          </a:r>
          <a:r>
            <a:rPr lang="en-US" dirty="0" err="1" smtClean="0"/>
            <a:t>sopan</a:t>
          </a:r>
          <a:r>
            <a:rPr lang="en-US" dirty="0" smtClean="0"/>
            <a:t>, </a:t>
          </a:r>
          <a:r>
            <a:rPr lang="en-US" dirty="0" err="1" smtClean="0"/>
            <a:t>sedikit</a:t>
          </a:r>
          <a:r>
            <a:rPr lang="en-US" dirty="0" smtClean="0"/>
            <a:t> </a:t>
          </a:r>
          <a:r>
            <a:rPr lang="en-US" dirty="0" err="1" smtClean="0"/>
            <a:t>menyuruh</a:t>
          </a:r>
          <a:r>
            <a:rPr lang="en-US" dirty="0" smtClean="0"/>
            <a:t>, </a:t>
          </a:r>
          <a:r>
            <a:rPr lang="en-US" dirty="0" err="1" smtClean="0"/>
            <a:t>menyuruh</a:t>
          </a:r>
          <a:r>
            <a:rPr lang="en-US" dirty="0" smtClean="0"/>
            <a:t> </a:t>
          </a:r>
          <a:r>
            <a:rPr lang="en-US" dirty="0" err="1" smtClean="0"/>
            <a:t>dengan</a:t>
          </a:r>
          <a:r>
            <a:rPr lang="en-US" dirty="0" smtClean="0"/>
            <a:t> </a:t>
          </a:r>
          <a:r>
            <a:rPr lang="en-US" dirty="0" err="1" smtClean="0"/>
            <a:t>keras</a:t>
          </a:r>
          <a:endParaRPr lang="en-US" dirty="0"/>
        </a:p>
      </dgm:t>
    </dgm:pt>
    <dgm:pt modelId="{92C6244A-80B8-4835-B1ED-2516C4EB7616}" type="parTrans" cxnId="{EC174DD9-4CFB-4F93-AE0C-29FFDF3CD781}">
      <dgm:prSet/>
      <dgm:spPr/>
      <dgm:t>
        <a:bodyPr/>
        <a:lstStyle/>
        <a:p>
          <a:endParaRPr lang="en-US"/>
        </a:p>
      </dgm:t>
    </dgm:pt>
    <dgm:pt modelId="{879717CB-2583-4F18-A0DA-179C30D93085}" type="sibTrans" cxnId="{EC174DD9-4CFB-4F93-AE0C-29FFDF3CD781}">
      <dgm:prSet/>
      <dgm:spPr/>
      <dgm:t>
        <a:bodyPr/>
        <a:lstStyle/>
        <a:p>
          <a:endParaRPr lang="en-US"/>
        </a:p>
      </dgm:t>
    </dgm:pt>
    <dgm:pt modelId="{07068FF9-F120-4E13-B8F1-B174BE218EAA}">
      <dgm:prSet phldrT="[Text]"/>
      <dgm:spPr/>
      <dgm:t>
        <a:bodyPr/>
        <a:lstStyle/>
        <a:p>
          <a:r>
            <a:rPr lang="en-US" dirty="0" err="1" smtClean="0"/>
            <a:t>komisif</a:t>
          </a:r>
          <a:endParaRPr lang="en-US" dirty="0"/>
        </a:p>
      </dgm:t>
    </dgm:pt>
    <dgm:pt modelId="{7459C205-DFAA-4443-A77E-85368419E9B3}" type="parTrans" cxnId="{1EA15A6E-DA21-4FB0-953F-54DFDA4D92FE}">
      <dgm:prSet/>
      <dgm:spPr/>
      <dgm:t>
        <a:bodyPr/>
        <a:lstStyle/>
        <a:p>
          <a:endParaRPr lang="en-US"/>
        </a:p>
      </dgm:t>
    </dgm:pt>
    <dgm:pt modelId="{1F849AAC-8859-4EF5-BB7A-8AF9AFA7AD62}" type="sibTrans" cxnId="{1EA15A6E-DA21-4FB0-953F-54DFDA4D92FE}">
      <dgm:prSet/>
      <dgm:spPr/>
      <dgm:t>
        <a:bodyPr/>
        <a:lstStyle/>
        <a:p>
          <a:endParaRPr lang="en-US"/>
        </a:p>
      </dgm:t>
    </dgm:pt>
    <dgm:pt modelId="{432C840F-738E-43CC-AC29-2ED4261F3EBC}">
      <dgm:prSet phldrT="[Text]"/>
      <dgm:spPr/>
      <dgm:t>
        <a:bodyPr/>
        <a:lstStyle/>
        <a:p>
          <a:r>
            <a:rPr lang="en-US" dirty="0" err="1" smtClean="0"/>
            <a:t>Perintah</a:t>
          </a:r>
          <a:r>
            <a:rPr lang="en-US" dirty="0" smtClean="0"/>
            <a:t> </a:t>
          </a:r>
          <a:r>
            <a:rPr lang="en-US" dirty="0" err="1" smtClean="0"/>
            <a:t>untuk</a:t>
          </a:r>
          <a:r>
            <a:rPr lang="en-US" dirty="0" smtClean="0"/>
            <a:t> </a:t>
          </a:r>
          <a:r>
            <a:rPr lang="en-US" dirty="0" err="1" smtClean="0"/>
            <a:t>pem</a:t>
          </a:r>
          <a:r>
            <a:rPr lang="en-US" dirty="0" smtClean="0"/>
            <a:t> </a:t>
          </a:r>
          <a:r>
            <a:rPr lang="en-US" dirty="0" err="1" smtClean="0"/>
            <a:t>bicara</a:t>
          </a:r>
          <a:r>
            <a:rPr lang="en-US" dirty="0" smtClean="0"/>
            <a:t> </a:t>
          </a:r>
          <a:r>
            <a:rPr lang="en-US" dirty="0" err="1" smtClean="0"/>
            <a:t>sendiri</a:t>
          </a:r>
          <a:endParaRPr lang="en-US" dirty="0"/>
        </a:p>
      </dgm:t>
    </dgm:pt>
    <dgm:pt modelId="{1CF1627A-94D2-4B09-9733-C488EA810956}" type="parTrans" cxnId="{651925B1-8A57-4DF7-8052-7AF154D8F63E}">
      <dgm:prSet/>
      <dgm:spPr/>
      <dgm:t>
        <a:bodyPr/>
        <a:lstStyle/>
        <a:p>
          <a:endParaRPr lang="en-US"/>
        </a:p>
      </dgm:t>
    </dgm:pt>
    <dgm:pt modelId="{A87ECFAA-A3EF-4955-9F6C-3D673E70EE1F}" type="sibTrans" cxnId="{651925B1-8A57-4DF7-8052-7AF154D8F63E}">
      <dgm:prSet/>
      <dgm:spPr/>
      <dgm:t>
        <a:bodyPr/>
        <a:lstStyle/>
        <a:p>
          <a:endParaRPr lang="en-US"/>
        </a:p>
      </dgm:t>
    </dgm:pt>
    <dgm:pt modelId="{440BAD1F-9BD6-406F-87BB-FA1DF13E2A9C}">
      <dgm:prSet phldrT="[Text]"/>
      <dgm:spPr/>
      <dgm:t>
        <a:bodyPr/>
        <a:lstStyle/>
        <a:p>
          <a:r>
            <a:rPr lang="en-US" dirty="0" err="1" smtClean="0"/>
            <a:t>Termasuk</a:t>
          </a:r>
          <a:r>
            <a:rPr lang="en-US" dirty="0" smtClean="0"/>
            <a:t> </a:t>
          </a:r>
          <a:r>
            <a:rPr lang="en-US" dirty="0" err="1" smtClean="0"/>
            <a:t>di</a:t>
          </a:r>
          <a:r>
            <a:rPr lang="en-US" dirty="0" smtClean="0"/>
            <a:t> </a:t>
          </a:r>
          <a:r>
            <a:rPr lang="en-US" dirty="0" err="1" smtClean="0"/>
            <a:t>dalamnya</a:t>
          </a:r>
          <a:r>
            <a:rPr lang="en-US" dirty="0" smtClean="0"/>
            <a:t> </a:t>
          </a:r>
          <a:r>
            <a:rPr lang="en-US" dirty="0" err="1" smtClean="0"/>
            <a:t>berjanji</a:t>
          </a:r>
          <a:r>
            <a:rPr lang="en-US" dirty="0" smtClean="0"/>
            <a:t>, </a:t>
          </a:r>
          <a:r>
            <a:rPr lang="en-US" dirty="0" err="1" smtClean="0"/>
            <a:t>bersumpah</a:t>
          </a:r>
          <a:r>
            <a:rPr lang="en-US" dirty="0" smtClean="0"/>
            <a:t> </a:t>
          </a:r>
          <a:r>
            <a:rPr lang="en-US" dirty="0" err="1" smtClean="0"/>
            <a:t>bertekad</a:t>
          </a:r>
          <a:endParaRPr lang="en-US" dirty="0"/>
        </a:p>
      </dgm:t>
    </dgm:pt>
    <dgm:pt modelId="{A3EAE839-68FF-45E3-96ED-7093152452B5}" type="parTrans" cxnId="{492782BE-8C0E-4801-AB56-5D58C5CF4B40}">
      <dgm:prSet/>
      <dgm:spPr/>
      <dgm:t>
        <a:bodyPr/>
        <a:lstStyle/>
        <a:p>
          <a:endParaRPr lang="en-US"/>
        </a:p>
      </dgm:t>
    </dgm:pt>
    <dgm:pt modelId="{FBB4B51B-B1A5-4EE5-A02D-096D4A97BD64}" type="sibTrans" cxnId="{492782BE-8C0E-4801-AB56-5D58C5CF4B40}">
      <dgm:prSet/>
      <dgm:spPr/>
      <dgm:t>
        <a:bodyPr/>
        <a:lstStyle/>
        <a:p>
          <a:endParaRPr lang="en-US"/>
        </a:p>
      </dgm:t>
    </dgm:pt>
    <dgm:pt modelId="{2AAD0C4D-D99D-48AD-B423-68ADF9BAFB12}">
      <dgm:prSet phldrT="[Text]"/>
      <dgm:spPr/>
      <dgm:t>
        <a:bodyPr/>
        <a:lstStyle/>
        <a:p>
          <a:r>
            <a:rPr lang="en-US" dirty="0" err="1" smtClean="0"/>
            <a:t>Ekspresif</a:t>
          </a:r>
          <a:endParaRPr lang="en-US" dirty="0"/>
        </a:p>
      </dgm:t>
    </dgm:pt>
    <dgm:pt modelId="{011FAAA2-D8B4-4EC8-97B3-B81CCF1AC93C}" type="parTrans" cxnId="{8D2C43A9-663C-414F-ABF8-EEFC472A04F5}">
      <dgm:prSet/>
      <dgm:spPr/>
      <dgm:t>
        <a:bodyPr/>
        <a:lstStyle/>
        <a:p>
          <a:endParaRPr lang="en-US"/>
        </a:p>
      </dgm:t>
    </dgm:pt>
    <dgm:pt modelId="{A1B41D5E-F37C-4179-A329-E488AF19658A}" type="sibTrans" cxnId="{8D2C43A9-663C-414F-ABF8-EEFC472A04F5}">
      <dgm:prSet/>
      <dgm:spPr/>
      <dgm:t>
        <a:bodyPr/>
        <a:lstStyle/>
        <a:p>
          <a:endParaRPr lang="en-US"/>
        </a:p>
      </dgm:t>
    </dgm:pt>
    <dgm:pt modelId="{FF6251E4-AC87-44B7-966C-9D7478BDF19B}">
      <dgm:prSet phldrT="[Text]"/>
      <dgm:spPr/>
      <dgm:t>
        <a:bodyPr/>
        <a:lstStyle/>
        <a:p>
          <a:r>
            <a:rPr lang="en-US" dirty="0" err="1" smtClean="0"/>
            <a:t>deklarasi</a:t>
          </a:r>
          <a:endParaRPr lang="en-US" dirty="0"/>
        </a:p>
      </dgm:t>
    </dgm:pt>
    <dgm:pt modelId="{A2539B5E-DEE6-47FE-B755-55AD5F5C8D4D}" type="parTrans" cxnId="{625AED86-446A-458C-9EA0-017AE7142062}">
      <dgm:prSet/>
      <dgm:spPr/>
      <dgm:t>
        <a:bodyPr/>
        <a:lstStyle/>
        <a:p>
          <a:endParaRPr lang="en-US"/>
        </a:p>
      </dgm:t>
    </dgm:pt>
    <dgm:pt modelId="{AC52CEEE-2055-418E-A311-9A422328D184}" type="sibTrans" cxnId="{625AED86-446A-458C-9EA0-017AE7142062}">
      <dgm:prSet/>
      <dgm:spPr/>
      <dgm:t>
        <a:bodyPr/>
        <a:lstStyle/>
        <a:p>
          <a:endParaRPr lang="en-US"/>
        </a:p>
      </dgm:t>
    </dgm:pt>
    <dgm:pt modelId="{9D6476DB-0D2A-4F4E-8A28-157AF5C56A66}">
      <dgm:prSet/>
      <dgm:spPr/>
      <dgm:t>
        <a:bodyPr/>
        <a:lstStyle/>
        <a:p>
          <a:r>
            <a:rPr lang="en-US" dirty="0" err="1" smtClean="0"/>
            <a:t>Untuk</a:t>
          </a:r>
          <a:r>
            <a:rPr lang="en-US" dirty="0" smtClean="0"/>
            <a:t> </a:t>
          </a:r>
          <a:r>
            <a:rPr lang="en-US" dirty="0" err="1" smtClean="0"/>
            <a:t>menyatakan</a:t>
          </a:r>
          <a:r>
            <a:rPr lang="en-US" dirty="0" smtClean="0"/>
            <a:t> </a:t>
          </a:r>
          <a:r>
            <a:rPr lang="en-US" dirty="0" err="1" smtClean="0"/>
            <a:t>suatu</a:t>
          </a:r>
          <a:r>
            <a:rPr lang="en-US" dirty="0" smtClean="0"/>
            <a:t> </a:t>
          </a:r>
          <a:r>
            <a:rPr lang="en-US" dirty="0" err="1" smtClean="0"/>
            <a:t>keadaan</a:t>
          </a:r>
          <a:r>
            <a:rPr lang="en-US" dirty="0" smtClean="0"/>
            <a:t>  </a:t>
          </a:r>
          <a:r>
            <a:rPr lang="en-US" dirty="0" err="1" smtClean="0"/>
            <a:t>psikologis</a:t>
          </a:r>
          <a:endParaRPr lang="en-US" dirty="0"/>
        </a:p>
      </dgm:t>
    </dgm:pt>
    <dgm:pt modelId="{C7A493B8-08C5-4416-9541-2AED976087C5}" type="parTrans" cxnId="{AEB193D2-FA8C-4086-AD96-B78EE19AD03C}">
      <dgm:prSet/>
      <dgm:spPr/>
    </dgm:pt>
    <dgm:pt modelId="{EC0E06A9-6A84-4445-A1B3-3D0B05875361}" type="sibTrans" cxnId="{AEB193D2-FA8C-4086-AD96-B78EE19AD03C}">
      <dgm:prSet/>
      <dgm:spPr/>
    </dgm:pt>
    <dgm:pt modelId="{2DBFB435-5396-4F2A-A848-14791C81A04D}">
      <dgm:prSet/>
      <dgm:spPr/>
      <dgm:t>
        <a:bodyPr/>
        <a:lstStyle/>
        <a:p>
          <a:r>
            <a:rPr lang="en-US" dirty="0" err="1" smtClean="0"/>
            <a:t>Ungkapan</a:t>
          </a:r>
          <a:r>
            <a:rPr lang="en-US" dirty="0" smtClean="0"/>
            <a:t> </a:t>
          </a:r>
          <a:r>
            <a:rPr lang="en-US" dirty="0" err="1" smtClean="0"/>
            <a:t>terima</a:t>
          </a:r>
          <a:r>
            <a:rPr lang="en-US" dirty="0" smtClean="0"/>
            <a:t> </a:t>
          </a:r>
          <a:r>
            <a:rPr lang="en-US" dirty="0" err="1" smtClean="0"/>
            <a:t>kasih</a:t>
          </a:r>
          <a:r>
            <a:rPr lang="en-US" dirty="0" smtClean="0"/>
            <a:t>. </a:t>
          </a:r>
          <a:r>
            <a:rPr lang="en-US" dirty="0" err="1" smtClean="0"/>
            <a:t>Senang</a:t>
          </a:r>
          <a:r>
            <a:rPr lang="en-US" dirty="0" smtClean="0"/>
            <a:t>, </a:t>
          </a:r>
          <a:r>
            <a:rPr lang="en-US" dirty="0" err="1" smtClean="0"/>
            <a:t>selamat</a:t>
          </a:r>
          <a:r>
            <a:rPr lang="en-US" dirty="0" smtClean="0"/>
            <a:t>, </a:t>
          </a:r>
          <a:r>
            <a:rPr lang="en-US" dirty="0" err="1" smtClean="0"/>
            <a:t>umpatan</a:t>
          </a:r>
          <a:endParaRPr lang="en-US" dirty="0"/>
        </a:p>
      </dgm:t>
    </dgm:pt>
    <dgm:pt modelId="{82ACB06C-3F79-4404-9616-0FA89649554B}" type="parTrans" cxnId="{7A5F578E-0F5D-4F20-A18A-57BD1A140CB0}">
      <dgm:prSet/>
      <dgm:spPr/>
    </dgm:pt>
    <dgm:pt modelId="{CB8016AD-4F4A-438C-A937-E178402094A0}" type="sibTrans" cxnId="{7A5F578E-0F5D-4F20-A18A-57BD1A140CB0}">
      <dgm:prSet/>
      <dgm:spPr/>
    </dgm:pt>
    <dgm:pt modelId="{BCC375B6-15DF-4833-A50B-8AC4C62FD804}">
      <dgm:prSet/>
      <dgm:spPr/>
      <dgm:t>
        <a:bodyPr/>
        <a:lstStyle/>
        <a:p>
          <a:r>
            <a:rPr lang="en-US" dirty="0" err="1" smtClean="0"/>
            <a:t>Untuk</a:t>
          </a:r>
          <a:r>
            <a:rPr lang="en-US" dirty="0" smtClean="0"/>
            <a:t> </a:t>
          </a:r>
          <a:r>
            <a:rPr lang="en-US" dirty="0" err="1" smtClean="0"/>
            <a:t>menyatakan</a:t>
          </a:r>
          <a:r>
            <a:rPr lang="en-US" dirty="0" smtClean="0"/>
            <a:t> </a:t>
          </a:r>
          <a:r>
            <a:rPr lang="en-US" dirty="0" err="1" smtClean="0"/>
            <a:t>keadaan</a:t>
          </a:r>
          <a:r>
            <a:rPr lang="en-US" dirty="0" smtClean="0"/>
            <a:t> yang </a:t>
          </a:r>
          <a:r>
            <a:rPr lang="en-US" dirty="0" err="1" smtClean="0"/>
            <a:t>baru</a:t>
          </a:r>
          <a:r>
            <a:rPr lang="en-US" dirty="0" smtClean="0"/>
            <a:t> </a:t>
          </a:r>
          <a:r>
            <a:rPr lang="en-US" dirty="0" err="1" smtClean="0"/>
            <a:t>muncul</a:t>
          </a:r>
          <a:r>
            <a:rPr lang="en-US" dirty="0" smtClean="0"/>
            <a:t> </a:t>
          </a:r>
          <a:r>
            <a:rPr lang="en-US" dirty="0" err="1" smtClean="0"/>
            <a:t>karena</a:t>
          </a:r>
          <a:r>
            <a:rPr lang="en-US" dirty="0" smtClean="0"/>
            <a:t> </a:t>
          </a:r>
          <a:r>
            <a:rPr lang="en-US" dirty="0" err="1" smtClean="0"/>
            <a:t>ujaran</a:t>
          </a:r>
          <a:r>
            <a:rPr lang="en-US" dirty="0" smtClean="0"/>
            <a:t> </a:t>
          </a:r>
          <a:r>
            <a:rPr lang="en-US" dirty="0" err="1" smtClean="0"/>
            <a:t>itu</a:t>
          </a:r>
          <a:endParaRPr lang="en-US" dirty="0"/>
        </a:p>
      </dgm:t>
    </dgm:pt>
    <dgm:pt modelId="{8CA255FD-66E0-4BD8-BA0C-B2EFFE93A129}" type="parTrans" cxnId="{078F4DFE-24ED-4045-AFE4-761D5E36995B}">
      <dgm:prSet/>
      <dgm:spPr/>
    </dgm:pt>
    <dgm:pt modelId="{03021E7F-569F-4645-8AA6-017E32BA0AD7}" type="sibTrans" cxnId="{078F4DFE-24ED-4045-AFE4-761D5E36995B}">
      <dgm:prSet/>
      <dgm:spPr/>
    </dgm:pt>
    <dgm:pt modelId="{2AFB36D0-53AB-488E-977E-AF62141BF365}">
      <dgm:prSet/>
      <dgm:spPr/>
      <dgm:t>
        <a:bodyPr/>
        <a:lstStyle/>
        <a:p>
          <a:endParaRPr lang="en-US" dirty="0"/>
        </a:p>
      </dgm:t>
    </dgm:pt>
    <dgm:pt modelId="{AA23F66B-3816-48D6-89E7-EA5FCD6CA251}" type="parTrans" cxnId="{1F269508-20D2-47F0-BA2A-035CDD4F86EB}">
      <dgm:prSet/>
      <dgm:spPr/>
    </dgm:pt>
    <dgm:pt modelId="{1541142E-6D8E-41B2-90FE-3E357571B90D}" type="sibTrans" cxnId="{1F269508-20D2-47F0-BA2A-035CDD4F86EB}">
      <dgm:prSet/>
      <dgm:spPr/>
    </dgm:pt>
    <dgm:pt modelId="{E3A2FBB8-C471-46E8-8470-F5E61046C06F}">
      <dgm:prSet/>
      <dgm:spPr/>
      <dgm:t>
        <a:bodyPr/>
        <a:lstStyle/>
        <a:p>
          <a:r>
            <a:rPr lang="en-US" dirty="0" err="1" smtClean="0"/>
            <a:t>Pembicara</a:t>
          </a:r>
          <a:r>
            <a:rPr lang="en-US" dirty="0" smtClean="0"/>
            <a:t> </a:t>
          </a:r>
          <a:r>
            <a:rPr lang="en-US" dirty="0" err="1" smtClean="0"/>
            <a:t>mempunyai</a:t>
          </a:r>
          <a:r>
            <a:rPr lang="en-US" dirty="0" smtClean="0"/>
            <a:t> </a:t>
          </a:r>
          <a:r>
            <a:rPr lang="en-US" dirty="0" err="1" smtClean="0"/>
            <a:t>kewenangan</a:t>
          </a:r>
          <a:r>
            <a:rPr lang="en-US" dirty="0" smtClean="0"/>
            <a:t> </a:t>
          </a:r>
          <a:r>
            <a:rPr lang="en-US" dirty="0" err="1" smtClean="0"/>
            <a:t>untuk</a:t>
          </a:r>
          <a:r>
            <a:rPr lang="en-US" dirty="0" smtClean="0"/>
            <a:t> </a:t>
          </a:r>
          <a:r>
            <a:rPr lang="en-US" dirty="0" err="1" smtClean="0"/>
            <a:t>mewujudkan</a:t>
          </a:r>
          <a:r>
            <a:rPr lang="en-US" dirty="0" smtClean="0"/>
            <a:t> </a:t>
          </a:r>
          <a:r>
            <a:rPr lang="en-US" dirty="0" err="1" smtClean="0"/>
            <a:t>keadaan</a:t>
          </a:r>
          <a:r>
            <a:rPr lang="en-US" dirty="0" smtClean="0"/>
            <a:t> </a:t>
          </a:r>
          <a:r>
            <a:rPr lang="en-US" dirty="0" err="1" smtClean="0"/>
            <a:t>itu</a:t>
          </a:r>
          <a:endParaRPr lang="en-US" dirty="0"/>
        </a:p>
      </dgm:t>
    </dgm:pt>
    <dgm:pt modelId="{2FA24A66-55B0-43D1-A312-6F7C98B1E50B}" type="parTrans" cxnId="{D7150ACE-161D-467A-BCA8-560BBF082E3A}">
      <dgm:prSet/>
      <dgm:spPr/>
    </dgm:pt>
    <dgm:pt modelId="{9A3AC054-49AF-4A24-96D7-AC2A996EE089}" type="sibTrans" cxnId="{D7150ACE-161D-467A-BCA8-560BBF082E3A}">
      <dgm:prSet/>
      <dgm:spPr/>
    </dgm:pt>
    <dgm:pt modelId="{C4215530-408F-4DDD-A753-2056DE0A7D80}" type="pres">
      <dgm:prSet presAssocID="{A27A0CDD-B7AE-4A24-A178-34C89BAB01B1}" presName="linearFlow" presStyleCnt="0">
        <dgm:presLayoutVars>
          <dgm:dir/>
          <dgm:animLvl val="lvl"/>
          <dgm:resizeHandles val="exact"/>
        </dgm:presLayoutVars>
      </dgm:prSet>
      <dgm:spPr/>
      <dgm:t>
        <a:bodyPr/>
        <a:lstStyle/>
        <a:p>
          <a:endParaRPr lang="en-US"/>
        </a:p>
      </dgm:t>
    </dgm:pt>
    <dgm:pt modelId="{48B12CA2-0495-4715-82DF-39F11D730496}" type="pres">
      <dgm:prSet presAssocID="{FD93F19E-B546-4D9B-A449-D0B8F75DD9DE}" presName="composite" presStyleCnt="0"/>
      <dgm:spPr/>
    </dgm:pt>
    <dgm:pt modelId="{B591A544-FC1B-46A9-81E4-D89B8F9A5CDF}" type="pres">
      <dgm:prSet presAssocID="{FD93F19E-B546-4D9B-A449-D0B8F75DD9DE}" presName="parentText" presStyleLbl="alignNode1" presStyleIdx="0" presStyleCnt="5">
        <dgm:presLayoutVars>
          <dgm:chMax val="1"/>
          <dgm:bulletEnabled val="1"/>
        </dgm:presLayoutVars>
      </dgm:prSet>
      <dgm:spPr/>
      <dgm:t>
        <a:bodyPr/>
        <a:lstStyle/>
        <a:p>
          <a:endParaRPr lang="en-US"/>
        </a:p>
      </dgm:t>
    </dgm:pt>
    <dgm:pt modelId="{D97A4453-CB27-404B-AE76-08DA8A3F801D}" type="pres">
      <dgm:prSet presAssocID="{FD93F19E-B546-4D9B-A449-D0B8F75DD9DE}" presName="descendantText" presStyleLbl="alignAcc1" presStyleIdx="0" presStyleCnt="5">
        <dgm:presLayoutVars>
          <dgm:bulletEnabled val="1"/>
        </dgm:presLayoutVars>
      </dgm:prSet>
      <dgm:spPr/>
      <dgm:t>
        <a:bodyPr/>
        <a:lstStyle/>
        <a:p>
          <a:endParaRPr lang="en-US"/>
        </a:p>
      </dgm:t>
    </dgm:pt>
    <dgm:pt modelId="{D6AF35FC-1894-458A-B68E-B1E934DDE8B2}" type="pres">
      <dgm:prSet presAssocID="{82B7D26D-0DE1-4863-85A4-460C6DCCF2D4}" presName="sp" presStyleCnt="0"/>
      <dgm:spPr/>
    </dgm:pt>
    <dgm:pt modelId="{86A26D26-8C78-444D-9457-689A09402823}" type="pres">
      <dgm:prSet presAssocID="{BA61CEC2-B015-42DB-8A45-C8DD30FEF04A}" presName="composite" presStyleCnt="0"/>
      <dgm:spPr/>
    </dgm:pt>
    <dgm:pt modelId="{934606F1-DCBF-469D-A02B-067A30A16103}" type="pres">
      <dgm:prSet presAssocID="{BA61CEC2-B015-42DB-8A45-C8DD30FEF04A}" presName="parentText" presStyleLbl="alignNode1" presStyleIdx="1" presStyleCnt="5">
        <dgm:presLayoutVars>
          <dgm:chMax val="1"/>
          <dgm:bulletEnabled val="1"/>
        </dgm:presLayoutVars>
      </dgm:prSet>
      <dgm:spPr/>
      <dgm:t>
        <a:bodyPr/>
        <a:lstStyle/>
        <a:p>
          <a:endParaRPr lang="en-US"/>
        </a:p>
      </dgm:t>
    </dgm:pt>
    <dgm:pt modelId="{BCB6095D-7291-479F-BC51-CA8887BF6F57}" type="pres">
      <dgm:prSet presAssocID="{BA61CEC2-B015-42DB-8A45-C8DD30FEF04A}" presName="descendantText" presStyleLbl="alignAcc1" presStyleIdx="1" presStyleCnt="5">
        <dgm:presLayoutVars>
          <dgm:bulletEnabled val="1"/>
        </dgm:presLayoutVars>
      </dgm:prSet>
      <dgm:spPr/>
      <dgm:t>
        <a:bodyPr/>
        <a:lstStyle/>
        <a:p>
          <a:endParaRPr lang="en-US"/>
        </a:p>
      </dgm:t>
    </dgm:pt>
    <dgm:pt modelId="{E06E56BF-50EE-47AE-AF18-E00AA478A320}" type="pres">
      <dgm:prSet presAssocID="{3D9631BD-237A-41C0-8CAC-8F4916AAB950}" presName="sp" presStyleCnt="0"/>
      <dgm:spPr/>
    </dgm:pt>
    <dgm:pt modelId="{235BBF4B-3D94-48C8-AF5F-DF817AFB7671}" type="pres">
      <dgm:prSet presAssocID="{07068FF9-F120-4E13-B8F1-B174BE218EAA}" presName="composite" presStyleCnt="0"/>
      <dgm:spPr/>
    </dgm:pt>
    <dgm:pt modelId="{8950EDC0-2FF5-425D-9536-D08C0C0EDB89}" type="pres">
      <dgm:prSet presAssocID="{07068FF9-F120-4E13-B8F1-B174BE218EAA}" presName="parentText" presStyleLbl="alignNode1" presStyleIdx="2" presStyleCnt="5">
        <dgm:presLayoutVars>
          <dgm:chMax val="1"/>
          <dgm:bulletEnabled val="1"/>
        </dgm:presLayoutVars>
      </dgm:prSet>
      <dgm:spPr/>
      <dgm:t>
        <a:bodyPr/>
        <a:lstStyle/>
        <a:p>
          <a:endParaRPr lang="en-US"/>
        </a:p>
      </dgm:t>
    </dgm:pt>
    <dgm:pt modelId="{7ECD6D69-B1B2-446A-B863-EC897CEF38E7}" type="pres">
      <dgm:prSet presAssocID="{07068FF9-F120-4E13-B8F1-B174BE218EAA}" presName="descendantText" presStyleLbl="alignAcc1" presStyleIdx="2" presStyleCnt="5">
        <dgm:presLayoutVars>
          <dgm:bulletEnabled val="1"/>
        </dgm:presLayoutVars>
      </dgm:prSet>
      <dgm:spPr/>
      <dgm:t>
        <a:bodyPr/>
        <a:lstStyle/>
        <a:p>
          <a:endParaRPr lang="en-US"/>
        </a:p>
      </dgm:t>
    </dgm:pt>
    <dgm:pt modelId="{EBAD811F-6074-4CC3-9ABC-D29446C5D3E1}" type="pres">
      <dgm:prSet presAssocID="{1F849AAC-8859-4EF5-BB7A-8AF9AFA7AD62}" presName="sp" presStyleCnt="0"/>
      <dgm:spPr/>
    </dgm:pt>
    <dgm:pt modelId="{1F50B5EB-9DD8-4739-B0E0-5CB6630292DC}" type="pres">
      <dgm:prSet presAssocID="{2AAD0C4D-D99D-48AD-B423-68ADF9BAFB12}" presName="composite" presStyleCnt="0"/>
      <dgm:spPr/>
    </dgm:pt>
    <dgm:pt modelId="{E9519204-9F8A-4803-9DD7-4274300FC5D1}" type="pres">
      <dgm:prSet presAssocID="{2AAD0C4D-D99D-48AD-B423-68ADF9BAFB12}" presName="parentText" presStyleLbl="alignNode1" presStyleIdx="3" presStyleCnt="5">
        <dgm:presLayoutVars>
          <dgm:chMax val="1"/>
          <dgm:bulletEnabled val="1"/>
        </dgm:presLayoutVars>
      </dgm:prSet>
      <dgm:spPr/>
      <dgm:t>
        <a:bodyPr/>
        <a:lstStyle/>
        <a:p>
          <a:endParaRPr lang="en-US"/>
        </a:p>
      </dgm:t>
    </dgm:pt>
    <dgm:pt modelId="{98F3E04C-BC2A-45E0-A425-3DF2E8F61FBC}" type="pres">
      <dgm:prSet presAssocID="{2AAD0C4D-D99D-48AD-B423-68ADF9BAFB12}" presName="descendantText" presStyleLbl="alignAcc1" presStyleIdx="3" presStyleCnt="5">
        <dgm:presLayoutVars>
          <dgm:bulletEnabled val="1"/>
        </dgm:presLayoutVars>
      </dgm:prSet>
      <dgm:spPr/>
      <dgm:t>
        <a:bodyPr/>
        <a:lstStyle/>
        <a:p>
          <a:endParaRPr lang="en-US"/>
        </a:p>
      </dgm:t>
    </dgm:pt>
    <dgm:pt modelId="{27330C82-7EFE-4F49-B7DA-456330925AAC}" type="pres">
      <dgm:prSet presAssocID="{A1B41D5E-F37C-4179-A329-E488AF19658A}" presName="sp" presStyleCnt="0"/>
      <dgm:spPr/>
    </dgm:pt>
    <dgm:pt modelId="{B5D1AF89-F907-4DEC-8BFD-60582AE8345F}" type="pres">
      <dgm:prSet presAssocID="{FF6251E4-AC87-44B7-966C-9D7478BDF19B}" presName="composite" presStyleCnt="0"/>
      <dgm:spPr/>
    </dgm:pt>
    <dgm:pt modelId="{E82356AB-C33C-436E-A54F-77ABD570DEE7}" type="pres">
      <dgm:prSet presAssocID="{FF6251E4-AC87-44B7-966C-9D7478BDF19B}" presName="parentText" presStyleLbl="alignNode1" presStyleIdx="4" presStyleCnt="5">
        <dgm:presLayoutVars>
          <dgm:chMax val="1"/>
          <dgm:bulletEnabled val="1"/>
        </dgm:presLayoutVars>
      </dgm:prSet>
      <dgm:spPr/>
      <dgm:t>
        <a:bodyPr/>
        <a:lstStyle/>
        <a:p>
          <a:endParaRPr lang="en-US"/>
        </a:p>
      </dgm:t>
    </dgm:pt>
    <dgm:pt modelId="{6DFBA55A-9E90-49C1-B1CB-F3B46C677DA6}" type="pres">
      <dgm:prSet presAssocID="{FF6251E4-AC87-44B7-966C-9D7478BDF19B}" presName="descendantText" presStyleLbl="alignAcc1" presStyleIdx="4" presStyleCnt="5">
        <dgm:presLayoutVars>
          <dgm:bulletEnabled val="1"/>
        </dgm:presLayoutVars>
      </dgm:prSet>
      <dgm:spPr/>
      <dgm:t>
        <a:bodyPr/>
        <a:lstStyle/>
        <a:p>
          <a:endParaRPr lang="en-US"/>
        </a:p>
      </dgm:t>
    </dgm:pt>
  </dgm:ptLst>
  <dgm:cxnLst>
    <dgm:cxn modelId="{8D2C43A9-663C-414F-ABF8-EEFC472A04F5}" srcId="{A27A0CDD-B7AE-4A24-A178-34C89BAB01B1}" destId="{2AAD0C4D-D99D-48AD-B423-68ADF9BAFB12}" srcOrd="3" destOrd="0" parTransId="{011FAAA2-D8B4-4EC8-97B3-B81CCF1AC93C}" sibTransId="{A1B41D5E-F37C-4179-A329-E488AF19658A}"/>
    <dgm:cxn modelId="{52A6E213-1FB7-40EF-A5F5-5C07B95E7A80}" type="presOf" srcId="{2AAD0C4D-D99D-48AD-B423-68ADF9BAFB12}" destId="{E9519204-9F8A-4803-9DD7-4274300FC5D1}" srcOrd="0" destOrd="0" presId="urn:microsoft.com/office/officeart/2005/8/layout/chevron2"/>
    <dgm:cxn modelId="{0CD4F0D9-4BF2-4963-A404-F4257C05C2F8}" type="presOf" srcId="{BA61CEC2-B015-42DB-8A45-C8DD30FEF04A}" destId="{934606F1-DCBF-469D-A02B-067A30A16103}" srcOrd="0" destOrd="0" presId="urn:microsoft.com/office/officeart/2005/8/layout/chevron2"/>
    <dgm:cxn modelId="{6B275767-7C4E-4956-8037-F34212A96247}" type="presOf" srcId="{2DBFB435-5396-4F2A-A848-14791C81A04D}" destId="{98F3E04C-BC2A-45E0-A425-3DF2E8F61FBC}" srcOrd="0" destOrd="1" presId="urn:microsoft.com/office/officeart/2005/8/layout/chevron2"/>
    <dgm:cxn modelId="{9FC60F3D-E9DD-4E14-8604-6CDFAE600ADE}" type="presOf" srcId="{A27A0CDD-B7AE-4A24-A178-34C89BAB01B1}" destId="{C4215530-408F-4DDD-A753-2056DE0A7D80}" srcOrd="0" destOrd="0" presId="urn:microsoft.com/office/officeart/2005/8/layout/chevron2"/>
    <dgm:cxn modelId="{053DC3F5-1A02-4B58-8AC2-CC70F6EA9EBA}" type="presOf" srcId="{FD93F19E-B546-4D9B-A449-D0B8F75DD9DE}" destId="{B591A544-FC1B-46A9-81E4-D89B8F9A5CDF}" srcOrd="0" destOrd="0" presId="urn:microsoft.com/office/officeart/2005/8/layout/chevron2"/>
    <dgm:cxn modelId="{817DACF4-0C4C-489F-9BAA-E36289A9947B}" type="presOf" srcId="{9D6476DB-0D2A-4F4E-8A28-157AF5C56A66}" destId="{98F3E04C-BC2A-45E0-A425-3DF2E8F61FBC}" srcOrd="0" destOrd="0" presId="urn:microsoft.com/office/officeart/2005/8/layout/chevron2"/>
    <dgm:cxn modelId="{1F269508-20D2-47F0-BA2A-035CDD4F86EB}" srcId="{FF6251E4-AC87-44B7-966C-9D7478BDF19B}" destId="{2AFB36D0-53AB-488E-977E-AF62141BF365}" srcOrd="2" destOrd="0" parTransId="{AA23F66B-3816-48D6-89E7-EA5FCD6CA251}" sibTransId="{1541142E-6D8E-41B2-90FE-3E357571B90D}"/>
    <dgm:cxn modelId="{625AED86-446A-458C-9EA0-017AE7142062}" srcId="{A27A0CDD-B7AE-4A24-A178-34C89BAB01B1}" destId="{FF6251E4-AC87-44B7-966C-9D7478BDF19B}" srcOrd="4" destOrd="0" parTransId="{A2539B5E-DEE6-47FE-B755-55AD5F5C8D4D}" sibTransId="{AC52CEEE-2055-418E-A311-9A422328D184}"/>
    <dgm:cxn modelId="{8E9CD579-C744-4021-B82D-9F2C90BA5F1A}" srcId="{A27A0CDD-B7AE-4A24-A178-34C89BAB01B1}" destId="{BA61CEC2-B015-42DB-8A45-C8DD30FEF04A}" srcOrd="1" destOrd="0" parTransId="{DA84623A-5EF7-43D3-B9FB-F326B36A4B4F}" sibTransId="{3D9631BD-237A-41C0-8CAC-8F4916AAB950}"/>
    <dgm:cxn modelId="{77F4CDBE-153D-438F-8A6A-11D998D5984F}" srcId="{A27A0CDD-B7AE-4A24-A178-34C89BAB01B1}" destId="{FD93F19E-B546-4D9B-A449-D0B8F75DD9DE}" srcOrd="0" destOrd="0" parTransId="{93CBB817-F37E-49FA-88B4-C8418714EEAA}" sibTransId="{82B7D26D-0DE1-4863-85A4-460C6DCCF2D4}"/>
    <dgm:cxn modelId="{637B09CA-0B51-47F0-9182-4504A06D6541}" type="presOf" srcId="{A8B457E4-E29B-45FE-8F7C-80319A4A7294}" destId="{BCB6095D-7291-479F-BC51-CA8887BF6F57}" srcOrd="0" destOrd="0" presId="urn:microsoft.com/office/officeart/2005/8/layout/chevron2"/>
    <dgm:cxn modelId="{1EA15A6E-DA21-4FB0-953F-54DFDA4D92FE}" srcId="{A27A0CDD-B7AE-4A24-A178-34C89BAB01B1}" destId="{07068FF9-F120-4E13-B8F1-B174BE218EAA}" srcOrd="2" destOrd="0" parTransId="{7459C205-DFAA-4443-A77E-85368419E9B3}" sibTransId="{1F849AAC-8859-4EF5-BB7A-8AF9AFA7AD62}"/>
    <dgm:cxn modelId="{7A5F578E-0F5D-4F20-A18A-57BD1A140CB0}" srcId="{2AAD0C4D-D99D-48AD-B423-68ADF9BAFB12}" destId="{2DBFB435-5396-4F2A-A848-14791C81A04D}" srcOrd="1" destOrd="0" parTransId="{82ACB06C-3F79-4404-9616-0FA89649554B}" sibTransId="{CB8016AD-4F4A-438C-A937-E178402094A0}"/>
    <dgm:cxn modelId="{FE07BD50-5A08-4408-A0C2-E6940DF2ECB2}" type="presOf" srcId="{7BA8BD1C-3EE4-495A-88ED-7027E1A9ADFD}" destId="{D97A4453-CB27-404B-AE76-08DA8A3F801D}" srcOrd="0" destOrd="0" presId="urn:microsoft.com/office/officeart/2005/8/layout/chevron2"/>
    <dgm:cxn modelId="{EC174DD9-4CFB-4F93-AE0C-29FFDF3CD781}" srcId="{BA61CEC2-B015-42DB-8A45-C8DD30FEF04A}" destId="{E312EF41-7C15-43B0-A65A-B088FD92FFA3}" srcOrd="1" destOrd="0" parTransId="{92C6244A-80B8-4835-B1ED-2516C4EB7616}" sibTransId="{879717CB-2583-4F18-A0DA-179C30D93085}"/>
    <dgm:cxn modelId="{651925B1-8A57-4DF7-8052-7AF154D8F63E}" srcId="{07068FF9-F120-4E13-B8F1-B174BE218EAA}" destId="{432C840F-738E-43CC-AC29-2ED4261F3EBC}" srcOrd="0" destOrd="0" parTransId="{1CF1627A-94D2-4B09-9733-C488EA810956}" sibTransId="{A87ECFAA-A3EF-4955-9F6C-3D673E70EE1F}"/>
    <dgm:cxn modelId="{D7150ACE-161D-467A-BCA8-560BBF082E3A}" srcId="{FF6251E4-AC87-44B7-966C-9D7478BDF19B}" destId="{E3A2FBB8-C471-46E8-8470-F5E61046C06F}" srcOrd="1" destOrd="0" parTransId="{2FA24A66-55B0-43D1-A312-6F7C98B1E50B}" sibTransId="{9A3AC054-49AF-4A24-96D7-AC2A996EE089}"/>
    <dgm:cxn modelId="{27E0D0E5-006E-4B5C-971F-DFF922AD1941}" type="presOf" srcId="{2AFB36D0-53AB-488E-977E-AF62141BF365}" destId="{6DFBA55A-9E90-49C1-B1CB-F3B46C677DA6}" srcOrd="0" destOrd="2" presId="urn:microsoft.com/office/officeart/2005/8/layout/chevron2"/>
    <dgm:cxn modelId="{8806DEC1-FC66-429B-907F-72034867544E}" srcId="{FD93F19E-B546-4D9B-A449-D0B8F75DD9DE}" destId="{3AD3CE7B-C232-4AC4-9455-A05B6A535143}" srcOrd="1" destOrd="0" parTransId="{F7489DC4-1F58-425D-B317-6E28FB29E6BE}" sibTransId="{B7F3D5B2-F8FE-4596-8795-E533A0BEFF69}"/>
    <dgm:cxn modelId="{018F512D-72C9-4CA3-BBB9-CE24F23F007B}" srcId="{BA61CEC2-B015-42DB-8A45-C8DD30FEF04A}" destId="{A8B457E4-E29B-45FE-8F7C-80319A4A7294}" srcOrd="0" destOrd="0" parTransId="{C7887CBD-789E-4FD1-836F-324456EF6FAC}" sibTransId="{C8E0A2F3-43E2-4036-A3D4-C2876FF63480}"/>
    <dgm:cxn modelId="{75C32988-6BE9-4490-A5F0-848CA1EBAD9C}" type="presOf" srcId="{E3A2FBB8-C471-46E8-8470-F5E61046C06F}" destId="{6DFBA55A-9E90-49C1-B1CB-F3B46C677DA6}" srcOrd="0" destOrd="1" presId="urn:microsoft.com/office/officeart/2005/8/layout/chevron2"/>
    <dgm:cxn modelId="{9AD63956-38C1-4499-A351-475B501F2578}" type="presOf" srcId="{FF6251E4-AC87-44B7-966C-9D7478BDF19B}" destId="{E82356AB-C33C-436E-A54F-77ABD570DEE7}" srcOrd="0" destOrd="0" presId="urn:microsoft.com/office/officeart/2005/8/layout/chevron2"/>
    <dgm:cxn modelId="{AEB193D2-FA8C-4086-AD96-B78EE19AD03C}" srcId="{2AAD0C4D-D99D-48AD-B423-68ADF9BAFB12}" destId="{9D6476DB-0D2A-4F4E-8A28-157AF5C56A66}" srcOrd="0" destOrd="0" parTransId="{C7A493B8-08C5-4416-9541-2AED976087C5}" sibTransId="{EC0E06A9-6A84-4445-A1B3-3D0B05875361}"/>
    <dgm:cxn modelId="{888DE1EB-0DBC-41CF-A90C-8D1A57E83C61}" type="presOf" srcId="{E312EF41-7C15-43B0-A65A-B088FD92FFA3}" destId="{BCB6095D-7291-479F-BC51-CA8887BF6F57}" srcOrd="0" destOrd="1" presId="urn:microsoft.com/office/officeart/2005/8/layout/chevron2"/>
    <dgm:cxn modelId="{492782BE-8C0E-4801-AB56-5D58C5CF4B40}" srcId="{07068FF9-F120-4E13-B8F1-B174BE218EAA}" destId="{440BAD1F-9BD6-406F-87BB-FA1DF13E2A9C}" srcOrd="1" destOrd="0" parTransId="{A3EAE839-68FF-45E3-96ED-7093152452B5}" sibTransId="{FBB4B51B-B1A5-4EE5-A02D-096D4A97BD64}"/>
    <dgm:cxn modelId="{300FED17-15A4-44BE-97A3-0AE205F3F6AD}" type="presOf" srcId="{3AD3CE7B-C232-4AC4-9455-A05B6A535143}" destId="{D97A4453-CB27-404B-AE76-08DA8A3F801D}" srcOrd="0" destOrd="1" presId="urn:microsoft.com/office/officeart/2005/8/layout/chevron2"/>
    <dgm:cxn modelId="{095FCC39-F20E-41E0-BC27-DA179810CC91}" type="presOf" srcId="{07068FF9-F120-4E13-B8F1-B174BE218EAA}" destId="{8950EDC0-2FF5-425D-9536-D08C0C0EDB89}" srcOrd="0" destOrd="0" presId="urn:microsoft.com/office/officeart/2005/8/layout/chevron2"/>
    <dgm:cxn modelId="{148E3DFC-A7CA-483E-B4F8-7F60DF3C4C75}" type="presOf" srcId="{432C840F-738E-43CC-AC29-2ED4261F3EBC}" destId="{7ECD6D69-B1B2-446A-B863-EC897CEF38E7}" srcOrd="0" destOrd="0" presId="urn:microsoft.com/office/officeart/2005/8/layout/chevron2"/>
    <dgm:cxn modelId="{549AFE8B-9F2E-4AD2-B422-23BFC37EA3EC}" type="presOf" srcId="{440BAD1F-9BD6-406F-87BB-FA1DF13E2A9C}" destId="{7ECD6D69-B1B2-446A-B863-EC897CEF38E7}" srcOrd="0" destOrd="1" presId="urn:microsoft.com/office/officeart/2005/8/layout/chevron2"/>
    <dgm:cxn modelId="{7939E39E-C241-4A59-AA0C-1C24AC0A3B94}" srcId="{FD93F19E-B546-4D9B-A449-D0B8F75DD9DE}" destId="{7BA8BD1C-3EE4-495A-88ED-7027E1A9ADFD}" srcOrd="0" destOrd="0" parTransId="{9FDC45DD-2F0A-4AF3-ABBD-0788DEBB8439}" sibTransId="{8E9D97D1-1A20-4C62-97C1-5D409627E0BA}"/>
    <dgm:cxn modelId="{078F4DFE-24ED-4045-AFE4-761D5E36995B}" srcId="{FF6251E4-AC87-44B7-966C-9D7478BDF19B}" destId="{BCC375B6-15DF-4833-A50B-8AC4C62FD804}" srcOrd="0" destOrd="0" parTransId="{8CA255FD-66E0-4BD8-BA0C-B2EFFE93A129}" sibTransId="{03021E7F-569F-4645-8AA6-017E32BA0AD7}"/>
    <dgm:cxn modelId="{CCCC8819-0F77-4C07-A52D-198C89C6FDAF}" type="presOf" srcId="{BCC375B6-15DF-4833-A50B-8AC4C62FD804}" destId="{6DFBA55A-9E90-49C1-B1CB-F3B46C677DA6}" srcOrd="0" destOrd="0" presId="urn:microsoft.com/office/officeart/2005/8/layout/chevron2"/>
    <dgm:cxn modelId="{AE1E067C-CE87-4AF6-9C84-C43C0B64455D}" type="presParOf" srcId="{C4215530-408F-4DDD-A753-2056DE0A7D80}" destId="{48B12CA2-0495-4715-82DF-39F11D730496}" srcOrd="0" destOrd="0" presId="urn:microsoft.com/office/officeart/2005/8/layout/chevron2"/>
    <dgm:cxn modelId="{7A792BC9-9675-4740-BFC6-E191783A6F01}" type="presParOf" srcId="{48B12CA2-0495-4715-82DF-39F11D730496}" destId="{B591A544-FC1B-46A9-81E4-D89B8F9A5CDF}" srcOrd="0" destOrd="0" presId="urn:microsoft.com/office/officeart/2005/8/layout/chevron2"/>
    <dgm:cxn modelId="{315F8737-800C-4155-97A1-4F3DF0DE0808}" type="presParOf" srcId="{48B12CA2-0495-4715-82DF-39F11D730496}" destId="{D97A4453-CB27-404B-AE76-08DA8A3F801D}" srcOrd="1" destOrd="0" presId="urn:microsoft.com/office/officeart/2005/8/layout/chevron2"/>
    <dgm:cxn modelId="{76FC917A-4518-4990-863C-47473FD2876F}" type="presParOf" srcId="{C4215530-408F-4DDD-A753-2056DE0A7D80}" destId="{D6AF35FC-1894-458A-B68E-B1E934DDE8B2}" srcOrd="1" destOrd="0" presId="urn:microsoft.com/office/officeart/2005/8/layout/chevron2"/>
    <dgm:cxn modelId="{DE288326-D929-44FA-8BB8-6DCBC9EDAAE8}" type="presParOf" srcId="{C4215530-408F-4DDD-A753-2056DE0A7D80}" destId="{86A26D26-8C78-444D-9457-689A09402823}" srcOrd="2" destOrd="0" presId="urn:microsoft.com/office/officeart/2005/8/layout/chevron2"/>
    <dgm:cxn modelId="{3BB8D3A1-459E-424F-A755-15A1E2269BCF}" type="presParOf" srcId="{86A26D26-8C78-444D-9457-689A09402823}" destId="{934606F1-DCBF-469D-A02B-067A30A16103}" srcOrd="0" destOrd="0" presId="urn:microsoft.com/office/officeart/2005/8/layout/chevron2"/>
    <dgm:cxn modelId="{138E180F-3764-4D00-BCEF-DD3FD5FE871B}" type="presParOf" srcId="{86A26D26-8C78-444D-9457-689A09402823}" destId="{BCB6095D-7291-479F-BC51-CA8887BF6F57}" srcOrd="1" destOrd="0" presId="urn:microsoft.com/office/officeart/2005/8/layout/chevron2"/>
    <dgm:cxn modelId="{0D89B132-69A6-4CE2-A679-1CBEB6827F54}" type="presParOf" srcId="{C4215530-408F-4DDD-A753-2056DE0A7D80}" destId="{E06E56BF-50EE-47AE-AF18-E00AA478A320}" srcOrd="3" destOrd="0" presId="urn:microsoft.com/office/officeart/2005/8/layout/chevron2"/>
    <dgm:cxn modelId="{966E6DC8-0D1A-4098-9199-B01204C89D88}" type="presParOf" srcId="{C4215530-408F-4DDD-A753-2056DE0A7D80}" destId="{235BBF4B-3D94-48C8-AF5F-DF817AFB7671}" srcOrd="4" destOrd="0" presId="urn:microsoft.com/office/officeart/2005/8/layout/chevron2"/>
    <dgm:cxn modelId="{8E8FC5F0-B123-4921-AECF-CC86FA093DE7}" type="presParOf" srcId="{235BBF4B-3D94-48C8-AF5F-DF817AFB7671}" destId="{8950EDC0-2FF5-425D-9536-D08C0C0EDB89}" srcOrd="0" destOrd="0" presId="urn:microsoft.com/office/officeart/2005/8/layout/chevron2"/>
    <dgm:cxn modelId="{B7B7A3DB-E142-4014-98F5-C63465327D29}" type="presParOf" srcId="{235BBF4B-3D94-48C8-AF5F-DF817AFB7671}" destId="{7ECD6D69-B1B2-446A-B863-EC897CEF38E7}" srcOrd="1" destOrd="0" presId="urn:microsoft.com/office/officeart/2005/8/layout/chevron2"/>
    <dgm:cxn modelId="{838483E4-E333-40B1-8AF8-E6B112B73640}" type="presParOf" srcId="{C4215530-408F-4DDD-A753-2056DE0A7D80}" destId="{EBAD811F-6074-4CC3-9ABC-D29446C5D3E1}" srcOrd="5" destOrd="0" presId="urn:microsoft.com/office/officeart/2005/8/layout/chevron2"/>
    <dgm:cxn modelId="{97726D66-0535-422F-9064-1B6E5890CDED}" type="presParOf" srcId="{C4215530-408F-4DDD-A753-2056DE0A7D80}" destId="{1F50B5EB-9DD8-4739-B0E0-5CB6630292DC}" srcOrd="6" destOrd="0" presId="urn:microsoft.com/office/officeart/2005/8/layout/chevron2"/>
    <dgm:cxn modelId="{8D97812C-A72F-4F6C-B1CB-C7612A77D3BC}" type="presParOf" srcId="{1F50B5EB-9DD8-4739-B0E0-5CB6630292DC}" destId="{E9519204-9F8A-4803-9DD7-4274300FC5D1}" srcOrd="0" destOrd="0" presId="urn:microsoft.com/office/officeart/2005/8/layout/chevron2"/>
    <dgm:cxn modelId="{F32A7310-F639-416E-87F4-46662773D87C}" type="presParOf" srcId="{1F50B5EB-9DD8-4739-B0E0-5CB6630292DC}" destId="{98F3E04C-BC2A-45E0-A425-3DF2E8F61FBC}" srcOrd="1" destOrd="0" presId="urn:microsoft.com/office/officeart/2005/8/layout/chevron2"/>
    <dgm:cxn modelId="{B1BA94D2-A58F-4D66-87D5-D5E8A2408D4B}" type="presParOf" srcId="{C4215530-408F-4DDD-A753-2056DE0A7D80}" destId="{27330C82-7EFE-4F49-B7DA-456330925AAC}" srcOrd="7" destOrd="0" presId="urn:microsoft.com/office/officeart/2005/8/layout/chevron2"/>
    <dgm:cxn modelId="{E07F6B43-F86D-4E03-803D-9B936B5B182B}" type="presParOf" srcId="{C4215530-408F-4DDD-A753-2056DE0A7D80}" destId="{B5D1AF89-F907-4DEC-8BFD-60582AE8345F}" srcOrd="8" destOrd="0" presId="urn:microsoft.com/office/officeart/2005/8/layout/chevron2"/>
    <dgm:cxn modelId="{57300A5C-281C-4F64-AA58-A0320BE02E28}" type="presParOf" srcId="{B5D1AF89-F907-4DEC-8BFD-60582AE8345F}" destId="{E82356AB-C33C-436E-A54F-77ABD570DEE7}" srcOrd="0" destOrd="0" presId="urn:microsoft.com/office/officeart/2005/8/layout/chevron2"/>
    <dgm:cxn modelId="{76429273-68E6-4EC0-B316-7B8C46128ED3}" type="presParOf" srcId="{B5D1AF89-F907-4DEC-8BFD-60582AE8345F}" destId="{6DFBA55A-9E90-49C1-B1CB-F3B46C677DA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128DF21-D217-4B8B-9446-9F91E15A89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641E4F7-78FC-47E8-A118-24AC90B376F8}">
      <dgm:prSet phldrT="[Text]"/>
      <dgm:spPr/>
      <dgm:t>
        <a:bodyPr/>
        <a:lstStyle/>
        <a:p>
          <a:r>
            <a:rPr lang="en-US" dirty="0" err="1" smtClean="0"/>
            <a:t>proses</a:t>
          </a:r>
          <a:r>
            <a:rPr lang="en-US" dirty="0" smtClean="0"/>
            <a:t> mental </a:t>
          </a:r>
          <a:r>
            <a:rPr lang="en-US" dirty="0" err="1" smtClean="0"/>
            <a:t>memproduksi</a:t>
          </a:r>
          <a:r>
            <a:rPr lang="en-US" dirty="0" smtClean="0"/>
            <a:t> </a:t>
          </a:r>
          <a:r>
            <a:rPr lang="en-US" dirty="0" err="1" smtClean="0"/>
            <a:t>ujaran</a:t>
          </a:r>
          <a:endParaRPr lang="en-US" dirty="0"/>
        </a:p>
      </dgm:t>
    </dgm:pt>
    <dgm:pt modelId="{EDE63DA4-E34F-49BB-8502-F22ED67D6BD1}" type="parTrans" cxnId="{E53AF80D-AE4F-4573-8B0B-FB45CEDAD111}">
      <dgm:prSet/>
      <dgm:spPr/>
      <dgm:t>
        <a:bodyPr/>
        <a:lstStyle/>
        <a:p>
          <a:endParaRPr lang="en-US"/>
        </a:p>
      </dgm:t>
    </dgm:pt>
    <dgm:pt modelId="{D1BF39F5-6539-40A5-A888-9E8FCDB99A85}" type="sibTrans" cxnId="{E53AF80D-AE4F-4573-8B0B-FB45CEDAD111}">
      <dgm:prSet/>
      <dgm:spPr/>
      <dgm:t>
        <a:bodyPr/>
        <a:lstStyle/>
        <a:p>
          <a:endParaRPr lang="en-US"/>
        </a:p>
      </dgm:t>
    </dgm:pt>
    <dgm:pt modelId="{AFECAF1F-7467-4F4E-ADC0-0B7395C1FB82}">
      <dgm:prSet phldrT="[Text]"/>
      <dgm:spPr/>
      <dgm:t>
        <a:bodyPr/>
        <a:lstStyle/>
        <a:p>
          <a:r>
            <a:rPr lang="en-US" dirty="0" err="1" smtClean="0"/>
            <a:t>Asumsi</a:t>
          </a:r>
          <a:r>
            <a:rPr lang="en-US" dirty="0" smtClean="0"/>
            <a:t> </a:t>
          </a:r>
          <a:r>
            <a:rPr lang="en-US" dirty="0" err="1" smtClean="0"/>
            <a:t>pengetahuan</a:t>
          </a:r>
          <a:r>
            <a:rPr lang="en-US" dirty="0" smtClean="0"/>
            <a:t> </a:t>
          </a:r>
          <a:r>
            <a:rPr lang="en-US" dirty="0" err="1" smtClean="0"/>
            <a:t>tentang</a:t>
          </a:r>
          <a:r>
            <a:rPr lang="en-US" dirty="0" smtClean="0"/>
            <a:t> </a:t>
          </a:r>
          <a:r>
            <a:rPr lang="en-US" dirty="0" err="1" smtClean="0"/>
            <a:t>interlokutor</a:t>
          </a:r>
          <a:endParaRPr lang="en-US" dirty="0"/>
        </a:p>
      </dgm:t>
    </dgm:pt>
    <dgm:pt modelId="{BC2D2D75-E4FE-4C04-9608-4C097094EB6C}" type="parTrans" cxnId="{9C37314C-6E32-4BBC-98EC-417DAAE4CD19}">
      <dgm:prSet/>
      <dgm:spPr/>
      <dgm:t>
        <a:bodyPr/>
        <a:lstStyle/>
        <a:p>
          <a:endParaRPr lang="en-US"/>
        </a:p>
      </dgm:t>
    </dgm:pt>
    <dgm:pt modelId="{A8C962AE-6174-4EDC-9693-441FB78ED69A}" type="sibTrans" cxnId="{9C37314C-6E32-4BBC-98EC-417DAAE4CD19}">
      <dgm:prSet/>
      <dgm:spPr/>
      <dgm:t>
        <a:bodyPr/>
        <a:lstStyle/>
        <a:p>
          <a:endParaRPr lang="en-US"/>
        </a:p>
      </dgm:t>
    </dgm:pt>
    <dgm:pt modelId="{1B0C1A87-563D-411E-A9AB-FD39D3BDF8A9}">
      <dgm:prSet phldrT="[Text]"/>
      <dgm:spPr/>
      <dgm:t>
        <a:bodyPr/>
        <a:lstStyle/>
        <a:p>
          <a:r>
            <a:rPr lang="en-US" dirty="0" err="1" smtClean="0"/>
            <a:t>Setiap</a:t>
          </a:r>
          <a:r>
            <a:rPr lang="en-US" dirty="0" smtClean="0"/>
            <a:t> </a:t>
          </a:r>
          <a:r>
            <a:rPr lang="en-US" dirty="0" err="1" smtClean="0"/>
            <a:t>peserta</a:t>
          </a:r>
          <a:r>
            <a:rPr lang="en-US" dirty="0" smtClean="0"/>
            <a:t> </a:t>
          </a:r>
          <a:r>
            <a:rPr lang="en-US" dirty="0" err="1" smtClean="0"/>
            <a:t>tutur</a:t>
          </a:r>
          <a:r>
            <a:rPr lang="en-US" dirty="0" smtClean="0"/>
            <a:t> </a:t>
          </a:r>
          <a:r>
            <a:rPr lang="en-US" dirty="0" err="1" smtClean="0"/>
            <a:t>mematuhi</a:t>
          </a:r>
          <a:r>
            <a:rPr lang="en-US" dirty="0" smtClean="0"/>
            <a:t> </a:t>
          </a:r>
          <a:r>
            <a:rPr lang="en-US" dirty="0" err="1" smtClean="0"/>
            <a:t>prinsip</a:t>
          </a:r>
          <a:r>
            <a:rPr lang="en-US" dirty="0" smtClean="0"/>
            <a:t> </a:t>
          </a:r>
          <a:r>
            <a:rPr lang="en-US" dirty="0" err="1" smtClean="0"/>
            <a:t>kooperatif</a:t>
          </a:r>
          <a:endParaRPr lang="en-US" dirty="0"/>
        </a:p>
      </dgm:t>
    </dgm:pt>
    <dgm:pt modelId="{120E4CAA-82A0-43DF-BBAC-804AC94E4931}" type="parTrans" cxnId="{950ECD3A-7312-4195-8150-232406A3019A}">
      <dgm:prSet/>
      <dgm:spPr/>
      <dgm:t>
        <a:bodyPr/>
        <a:lstStyle/>
        <a:p>
          <a:endParaRPr lang="en-US"/>
        </a:p>
      </dgm:t>
    </dgm:pt>
    <dgm:pt modelId="{182FB062-96FD-43AE-89DF-16138863A242}" type="sibTrans" cxnId="{950ECD3A-7312-4195-8150-232406A3019A}">
      <dgm:prSet/>
      <dgm:spPr/>
      <dgm:t>
        <a:bodyPr/>
        <a:lstStyle/>
        <a:p>
          <a:endParaRPr lang="en-US"/>
        </a:p>
      </dgm:t>
    </dgm:pt>
    <dgm:pt modelId="{259AFD78-9195-4B31-8A08-6DACEFB01D9B}">
      <dgm:prSet/>
      <dgm:spPr/>
      <dgm:t>
        <a:bodyPr/>
        <a:lstStyle/>
        <a:p>
          <a:r>
            <a:rPr lang="en-US" dirty="0" err="1" smtClean="0"/>
            <a:t>Dipengaruhi</a:t>
          </a:r>
          <a:r>
            <a:rPr lang="en-US" dirty="0" smtClean="0"/>
            <a:t> </a:t>
          </a:r>
          <a:r>
            <a:rPr lang="en-US" dirty="0" err="1" smtClean="0"/>
            <a:t>kodrat</a:t>
          </a:r>
          <a:r>
            <a:rPr lang="en-US" dirty="0" smtClean="0"/>
            <a:t> </a:t>
          </a:r>
          <a:r>
            <a:rPr lang="en-US" dirty="0" err="1" smtClean="0"/>
            <a:t>dalam</a:t>
          </a:r>
          <a:r>
            <a:rPr lang="en-US" dirty="0" smtClean="0"/>
            <a:t> </a:t>
          </a:r>
          <a:r>
            <a:rPr lang="en-US" dirty="0" err="1" smtClean="0"/>
            <a:t>bahasa</a:t>
          </a:r>
          <a:endParaRPr lang="en-US" dirty="0"/>
        </a:p>
      </dgm:t>
    </dgm:pt>
    <dgm:pt modelId="{D3D47B37-C2AC-4EB0-B109-D7931A2F8B9D}" type="parTrans" cxnId="{B9B6B150-E8C5-4BE2-86BB-72FC2A933BA0}">
      <dgm:prSet/>
      <dgm:spPr/>
      <dgm:t>
        <a:bodyPr/>
        <a:lstStyle/>
        <a:p>
          <a:endParaRPr lang="en-US"/>
        </a:p>
      </dgm:t>
    </dgm:pt>
    <dgm:pt modelId="{E805DEAF-B0C1-41D3-BB35-8C5EA8C77D58}" type="sibTrans" cxnId="{B9B6B150-E8C5-4BE2-86BB-72FC2A933BA0}">
      <dgm:prSet/>
      <dgm:spPr/>
      <dgm:t>
        <a:bodyPr/>
        <a:lstStyle/>
        <a:p>
          <a:endParaRPr lang="en-US"/>
        </a:p>
      </dgm:t>
    </dgm:pt>
    <dgm:pt modelId="{4907DF6D-52B9-44F1-8AD3-84720B1F517C}" type="pres">
      <dgm:prSet presAssocID="{6128DF21-D217-4B8B-9446-9F91E15A8974}" presName="hierChild1" presStyleCnt="0">
        <dgm:presLayoutVars>
          <dgm:chPref val="1"/>
          <dgm:dir/>
          <dgm:animOne val="branch"/>
          <dgm:animLvl val="lvl"/>
          <dgm:resizeHandles/>
        </dgm:presLayoutVars>
      </dgm:prSet>
      <dgm:spPr/>
      <dgm:t>
        <a:bodyPr/>
        <a:lstStyle/>
        <a:p>
          <a:endParaRPr lang="en-US"/>
        </a:p>
      </dgm:t>
    </dgm:pt>
    <dgm:pt modelId="{17B729F7-EB82-4217-A818-A38516579966}" type="pres">
      <dgm:prSet presAssocID="{C641E4F7-78FC-47E8-A118-24AC90B376F8}" presName="hierRoot1" presStyleCnt="0"/>
      <dgm:spPr/>
    </dgm:pt>
    <dgm:pt modelId="{0FD6FE57-F017-439A-81FC-BF7766B7D3DA}" type="pres">
      <dgm:prSet presAssocID="{C641E4F7-78FC-47E8-A118-24AC90B376F8}" presName="composite" presStyleCnt="0"/>
      <dgm:spPr/>
    </dgm:pt>
    <dgm:pt modelId="{405FB44E-A449-43AB-95A2-54E016E0C3EA}" type="pres">
      <dgm:prSet presAssocID="{C641E4F7-78FC-47E8-A118-24AC90B376F8}" presName="background" presStyleLbl="node0" presStyleIdx="0" presStyleCnt="1"/>
      <dgm:spPr/>
    </dgm:pt>
    <dgm:pt modelId="{C448FC12-55BA-45A6-A2B9-9A13658A85D7}" type="pres">
      <dgm:prSet presAssocID="{C641E4F7-78FC-47E8-A118-24AC90B376F8}" presName="text" presStyleLbl="fgAcc0" presStyleIdx="0" presStyleCnt="1">
        <dgm:presLayoutVars>
          <dgm:chPref val="3"/>
        </dgm:presLayoutVars>
      </dgm:prSet>
      <dgm:spPr/>
      <dgm:t>
        <a:bodyPr/>
        <a:lstStyle/>
        <a:p>
          <a:endParaRPr lang="en-US"/>
        </a:p>
      </dgm:t>
    </dgm:pt>
    <dgm:pt modelId="{FD381B78-DE01-440F-81E7-141D71C77C17}" type="pres">
      <dgm:prSet presAssocID="{C641E4F7-78FC-47E8-A118-24AC90B376F8}" presName="hierChild2" presStyleCnt="0"/>
      <dgm:spPr/>
    </dgm:pt>
    <dgm:pt modelId="{CB3840B9-885D-45DA-AD58-7F78770FD06A}" type="pres">
      <dgm:prSet presAssocID="{BC2D2D75-E4FE-4C04-9608-4C097094EB6C}" presName="Name10" presStyleLbl="parChTrans1D2" presStyleIdx="0" presStyleCnt="3"/>
      <dgm:spPr/>
      <dgm:t>
        <a:bodyPr/>
        <a:lstStyle/>
        <a:p>
          <a:endParaRPr lang="en-US"/>
        </a:p>
      </dgm:t>
    </dgm:pt>
    <dgm:pt modelId="{346C9FE8-7B4B-46B2-99FE-DF653C1A9A88}" type="pres">
      <dgm:prSet presAssocID="{AFECAF1F-7467-4F4E-ADC0-0B7395C1FB82}" presName="hierRoot2" presStyleCnt="0"/>
      <dgm:spPr/>
    </dgm:pt>
    <dgm:pt modelId="{633EA512-887F-4CA5-91EA-5BAC44065F5B}" type="pres">
      <dgm:prSet presAssocID="{AFECAF1F-7467-4F4E-ADC0-0B7395C1FB82}" presName="composite2" presStyleCnt="0"/>
      <dgm:spPr/>
    </dgm:pt>
    <dgm:pt modelId="{B3B254E9-7D2A-40A6-8F4C-55C20A080E80}" type="pres">
      <dgm:prSet presAssocID="{AFECAF1F-7467-4F4E-ADC0-0B7395C1FB82}" presName="background2" presStyleLbl="node2" presStyleIdx="0" presStyleCnt="3"/>
      <dgm:spPr/>
    </dgm:pt>
    <dgm:pt modelId="{663A34D5-B75C-4F16-ABE2-6428249BB75B}" type="pres">
      <dgm:prSet presAssocID="{AFECAF1F-7467-4F4E-ADC0-0B7395C1FB82}" presName="text2" presStyleLbl="fgAcc2" presStyleIdx="0" presStyleCnt="3" custScaleX="48147">
        <dgm:presLayoutVars>
          <dgm:chPref val="3"/>
        </dgm:presLayoutVars>
      </dgm:prSet>
      <dgm:spPr/>
      <dgm:t>
        <a:bodyPr/>
        <a:lstStyle/>
        <a:p>
          <a:endParaRPr lang="en-US"/>
        </a:p>
      </dgm:t>
    </dgm:pt>
    <dgm:pt modelId="{3820620A-C87A-4B8A-BCDA-34B62A8EAB69}" type="pres">
      <dgm:prSet presAssocID="{AFECAF1F-7467-4F4E-ADC0-0B7395C1FB82}" presName="hierChild3" presStyleCnt="0"/>
      <dgm:spPr/>
    </dgm:pt>
    <dgm:pt modelId="{D307E1E9-8464-48BF-BF5D-5055568DF192}" type="pres">
      <dgm:prSet presAssocID="{120E4CAA-82A0-43DF-BBAC-804AC94E4931}" presName="Name10" presStyleLbl="parChTrans1D2" presStyleIdx="1" presStyleCnt="3"/>
      <dgm:spPr/>
      <dgm:t>
        <a:bodyPr/>
        <a:lstStyle/>
        <a:p>
          <a:endParaRPr lang="en-US"/>
        </a:p>
      </dgm:t>
    </dgm:pt>
    <dgm:pt modelId="{8275E017-B01F-4B59-82FF-78C56BA25C92}" type="pres">
      <dgm:prSet presAssocID="{1B0C1A87-563D-411E-A9AB-FD39D3BDF8A9}" presName="hierRoot2" presStyleCnt="0"/>
      <dgm:spPr/>
    </dgm:pt>
    <dgm:pt modelId="{E7B040D5-3DF1-4C5C-BFD5-97D2BD842077}" type="pres">
      <dgm:prSet presAssocID="{1B0C1A87-563D-411E-A9AB-FD39D3BDF8A9}" presName="composite2" presStyleCnt="0"/>
      <dgm:spPr/>
    </dgm:pt>
    <dgm:pt modelId="{4FB9730D-60B9-4B59-B271-96AA864F3DD2}" type="pres">
      <dgm:prSet presAssocID="{1B0C1A87-563D-411E-A9AB-FD39D3BDF8A9}" presName="background2" presStyleLbl="node2" presStyleIdx="1" presStyleCnt="3"/>
      <dgm:spPr/>
    </dgm:pt>
    <dgm:pt modelId="{0C2C86BE-DA04-4F63-AD6B-6033FE46F985}" type="pres">
      <dgm:prSet presAssocID="{1B0C1A87-563D-411E-A9AB-FD39D3BDF8A9}" presName="text2" presStyleLbl="fgAcc2" presStyleIdx="1" presStyleCnt="3" custScaleX="54164">
        <dgm:presLayoutVars>
          <dgm:chPref val="3"/>
        </dgm:presLayoutVars>
      </dgm:prSet>
      <dgm:spPr/>
      <dgm:t>
        <a:bodyPr/>
        <a:lstStyle/>
        <a:p>
          <a:endParaRPr lang="en-US"/>
        </a:p>
      </dgm:t>
    </dgm:pt>
    <dgm:pt modelId="{AB731CFC-E1EC-4273-834C-9808F626DCF3}" type="pres">
      <dgm:prSet presAssocID="{1B0C1A87-563D-411E-A9AB-FD39D3BDF8A9}" presName="hierChild3" presStyleCnt="0"/>
      <dgm:spPr/>
    </dgm:pt>
    <dgm:pt modelId="{55CCF42A-3806-4E30-BB51-79A1EBC2252B}" type="pres">
      <dgm:prSet presAssocID="{D3D47B37-C2AC-4EB0-B109-D7931A2F8B9D}" presName="Name10" presStyleLbl="parChTrans1D2" presStyleIdx="2" presStyleCnt="3"/>
      <dgm:spPr/>
      <dgm:t>
        <a:bodyPr/>
        <a:lstStyle/>
        <a:p>
          <a:endParaRPr lang="en-US"/>
        </a:p>
      </dgm:t>
    </dgm:pt>
    <dgm:pt modelId="{6245548C-006E-400B-B133-9114882FD866}" type="pres">
      <dgm:prSet presAssocID="{259AFD78-9195-4B31-8A08-6DACEFB01D9B}" presName="hierRoot2" presStyleCnt="0"/>
      <dgm:spPr/>
    </dgm:pt>
    <dgm:pt modelId="{7B798EB0-951A-4205-AC2B-706D85445681}" type="pres">
      <dgm:prSet presAssocID="{259AFD78-9195-4B31-8A08-6DACEFB01D9B}" presName="composite2" presStyleCnt="0"/>
      <dgm:spPr/>
    </dgm:pt>
    <dgm:pt modelId="{81973524-F8C9-4731-8D6A-F0967F126EAD}" type="pres">
      <dgm:prSet presAssocID="{259AFD78-9195-4B31-8A08-6DACEFB01D9B}" presName="background2" presStyleLbl="node2" presStyleIdx="2" presStyleCnt="3"/>
      <dgm:spPr/>
    </dgm:pt>
    <dgm:pt modelId="{332937AC-2CEB-4727-9720-2F38EB491062}" type="pres">
      <dgm:prSet presAssocID="{259AFD78-9195-4B31-8A08-6DACEFB01D9B}" presName="text2" presStyleLbl="fgAcc2" presStyleIdx="2" presStyleCnt="3" custScaleX="41009">
        <dgm:presLayoutVars>
          <dgm:chPref val="3"/>
        </dgm:presLayoutVars>
      </dgm:prSet>
      <dgm:spPr/>
      <dgm:t>
        <a:bodyPr/>
        <a:lstStyle/>
        <a:p>
          <a:endParaRPr lang="en-US"/>
        </a:p>
      </dgm:t>
    </dgm:pt>
    <dgm:pt modelId="{6AE74B8B-8B16-42D3-B05C-4C339E381594}" type="pres">
      <dgm:prSet presAssocID="{259AFD78-9195-4B31-8A08-6DACEFB01D9B}" presName="hierChild3" presStyleCnt="0"/>
      <dgm:spPr/>
    </dgm:pt>
  </dgm:ptLst>
  <dgm:cxnLst>
    <dgm:cxn modelId="{8B2F123C-D82D-4828-A273-4698CD5145DF}" type="presOf" srcId="{120E4CAA-82A0-43DF-BBAC-804AC94E4931}" destId="{D307E1E9-8464-48BF-BF5D-5055568DF192}" srcOrd="0" destOrd="0" presId="urn:microsoft.com/office/officeart/2005/8/layout/hierarchy1"/>
    <dgm:cxn modelId="{558F2769-3A1B-4A6F-86ED-7795B6841300}" type="presOf" srcId="{1B0C1A87-563D-411E-A9AB-FD39D3BDF8A9}" destId="{0C2C86BE-DA04-4F63-AD6B-6033FE46F985}" srcOrd="0" destOrd="0" presId="urn:microsoft.com/office/officeart/2005/8/layout/hierarchy1"/>
    <dgm:cxn modelId="{B9B6B150-E8C5-4BE2-86BB-72FC2A933BA0}" srcId="{C641E4F7-78FC-47E8-A118-24AC90B376F8}" destId="{259AFD78-9195-4B31-8A08-6DACEFB01D9B}" srcOrd="2" destOrd="0" parTransId="{D3D47B37-C2AC-4EB0-B109-D7931A2F8B9D}" sibTransId="{E805DEAF-B0C1-41D3-BB35-8C5EA8C77D58}"/>
    <dgm:cxn modelId="{950ECD3A-7312-4195-8150-232406A3019A}" srcId="{C641E4F7-78FC-47E8-A118-24AC90B376F8}" destId="{1B0C1A87-563D-411E-A9AB-FD39D3BDF8A9}" srcOrd="1" destOrd="0" parTransId="{120E4CAA-82A0-43DF-BBAC-804AC94E4931}" sibTransId="{182FB062-96FD-43AE-89DF-16138863A242}"/>
    <dgm:cxn modelId="{4CD505D6-349B-4A88-A42F-DDF77F9233C7}" type="presOf" srcId="{6128DF21-D217-4B8B-9446-9F91E15A8974}" destId="{4907DF6D-52B9-44F1-8AD3-84720B1F517C}" srcOrd="0" destOrd="0" presId="urn:microsoft.com/office/officeart/2005/8/layout/hierarchy1"/>
    <dgm:cxn modelId="{735B5BF2-121F-4796-9007-D4460A6D2276}" type="presOf" srcId="{C641E4F7-78FC-47E8-A118-24AC90B376F8}" destId="{C448FC12-55BA-45A6-A2B9-9A13658A85D7}" srcOrd="0" destOrd="0" presId="urn:microsoft.com/office/officeart/2005/8/layout/hierarchy1"/>
    <dgm:cxn modelId="{5E2B226F-C181-43D3-B866-CC762E5528B7}" type="presOf" srcId="{BC2D2D75-E4FE-4C04-9608-4C097094EB6C}" destId="{CB3840B9-885D-45DA-AD58-7F78770FD06A}" srcOrd="0" destOrd="0" presId="urn:microsoft.com/office/officeart/2005/8/layout/hierarchy1"/>
    <dgm:cxn modelId="{E53AF80D-AE4F-4573-8B0B-FB45CEDAD111}" srcId="{6128DF21-D217-4B8B-9446-9F91E15A8974}" destId="{C641E4F7-78FC-47E8-A118-24AC90B376F8}" srcOrd="0" destOrd="0" parTransId="{EDE63DA4-E34F-49BB-8502-F22ED67D6BD1}" sibTransId="{D1BF39F5-6539-40A5-A888-9E8FCDB99A85}"/>
    <dgm:cxn modelId="{9C37314C-6E32-4BBC-98EC-417DAAE4CD19}" srcId="{C641E4F7-78FC-47E8-A118-24AC90B376F8}" destId="{AFECAF1F-7467-4F4E-ADC0-0B7395C1FB82}" srcOrd="0" destOrd="0" parTransId="{BC2D2D75-E4FE-4C04-9608-4C097094EB6C}" sibTransId="{A8C962AE-6174-4EDC-9693-441FB78ED69A}"/>
    <dgm:cxn modelId="{B9DDDE02-0230-4802-A432-38B3C80CAF58}" type="presOf" srcId="{AFECAF1F-7467-4F4E-ADC0-0B7395C1FB82}" destId="{663A34D5-B75C-4F16-ABE2-6428249BB75B}" srcOrd="0" destOrd="0" presId="urn:microsoft.com/office/officeart/2005/8/layout/hierarchy1"/>
    <dgm:cxn modelId="{01FF2DEA-3B4C-4009-8D60-DCA52FDDC133}" type="presOf" srcId="{259AFD78-9195-4B31-8A08-6DACEFB01D9B}" destId="{332937AC-2CEB-4727-9720-2F38EB491062}" srcOrd="0" destOrd="0" presId="urn:microsoft.com/office/officeart/2005/8/layout/hierarchy1"/>
    <dgm:cxn modelId="{3D23A0C1-6735-4099-9E1F-1C8A1C77FFC6}" type="presOf" srcId="{D3D47B37-C2AC-4EB0-B109-D7931A2F8B9D}" destId="{55CCF42A-3806-4E30-BB51-79A1EBC2252B}" srcOrd="0" destOrd="0" presId="urn:microsoft.com/office/officeart/2005/8/layout/hierarchy1"/>
    <dgm:cxn modelId="{EF664D8C-9E3D-499A-A9E6-DEF191790DE2}" type="presParOf" srcId="{4907DF6D-52B9-44F1-8AD3-84720B1F517C}" destId="{17B729F7-EB82-4217-A818-A38516579966}" srcOrd="0" destOrd="0" presId="urn:microsoft.com/office/officeart/2005/8/layout/hierarchy1"/>
    <dgm:cxn modelId="{B61D1AD7-06F3-4914-AA42-E652AB5B07AF}" type="presParOf" srcId="{17B729F7-EB82-4217-A818-A38516579966}" destId="{0FD6FE57-F017-439A-81FC-BF7766B7D3DA}" srcOrd="0" destOrd="0" presId="urn:microsoft.com/office/officeart/2005/8/layout/hierarchy1"/>
    <dgm:cxn modelId="{AE0988F5-5C93-4F22-9EA4-4E5D3D6D0164}" type="presParOf" srcId="{0FD6FE57-F017-439A-81FC-BF7766B7D3DA}" destId="{405FB44E-A449-43AB-95A2-54E016E0C3EA}" srcOrd="0" destOrd="0" presId="urn:microsoft.com/office/officeart/2005/8/layout/hierarchy1"/>
    <dgm:cxn modelId="{2E04BE6A-994D-4302-808B-A8B816262FE9}" type="presParOf" srcId="{0FD6FE57-F017-439A-81FC-BF7766B7D3DA}" destId="{C448FC12-55BA-45A6-A2B9-9A13658A85D7}" srcOrd="1" destOrd="0" presId="urn:microsoft.com/office/officeart/2005/8/layout/hierarchy1"/>
    <dgm:cxn modelId="{36450EC8-48E9-4E59-8B83-A6CD02230D99}" type="presParOf" srcId="{17B729F7-EB82-4217-A818-A38516579966}" destId="{FD381B78-DE01-440F-81E7-141D71C77C17}" srcOrd="1" destOrd="0" presId="urn:microsoft.com/office/officeart/2005/8/layout/hierarchy1"/>
    <dgm:cxn modelId="{A698C916-336E-4FB1-B5B2-B5005781BE09}" type="presParOf" srcId="{FD381B78-DE01-440F-81E7-141D71C77C17}" destId="{CB3840B9-885D-45DA-AD58-7F78770FD06A}" srcOrd="0" destOrd="0" presId="urn:microsoft.com/office/officeart/2005/8/layout/hierarchy1"/>
    <dgm:cxn modelId="{5B47BEE3-FB7F-4EF9-9237-AE951A40BCAD}" type="presParOf" srcId="{FD381B78-DE01-440F-81E7-141D71C77C17}" destId="{346C9FE8-7B4B-46B2-99FE-DF653C1A9A88}" srcOrd="1" destOrd="0" presId="urn:microsoft.com/office/officeart/2005/8/layout/hierarchy1"/>
    <dgm:cxn modelId="{7B56C652-E9CB-4F8B-A140-5C144C627F5E}" type="presParOf" srcId="{346C9FE8-7B4B-46B2-99FE-DF653C1A9A88}" destId="{633EA512-887F-4CA5-91EA-5BAC44065F5B}" srcOrd="0" destOrd="0" presId="urn:microsoft.com/office/officeart/2005/8/layout/hierarchy1"/>
    <dgm:cxn modelId="{985F280D-614D-4594-B21B-47A3211E3513}" type="presParOf" srcId="{633EA512-887F-4CA5-91EA-5BAC44065F5B}" destId="{B3B254E9-7D2A-40A6-8F4C-55C20A080E80}" srcOrd="0" destOrd="0" presId="urn:microsoft.com/office/officeart/2005/8/layout/hierarchy1"/>
    <dgm:cxn modelId="{9261A57B-2BF7-4D6B-8037-F3C22B064F4A}" type="presParOf" srcId="{633EA512-887F-4CA5-91EA-5BAC44065F5B}" destId="{663A34D5-B75C-4F16-ABE2-6428249BB75B}" srcOrd="1" destOrd="0" presId="urn:microsoft.com/office/officeart/2005/8/layout/hierarchy1"/>
    <dgm:cxn modelId="{A7D0B331-1552-4896-8D5E-FFA8AF2DB46F}" type="presParOf" srcId="{346C9FE8-7B4B-46B2-99FE-DF653C1A9A88}" destId="{3820620A-C87A-4B8A-BCDA-34B62A8EAB69}" srcOrd="1" destOrd="0" presId="urn:microsoft.com/office/officeart/2005/8/layout/hierarchy1"/>
    <dgm:cxn modelId="{F01D50C2-B66E-444F-BE8B-418B5926E944}" type="presParOf" srcId="{FD381B78-DE01-440F-81E7-141D71C77C17}" destId="{D307E1E9-8464-48BF-BF5D-5055568DF192}" srcOrd="2" destOrd="0" presId="urn:microsoft.com/office/officeart/2005/8/layout/hierarchy1"/>
    <dgm:cxn modelId="{09C0660A-033C-4FB7-B925-CBB7CFA9384D}" type="presParOf" srcId="{FD381B78-DE01-440F-81E7-141D71C77C17}" destId="{8275E017-B01F-4B59-82FF-78C56BA25C92}" srcOrd="3" destOrd="0" presId="urn:microsoft.com/office/officeart/2005/8/layout/hierarchy1"/>
    <dgm:cxn modelId="{FD813956-40CA-4254-8F03-A85FAE43388A}" type="presParOf" srcId="{8275E017-B01F-4B59-82FF-78C56BA25C92}" destId="{E7B040D5-3DF1-4C5C-BFD5-97D2BD842077}" srcOrd="0" destOrd="0" presId="urn:microsoft.com/office/officeart/2005/8/layout/hierarchy1"/>
    <dgm:cxn modelId="{EB7CA212-553A-41D0-A7A1-B105AEA70B6F}" type="presParOf" srcId="{E7B040D5-3DF1-4C5C-BFD5-97D2BD842077}" destId="{4FB9730D-60B9-4B59-B271-96AA864F3DD2}" srcOrd="0" destOrd="0" presId="urn:microsoft.com/office/officeart/2005/8/layout/hierarchy1"/>
    <dgm:cxn modelId="{579A2A5C-7DAC-462D-92DE-9135771798B8}" type="presParOf" srcId="{E7B040D5-3DF1-4C5C-BFD5-97D2BD842077}" destId="{0C2C86BE-DA04-4F63-AD6B-6033FE46F985}" srcOrd="1" destOrd="0" presId="urn:microsoft.com/office/officeart/2005/8/layout/hierarchy1"/>
    <dgm:cxn modelId="{EF261F3F-6BBC-4B00-8EE5-6411A31CD373}" type="presParOf" srcId="{8275E017-B01F-4B59-82FF-78C56BA25C92}" destId="{AB731CFC-E1EC-4273-834C-9808F626DCF3}" srcOrd="1" destOrd="0" presId="urn:microsoft.com/office/officeart/2005/8/layout/hierarchy1"/>
    <dgm:cxn modelId="{6F405E37-B268-4010-B27B-63604EAEB691}" type="presParOf" srcId="{FD381B78-DE01-440F-81E7-141D71C77C17}" destId="{55CCF42A-3806-4E30-BB51-79A1EBC2252B}" srcOrd="4" destOrd="0" presId="urn:microsoft.com/office/officeart/2005/8/layout/hierarchy1"/>
    <dgm:cxn modelId="{8105A9F2-C0EC-4CED-B72F-681E8D00D0E6}" type="presParOf" srcId="{FD381B78-DE01-440F-81E7-141D71C77C17}" destId="{6245548C-006E-400B-B133-9114882FD866}" srcOrd="5" destOrd="0" presId="urn:microsoft.com/office/officeart/2005/8/layout/hierarchy1"/>
    <dgm:cxn modelId="{5D41DB78-203D-4E6B-B525-5210287D2C15}" type="presParOf" srcId="{6245548C-006E-400B-B133-9114882FD866}" destId="{7B798EB0-951A-4205-AC2B-706D85445681}" srcOrd="0" destOrd="0" presId="urn:microsoft.com/office/officeart/2005/8/layout/hierarchy1"/>
    <dgm:cxn modelId="{3F36CD96-B12A-4628-83A0-51188F4D9109}" type="presParOf" srcId="{7B798EB0-951A-4205-AC2B-706D85445681}" destId="{81973524-F8C9-4731-8D6A-F0967F126EAD}" srcOrd="0" destOrd="0" presId="urn:microsoft.com/office/officeart/2005/8/layout/hierarchy1"/>
    <dgm:cxn modelId="{92E47523-25C1-4D53-9506-BB1EE115E2EA}" type="presParOf" srcId="{7B798EB0-951A-4205-AC2B-706D85445681}" destId="{332937AC-2CEB-4727-9720-2F38EB491062}" srcOrd="1" destOrd="0" presId="urn:microsoft.com/office/officeart/2005/8/layout/hierarchy1"/>
    <dgm:cxn modelId="{32367E21-00FD-43F7-83B2-A81EE7B0D86D}" type="presParOf" srcId="{6245548C-006E-400B-B133-9114882FD866}" destId="{6AE74B8B-8B16-42D3-B05C-4C339E38159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181EBA7-0378-4E3D-AF63-9A33599F097D}"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en-US"/>
        </a:p>
      </dgm:t>
    </dgm:pt>
    <dgm:pt modelId="{2C56FECE-68F1-4637-B481-145FC3ADD0A2}">
      <dgm:prSet phldrT="[Text]" custT="1"/>
      <dgm:spPr/>
      <dgm:t>
        <a:bodyPr/>
        <a:lstStyle/>
        <a:p>
          <a:r>
            <a:rPr lang="en-US" sz="3600" dirty="0" err="1" smtClean="0"/>
            <a:t>Pemahaman</a:t>
          </a:r>
          <a:endParaRPr lang="en-US" sz="3600" dirty="0" smtClean="0"/>
        </a:p>
        <a:p>
          <a:r>
            <a:rPr lang="en-US" sz="3600" dirty="0" err="1" smtClean="0"/>
            <a:t>Kompetensi</a:t>
          </a:r>
          <a:endParaRPr lang="en-US" sz="3600" dirty="0" smtClean="0"/>
        </a:p>
        <a:p>
          <a:r>
            <a:rPr lang="en-US" sz="2400" dirty="0" err="1" smtClean="0"/>
            <a:t>Menyimak–membaca</a:t>
          </a:r>
          <a:endParaRPr lang="en-US" sz="2400" dirty="0" smtClean="0"/>
        </a:p>
        <a:p>
          <a:r>
            <a:rPr lang="en-US" sz="2400" dirty="0" err="1" smtClean="0"/>
            <a:t>Teramati</a:t>
          </a:r>
          <a:r>
            <a:rPr lang="en-US" sz="2400" dirty="0" smtClean="0"/>
            <a:t> ? </a:t>
          </a:r>
        </a:p>
        <a:p>
          <a:r>
            <a:rPr lang="en-US" sz="2000" dirty="0" err="1" smtClean="0"/>
            <a:t>Mana</a:t>
          </a:r>
          <a:r>
            <a:rPr lang="en-US" sz="2000" dirty="0" smtClean="0"/>
            <a:t> yang </a:t>
          </a:r>
          <a:r>
            <a:rPr lang="en-US" sz="2000" dirty="0" err="1" smtClean="0"/>
            <a:t>lebih</a:t>
          </a:r>
          <a:r>
            <a:rPr lang="en-US" sz="2000" dirty="0" smtClean="0"/>
            <a:t> </a:t>
          </a:r>
          <a:r>
            <a:rPr lang="en-US" sz="2000" dirty="0" err="1" smtClean="0"/>
            <a:t>unggul</a:t>
          </a:r>
          <a:endParaRPr lang="en-US" sz="2000" dirty="0"/>
        </a:p>
      </dgm:t>
    </dgm:pt>
    <dgm:pt modelId="{43198241-4B8B-4127-82CE-7BFEFEF4BCD7}" type="parTrans" cxnId="{1EE1FA75-9209-4FF6-9A46-3464F9274F9C}">
      <dgm:prSet/>
      <dgm:spPr/>
      <dgm:t>
        <a:bodyPr/>
        <a:lstStyle/>
        <a:p>
          <a:endParaRPr lang="en-US"/>
        </a:p>
      </dgm:t>
    </dgm:pt>
    <dgm:pt modelId="{CB8F8BB8-9129-4FF0-8AB0-11397CB6C1FA}" type="sibTrans" cxnId="{1EE1FA75-9209-4FF6-9A46-3464F9274F9C}">
      <dgm:prSet/>
      <dgm:spPr/>
      <dgm:t>
        <a:bodyPr/>
        <a:lstStyle/>
        <a:p>
          <a:endParaRPr lang="en-US"/>
        </a:p>
      </dgm:t>
    </dgm:pt>
    <dgm:pt modelId="{4FA9585D-23C6-4C5F-BA7C-FFBB601594F7}">
      <dgm:prSet phldrT="[Text]" custT="1"/>
      <dgm:spPr/>
      <dgm:t>
        <a:bodyPr/>
        <a:lstStyle/>
        <a:p>
          <a:r>
            <a:rPr lang="en-US" sz="3700" dirty="0" err="1" smtClean="0"/>
            <a:t>Produksi</a:t>
          </a:r>
          <a:endParaRPr lang="en-US" sz="3700" dirty="0" smtClean="0"/>
        </a:p>
        <a:p>
          <a:r>
            <a:rPr lang="en-US" sz="3700" dirty="0" smtClean="0"/>
            <a:t>Performa</a:t>
          </a:r>
        </a:p>
        <a:p>
          <a:r>
            <a:rPr lang="en-US" sz="2400" dirty="0" err="1" smtClean="0"/>
            <a:t>Berbicara</a:t>
          </a:r>
          <a:r>
            <a:rPr lang="en-US" sz="2400" dirty="0" smtClean="0"/>
            <a:t> – </a:t>
          </a:r>
          <a:r>
            <a:rPr lang="en-US" sz="2400" dirty="0" err="1" smtClean="0"/>
            <a:t>menulis</a:t>
          </a:r>
          <a:endParaRPr lang="en-US" sz="2400" dirty="0" smtClean="0"/>
        </a:p>
        <a:p>
          <a:r>
            <a:rPr lang="en-US" sz="2400" dirty="0" err="1" smtClean="0"/>
            <a:t>Teramati</a:t>
          </a:r>
          <a:r>
            <a:rPr lang="en-US" sz="2400" dirty="0" smtClean="0"/>
            <a:t> ? </a:t>
          </a:r>
        </a:p>
        <a:p>
          <a:r>
            <a:rPr lang="en-US" sz="2400" dirty="0" err="1" smtClean="0"/>
            <a:t>Mana</a:t>
          </a:r>
          <a:r>
            <a:rPr lang="en-US" sz="2400" dirty="0" smtClean="0"/>
            <a:t> yang </a:t>
          </a:r>
          <a:r>
            <a:rPr lang="en-US" sz="2400" dirty="0" err="1" smtClean="0"/>
            <a:t>lebih</a:t>
          </a:r>
          <a:r>
            <a:rPr lang="en-US" sz="2400" dirty="0" smtClean="0"/>
            <a:t> </a:t>
          </a:r>
          <a:r>
            <a:rPr lang="en-US" sz="2400" dirty="0" err="1" smtClean="0"/>
            <a:t>unggul</a:t>
          </a:r>
          <a:endParaRPr lang="en-US" sz="2400" dirty="0" smtClean="0"/>
        </a:p>
        <a:p>
          <a:r>
            <a:rPr lang="en-US" sz="2400" dirty="0" smtClean="0"/>
            <a:t> </a:t>
          </a:r>
          <a:endParaRPr lang="en-US" sz="2400" dirty="0"/>
        </a:p>
      </dgm:t>
    </dgm:pt>
    <dgm:pt modelId="{43A39AC0-688A-48E7-A2BE-C119900D6110}" type="parTrans" cxnId="{A254D570-3BC8-4D73-A8AB-34F439C66298}">
      <dgm:prSet/>
      <dgm:spPr/>
      <dgm:t>
        <a:bodyPr/>
        <a:lstStyle/>
        <a:p>
          <a:endParaRPr lang="en-US"/>
        </a:p>
      </dgm:t>
    </dgm:pt>
    <dgm:pt modelId="{706A82B2-DF9A-460F-A9E8-799CDBA15D6F}" type="sibTrans" cxnId="{A254D570-3BC8-4D73-A8AB-34F439C66298}">
      <dgm:prSet/>
      <dgm:spPr/>
      <dgm:t>
        <a:bodyPr/>
        <a:lstStyle/>
        <a:p>
          <a:endParaRPr lang="en-US"/>
        </a:p>
      </dgm:t>
    </dgm:pt>
    <dgm:pt modelId="{5E17419E-41D0-4817-B1EE-1079E06E1D0B}" type="pres">
      <dgm:prSet presAssocID="{E181EBA7-0378-4E3D-AF63-9A33599F097D}" presName="diagram" presStyleCnt="0">
        <dgm:presLayoutVars>
          <dgm:dir/>
          <dgm:resizeHandles val="exact"/>
        </dgm:presLayoutVars>
      </dgm:prSet>
      <dgm:spPr/>
      <dgm:t>
        <a:bodyPr/>
        <a:lstStyle/>
        <a:p>
          <a:endParaRPr lang="en-US"/>
        </a:p>
      </dgm:t>
    </dgm:pt>
    <dgm:pt modelId="{464995B5-3204-4F01-B8A1-B5F06FE31461}" type="pres">
      <dgm:prSet presAssocID="{2C56FECE-68F1-4637-B481-145FC3ADD0A2}" presName="arrow" presStyleLbl="node1" presStyleIdx="0" presStyleCnt="2" custScaleX="141786" custScaleY="105294">
        <dgm:presLayoutVars>
          <dgm:bulletEnabled val="1"/>
        </dgm:presLayoutVars>
      </dgm:prSet>
      <dgm:spPr/>
      <dgm:t>
        <a:bodyPr/>
        <a:lstStyle/>
        <a:p>
          <a:endParaRPr lang="en-US"/>
        </a:p>
      </dgm:t>
    </dgm:pt>
    <dgm:pt modelId="{4A297529-6926-4AE8-B4CF-E79BD9206935}" type="pres">
      <dgm:prSet presAssocID="{4FA9585D-23C6-4C5F-BA7C-FFBB601594F7}" presName="arrow" presStyleLbl="node1" presStyleIdx="1" presStyleCnt="2" custScaleX="145180" custScaleY="108689">
        <dgm:presLayoutVars>
          <dgm:bulletEnabled val="1"/>
        </dgm:presLayoutVars>
      </dgm:prSet>
      <dgm:spPr/>
      <dgm:t>
        <a:bodyPr/>
        <a:lstStyle/>
        <a:p>
          <a:endParaRPr lang="en-US"/>
        </a:p>
      </dgm:t>
    </dgm:pt>
  </dgm:ptLst>
  <dgm:cxnLst>
    <dgm:cxn modelId="{1EE1FA75-9209-4FF6-9A46-3464F9274F9C}" srcId="{E181EBA7-0378-4E3D-AF63-9A33599F097D}" destId="{2C56FECE-68F1-4637-B481-145FC3ADD0A2}" srcOrd="0" destOrd="0" parTransId="{43198241-4B8B-4127-82CE-7BFEFEF4BCD7}" sibTransId="{CB8F8BB8-9129-4FF0-8AB0-11397CB6C1FA}"/>
    <dgm:cxn modelId="{0E0FB43F-82FD-4DD1-856F-C686195F7877}" type="presOf" srcId="{4FA9585D-23C6-4C5F-BA7C-FFBB601594F7}" destId="{4A297529-6926-4AE8-B4CF-E79BD9206935}" srcOrd="0" destOrd="0" presId="urn:microsoft.com/office/officeart/2005/8/layout/arrow5"/>
    <dgm:cxn modelId="{9A783003-BF9A-42F0-A24A-D10E751FEF58}" type="presOf" srcId="{2C56FECE-68F1-4637-B481-145FC3ADD0A2}" destId="{464995B5-3204-4F01-B8A1-B5F06FE31461}" srcOrd="0" destOrd="0" presId="urn:microsoft.com/office/officeart/2005/8/layout/arrow5"/>
    <dgm:cxn modelId="{A5D1609C-8F10-404A-9F7A-FDDB709A127C}" type="presOf" srcId="{E181EBA7-0378-4E3D-AF63-9A33599F097D}" destId="{5E17419E-41D0-4817-B1EE-1079E06E1D0B}" srcOrd="0" destOrd="0" presId="urn:microsoft.com/office/officeart/2005/8/layout/arrow5"/>
    <dgm:cxn modelId="{A254D570-3BC8-4D73-A8AB-34F439C66298}" srcId="{E181EBA7-0378-4E3D-AF63-9A33599F097D}" destId="{4FA9585D-23C6-4C5F-BA7C-FFBB601594F7}" srcOrd="1" destOrd="0" parTransId="{43A39AC0-688A-48E7-A2BE-C119900D6110}" sibTransId="{706A82B2-DF9A-460F-A9E8-799CDBA15D6F}"/>
    <dgm:cxn modelId="{66AA62BC-0585-4930-B45E-EA7C331A1557}" type="presParOf" srcId="{5E17419E-41D0-4817-B1EE-1079E06E1D0B}" destId="{464995B5-3204-4F01-B8A1-B5F06FE31461}" srcOrd="0" destOrd="0" presId="urn:microsoft.com/office/officeart/2005/8/layout/arrow5"/>
    <dgm:cxn modelId="{0112235B-D09D-4060-8E3B-9A8DB8AB227D}" type="presParOf" srcId="{5E17419E-41D0-4817-B1EE-1079E06E1D0B}" destId="{4A297529-6926-4AE8-B4CF-E79BD920693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128DF21-D217-4B8B-9446-9F91E15A89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641E4F7-78FC-47E8-A118-24AC90B376F8}">
      <dgm:prSet phldrT="[Text]"/>
      <dgm:spPr/>
      <dgm:t>
        <a:bodyPr/>
        <a:lstStyle/>
        <a:p>
          <a:r>
            <a:rPr lang="en-US" dirty="0" err="1" smtClean="0"/>
            <a:t>Langkah</a:t>
          </a:r>
          <a:r>
            <a:rPr lang="en-US" dirty="0" smtClean="0"/>
            <a:t> </a:t>
          </a:r>
          <a:r>
            <a:rPr lang="en-US" dirty="0" err="1" smtClean="0"/>
            <a:t>Umum</a:t>
          </a:r>
          <a:r>
            <a:rPr lang="en-US" dirty="0" smtClean="0"/>
            <a:t> </a:t>
          </a:r>
          <a:r>
            <a:rPr lang="en-US" dirty="0" err="1" smtClean="0"/>
            <a:t>memproduksi</a:t>
          </a:r>
          <a:r>
            <a:rPr lang="en-US" dirty="0" smtClean="0"/>
            <a:t> </a:t>
          </a:r>
          <a:r>
            <a:rPr lang="en-US" dirty="0" err="1" smtClean="0"/>
            <a:t>ujaran</a:t>
          </a:r>
          <a:endParaRPr lang="en-US" dirty="0"/>
        </a:p>
      </dgm:t>
    </dgm:pt>
    <dgm:pt modelId="{EDE63DA4-E34F-49BB-8502-F22ED67D6BD1}" type="parTrans" cxnId="{E53AF80D-AE4F-4573-8B0B-FB45CEDAD111}">
      <dgm:prSet/>
      <dgm:spPr/>
      <dgm:t>
        <a:bodyPr/>
        <a:lstStyle/>
        <a:p>
          <a:endParaRPr lang="en-US"/>
        </a:p>
      </dgm:t>
    </dgm:pt>
    <dgm:pt modelId="{D1BF39F5-6539-40A5-A888-9E8FCDB99A85}" type="sibTrans" cxnId="{E53AF80D-AE4F-4573-8B0B-FB45CEDAD111}">
      <dgm:prSet/>
      <dgm:spPr/>
      <dgm:t>
        <a:bodyPr/>
        <a:lstStyle/>
        <a:p>
          <a:endParaRPr lang="en-US"/>
        </a:p>
      </dgm:t>
    </dgm:pt>
    <dgm:pt modelId="{AFECAF1F-7467-4F4E-ADC0-0B7395C1FB82}">
      <dgm:prSet phldrT="[Text]"/>
      <dgm:spPr/>
      <dgm:t>
        <a:bodyPr/>
        <a:lstStyle/>
        <a:p>
          <a:r>
            <a:rPr lang="en-US" dirty="0" smtClean="0"/>
            <a:t>Tingkat </a:t>
          </a:r>
        </a:p>
        <a:p>
          <a:r>
            <a:rPr lang="en-US" dirty="0" err="1" smtClean="0"/>
            <a:t>pesan</a:t>
          </a:r>
          <a:endParaRPr lang="en-US" dirty="0"/>
        </a:p>
      </dgm:t>
    </dgm:pt>
    <dgm:pt modelId="{BC2D2D75-E4FE-4C04-9608-4C097094EB6C}" type="parTrans" cxnId="{9C37314C-6E32-4BBC-98EC-417DAAE4CD19}">
      <dgm:prSet/>
      <dgm:spPr/>
      <dgm:t>
        <a:bodyPr/>
        <a:lstStyle/>
        <a:p>
          <a:endParaRPr lang="en-US"/>
        </a:p>
      </dgm:t>
    </dgm:pt>
    <dgm:pt modelId="{A8C962AE-6174-4EDC-9693-441FB78ED69A}" type="sibTrans" cxnId="{9C37314C-6E32-4BBC-98EC-417DAAE4CD19}">
      <dgm:prSet/>
      <dgm:spPr/>
      <dgm:t>
        <a:bodyPr/>
        <a:lstStyle/>
        <a:p>
          <a:endParaRPr lang="en-US"/>
        </a:p>
      </dgm:t>
    </dgm:pt>
    <dgm:pt modelId="{1B0C1A87-563D-411E-A9AB-FD39D3BDF8A9}">
      <dgm:prSet phldrT="[Text]"/>
      <dgm:spPr/>
      <dgm:t>
        <a:bodyPr/>
        <a:lstStyle/>
        <a:p>
          <a:r>
            <a:rPr lang="en-US" dirty="0" smtClean="0"/>
            <a:t>Tingkat </a:t>
          </a:r>
          <a:r>
            <a:rPr lang="en-US" dirty="0" err="1" smtClean="0"/>
            <a:t>fungsional</a:t>
          </a:r>
          <a:endParaRPr lang="en-US" dirty="0"/>
        </a:p>
      </dgm:t>
    </dgm:pt>
    <dgm:pt modelId="{120E4CAA-82A0-43DF-BBAC-804AC94E4931}" type="parTrans" cxnId="{950ECD3A-7312-4195-8150-232406A3019A}">
      <dgm:prSet/>
      <dgm:spPr/>
      <dgm:t>
        <a:bodyPr/>
        <a:lstStyle/>
        <a:p>
          <a:endParaRPr lang="en-US"/>
        </a:p>
      </dgm:t>
    </dgm:pt>
    <dgm:pt modelId="{182FB062-96FD-43AE-89DF-16138863A242}" type="sibTrans" cxnId="{950ECD3A-7312-4195-8150-232406A3019A}">
      <dgm:prSet/>
      <dgm:spPr/>
      <dgm:t>
        <a:bodyPr/>
        <a:lstStyle/>
        <a:p>
          <a:endParaRPr lang="en-US"/>
        </a:p>
      </dgm:t>
    </dgm:pt>
    <dgm:pt modelId="{259AFD78-9195-4B31-8A08-6DACEFB01D9B}">
      <dgm:prSet/>
      <dgm:spPr/>
      <dgm:t>
        <a:bodyPr/>
        <a:lstStyle/>
        <a:p>
          <a:r>
            <a:rPr lang="en-US" dirty="0" smtClean="0"/>
            <a:t>Tingkat </a:t>
          </a:r>
        </a:p>
        <a:p>
          <a:r>
            <a:rPr lang="en-US" dirty="0" err="1" smtClean="0"/>
            <a:t>posisional</a:t>
          </a:r>
          <a:endParaRPr lang="en-US" dirty="0"/>
        </a:p>
      </dgm:t>
    </dgm:pt>
    <dgm:pt modelId="{D3D47B37-C2AC-4EB0-B109-D7931A2F8B9D}" type="parTrans" cxnId="{B9B6B150-E8C5-4BE2-86BB-72FC2A933BA0}">
      <dgm:prSet/>
      <dgm:spPr/>
      <dgm:t>
        <a:bodyPr/>
        <a:lstStyle/>
        <a:p>
          <a:endParaRPr lang="en-US"/>
        </a:p>
      </dgm:t>
    </dgm:pt>
    <dgm:pt modelId="{E805DEAF-B0C1-41D3-BB35-8C5EA8C77D58}" type="sibTrans" cxnId="{B9B6B150-E8C5-4BE2-86BB-72FC2A933BA0}">
      <dgm:prSet/>
      <dgm:spPr/>
      <dgm:t>
        <a:bodyPr/>
        <a:lstStyle/>
        <a:p>
          <a:endParaRPr lang="en-US"/>
        </a:p>
      </dgm:t>
    </dgm:pt>
    <dgm:pt modelId="{E49B9C7E-0C55-4D75-93F0-64028E51F43C}">
      <dgm:prSet/>
      <dgm:spPr/>
      <dgm:t>
        <a:bodyPr/>
        <a:lstStyle/>
        <a:p>
          <a:r>
            <a:rPr lang="en-US" dirty="0" smtClean="0"/>
            <a:t>Tingkat </a:t>
          </a:r>
        </a:p>
        <a:p>
          <a:r>
            <a:rPr lang="en-US" dirty="0" err="1" smtClean="0"/>
            <a:t>fonologil</a:t>
          </a:r>
          <a:endParaRPr lang="en-US" dirty="0"/>
        </a:p>
      </dgm:t>
    </dgm:pt>
    <dgm:pt modelId="{F471C8A6-A6A0-4946-B509-B6E7257CFDF9}" type="parTrans" cxnId="{5CA54198-8260-4DBD-BAC5-394BC2D6856C}">
      <dgm:prSet/>
      <dgm:spPr/>
      <dgm:t>
        <a:bodyPr/>
        <a:lstStyle/>
        <a:p>
          <a:endParaRPr lang="en-US"/>
        </a:p>
      </dgm:t>
    </dgm:pt>
    <dgm:pt modelId="{9DA72155-FF7E-41D6-ACFB-68A21FBB634D}" type="sibTrans" cxnId="{5CA54198-8260-4DBD-BAC5-394BC2D6856C}">
      <dgm:prSet/>
      <dgm:spPr/>
      <dgm:t>
        <a:bodyPr/>
        <a:lstStyle/>
        <a:p>
          <a:endParaRPr lang="en-US"/>
        </a:p>
      </dgm:t>
    </dgm:pt>
    <dgm:pt modelId="{4907DF6D-52B9-44F1-8AD3-84720B1F517C}" type="pres">
      <dgm:prSet presAssocID="{6128DF21-D217-4B8B-9446-9F91E15A8974}" presName="hierChild1" presStyleCnt="0">
        <dgm:presLayoutVars>
          <dgm:chPref val="1"/>
          <dgm:dir/>
          <dgm:animOne val="branch"/>
          <dgm:animLvl val="lvl"/>
          <dgm:resizeHandles/>
        </dgm:presLayoutVars>
      </dgm:prSet>
      <dgm:spPr/>
      <dgm:t>
        <a:bodyPr/>
        <a:lstStyle/>
        <a:p>
          <a:endParaRPr lang="en-US"/>
        </a:p>
      </dgm:t>
    </dgm:pt>
    <dgm:pt modelId="{17B729F7-EB82-4217-A818-A38516579966}" type="pres">
      <dgm:prSet presAssocID="{C641E4F7-78FC-47E8-A118-24AC90B376F8}" presName="hierRoot1" presStyleCnt="0"/>
      <dgm:spPr/>
    </dgm:pt>
    <dgm:pt modelId="{0FD6FE57-F017-439A-81FC-BF7766B7D3DA}" type="pres">
      <dgm:prSet presAssocID="{C641E4F7-78FC-47E8-A118-24AC90B376F8}" presName="composite" presStyleCnt="0"/>
      <dgm:spPr/>
    </dgm:pt>
    <dgm:pt modelId="{405FB44E-A449-43AB-95A2-54E016E0C3EA}" type="pres">
      <dgm:prSet presAssocID="{C641E4F7-78FC-47E8-A118-24AC90B376F8}" presName="background" presStyleLbl="node0" presStyleIdx="0" presStyleCnt="1"/>
      <dgm:spPr/>
    </dgm:pt>
    <dgm:pt modelId="{C448FC12-55BA-45A6-A2B9-9A13658A85D7}" type="pres">
      <dgm:prSet presAssocID="{C641E4F7-78FC-47E8-A118-24AC90B376F8}" presName="text" presStyleLbl="fgAcc0" presStyleIdx="0" presStyleCnt="1">
        <dgm:presLayoutVars>
          <dgm:chPref val="3"/>
        </dgm:presLayoutVars>
      </dgm:prSet>
      <dgm:spPr/>
      <dgm:t>
        <a:bodyPr/>
        <a:lstStyle/>
        <a:p>
          <a:endParaRPr lang="en-US"/>
        </a:p>
      </dgm:t>
    </dgm:pt>
    <dgm:pt modelId="{FD381B78-DE01-440F-81E7-141D71C77C17}" type="pres">
      <dgm:prSet presAssocID="{C641E4F7-78FC-47E8-A118-24AC90B376F8}" presName="hierChild2" presStyleCnt="0"/>
      <dgm:spPr/>
    </dgm:pt>
    <dgm:pt modelId="{CB3840B9-885D-45DA-AD58-7F78770FD06A}" type="pres">
      <dgm:prSet presAssocID="{BC2D2D75-E4FE-4C04-9608-4C097094EB6C}" presName="Name10" presStyleLbl="parChTrans1D2" presStyleIdx="0" presStyleCnt="4"/>
      <dgm:spPr/>
      <dgm:t>
        <a:bodyPr/>
        <a:lstStyle/>
        <a:p>
          <a:endParaRPr lang="en-US"/>
        </a:p>
      </dgm:t>
    </dgm:pt>
    <dgm:pt modelId="{346C9FE8-7B4B-46B2-99FE-DF653C1A9A88}" type="pres">
      <dgm:prSet presAssocID="{AFECAF1F-7467-4F4E-ADC0-0B7395C1FB82}" presName="hierRoot2" presStyleCnt="0"/>
      <dgm:spPr/>
    </dgm:pt>
    <dgm:pt modelId="{633EA512-887F-4CA5-91EA-5BAC44065F5B}" type="pres">
      <dgm:prSet presAssocID="{AFECAF1F-7467-4F4E-ADC0-0B7395C1FB82}" presName="composite2" presStyleCnt="0"/>
      <dgm:spPr/>
    </dgm:pt>
    <dgm:pt modelId="{B3B254E9-7D2A-40A6-8F4C-55C20A080E80}" type="pres">
      <dgm:prSet presAssocID="{AFECAF1F-7467-4F4E-ADC0-0B7395C1FB82}" presName="background2" presStyleLbl="node2" presStyleIdx="0" presStyleCnt="4"/>
      <dgm:spPr/>
    </dgm:pt>
    <dgm:pt modelId="{663A34D5-B75C-4F16-ABE2-6428249BB75B}" type="pres">
      <dgm:prSet presAssocID="{AFECAF1F-7467-4F4E-ADC0-0B7395C1FB82}" presName="text2" presStyleLbl="fgAcc2" presStyleIdx="0" presStyleCnt="4" custScaleX="48147">
        <dgm:presLayoutVars>
          <dgm:chPref val="3"/>
        </dgm:presLayoutVars>
      </dgm:prSet>
      <dgm:spPr/>
      <dgm:t>
        <a:bodyPr/>
        <a:lstStyle/>
        <a:p>
          <a:endParaRPr lang="en-US"/>
        </a:p>
      </dgm:t>
    </dgm:pt>
    <dgm:pt modelId="{3820620A-C87A-4B8A-BCDA-34B62A8EAB69}" type="pres">
      <dgm:prSet presAssocID="{AFECAF1F-7467-4F4E-ADC0-0B7395C1FB82}" presName="hierChild3" presStyleCnt="0"/>
      <dgm:spPr/>
    </dgm:pt>
    <dgm:pt modelId="{D307E1E9-8464-48BF-BF5D-5055568DF192}" type="pres">
      <dgm:prSet presAssocID="{120E4CAA-82A0-43DF-BBAC-804AC94E4931}" presName="Name10" presStyleLbl="parChTrans1D2" presStyleIdx="1" presStyleCnt="4"/>
      <dgm:spPr/>
      <dgm:t>
        <a:bodyPr/>
        <a:lstStyle/>
        <a:p>
          <a:endParaRPr lang="en-US"/>
        </a:p>
      </dgm:t>
    </dgm:pt>
    <dgm:pt modelId="{8275E017-B01F-4B59-82FF-78C56BA25C92}" type="pres">
      <dgm:prSet presAssocID="{1B0C1A87-563D-411E-A9AB-FD39D3BDF8A9}" presName="hierRoot2" presStyleCnt="0"/>
      <dgm:spPr/>
    </dgm:pt>
    <dgm:pt modelId="{E7B040D5-3DF1-4C5C-BFD5-97D2BD842077}" type="pres">
      <dgm:prSet presAssocID="{1B0C1A87-563D-411E-A9AB-FD39D3BDF8A9}" presName="composite2" presStyleCnt="0"/>
      <dgm:spPr/>
    </dgm:pt>
    <dgm:pt modelId="{4FB9730D-60B9-4B59-B271-96AA864F3DD2}" type="pres">
      <dgm:prSet presAssocID="{1B0C1A87-563D-411E-A9AB-FD39D3BDF8A9}" presName="background2" presStyleLbl="node2" presStyleIdx="1" presStyleCnt="4"/>
      <dgm:spPr/>
    </dgm:pt>
    <dgm:pt modelId="{0C2C86BE-DA04-4F63-AD6B-6033FE46F985}" type="pres">
      <dgm:prSet presAssocID="{1B0C1A87-563D-411E-A9AB-FD39D3BDF8A9}" presName="text2" presStyleLbl="fgAcc2" presStyleIdx="1" presStyleCnt="4" custScaleX="54164">
        <dgm:presLayoutVars>
          <dgm:chPref val="3"/>
        </dgm:presLayoutVars>
      </dgm:prSet>
      <dgm:spPr/>
      <dgm:t>
        <a:bodyPr/>
        <a:lstStyle/>
        <a:p>
          <a:endParaRPr lang="en-US"/>
        </a:p>
      </dgm:t>
    </dgm:pt>
    <dgm:pt modelId="{AB731CFC-E1EC-4273-834C-9808F626DCF3}" type="pres">
      <dgm:prSet presAssocID="{1B0C1A87-563D-411E-A9AB-FD39D3BDF8A9}" presName="hierChild3" presStyleCnt="0"/>
      <dgm:spPr/>
    </dgm:pt>
    <dgm:pt modelId="{55CCF42A-3806-4E30-BB51-79A1EBC2252B}" type="pres">
      <dgm:prSet presAssocID="{D3D47B37-C2AC-4EB0-B109-D7931A2F8B9D}" presName="Name10" presStyleLbl="parChTrans1D2" presStyleIdx="2" presStyleCnt="4"/>
      <dgm:spPr/>
      <dgm:t>
        <a:bodyPr/>
        <a:lstStyle/>
        <a:p>
          <a:endParaRPr lang="en-US"/>
        </a:p>
      </dgm:t>
    </dgm:pt>
    <dgm:pt modelId="{6245548C-006E-400B-B133-9114882FD866}" type="pres">
      <dgm:prSet presAssocID="{259AFD78-9195-4B31-8A08-6DACEFB01D9B}" presName="hierRoot2" presStyleCnt="0"/>
      <dgm:spPr/>
    </dgm:pt>
    <dgm:pt modelId="{7B798EB0-951A-4205-AC2B-706D85445681}" type="pres">
      <dgm:prSet presAssocID="{259AFD78-9195-4B31-8A08-6DACEFB01D9B}" presName="composite2" presStyleCnt="0"/>
      <dgm:spPr/>
    </dgm:pt>
    <dgm:pt modelId="{81973524-F8C9-4731-8D6A-F0967F126EAD}" type="pres">
      <dgm:prSet presAssocID="{259AFD78-9195-4B31-8A08-6DACEFB01D9B}" presName="background2" presStyleLbl="node2" presStyleIdx="2" presStyleCnt="4"/>
      <dgm:spPr/>
    </dgm:pt>
    <dgm:pt modelId="{332937AC-2CEB-4727-9720-2F38EB491062}" type="pres">
      <dgm:prSet presAssocID="{259AFD78-9195-4B31-8A08-6DACEFB01D9B}" presName="text2" presStyleLbl="fgAcc2" presStyleIdx="2" presStyleCnt="4" custScaleX="41009">
        <dgm:presLayoutVars>
          <dgm:chPref val="3"/>
        </dgm:presLayoutVars>
      </dgm:prSet>
      <dgm:spPr/>
      <dgm:t>
        <a:bodyPr/>
        <a:lstStyle/>
        <a:p>
          <a:endParaRPr lang="en-US"/>
        </a:p>
      </dgm:t>
    </dgm:pt>
    <dgm:pt modelId="{6AE74B8B-8B16-42D3-B05C-4C339E381594}" type="pres">
      <dgm:prSet presAssocID="{259AFD78-9195-4B31-8A08-6DACEFB01D9B}" presName="hierChild3" presStyleCnt="0"/>
      <dgm:spPr/>
    </dgm:pt>
    <dgm:pt modelId="{8FAE5880-52BD-4996-9014-47EEEA773FA0}" type="pres">
      <dgm:prSet presAssocID="{F471C8A6-A6A0-4946-B509-B6E7257CFDF9}" presName="Name10" presStyleLbl="parChTrans1D2" presStyleIdx="3" presStyleCnt="4"/>
      <dgm:spPr/>
      <dgm:t>
        <a:bodyPr/>
        <a:lstStyle/>
        <a:p>
          <a:endParaRPr lang="en-US"/>
        </a:p>
      </dgm:t>
    </dgm:pt>
    <dgm:pt modelId="{BB52DBC7-24E0-409E-BF96-49D902620053}" type="pres">
      <dgm:prSet presAssocID="{E49B9C7E-0C55-4D75-93F0-64028E51F43C}" presName="hierRoot2" presStyleCnt="0"/>
      <dgm:spPr/>
    </dgm:pt>
    <dgm:pt modelId="{CFEB47A4-2A30-4149-BBBE-D2027E4D3846}" type="pres">
      <dgm:prSet presAssocID="{E49B9C7E-0C55-4D75-93F0-64028E51F43C}" presName="composite2" presStyleCnt="0"/>
      <dgm:spPr/>
    </dgm:pt>
    <dgm:pt modelId="{3FE49FCF-14A7-4C05-B9D5-1B9A833EA9DD}" type="pres">
      <dgm:prSet presAssocID="{E49B9C7E-0C55-4D75-93F0-64028E51F43C}" presName="background2" presStyleLbl="node2" presStyleIdx="3" presStyleCnt="4"/>
      <dgm:spPr/>
    </dgm:pt>
    <dgm:pt modelId="{36E17AF8-4FF9-4BCA-B995-763CA0E16E8A}" type="pres">
      <dgm:prSet presAssocID="{E49B9C7E-0C55-4D75-93F0-64028E51F43C}" presName="text2" presStyleLbl="fgAcc2" presStyleIdx="3" presStyleCnt="4" custScaleX="41009">
        <dgm:presLayoutVars>
          <dgm:chPref val="3"/>
        </dgm:presLayoutVars>
      </dgm:prSet>
      <dgm:spPr/>
      <dgm:t>
        <a:bodyPr/>
        <a:lstStyle/>
        <a:p>
          <a:endParaRPr lang="en-US"/>
        </a:p>
      </dgm:t>
    </dgm:pt>
    <dgm:pt modelId="{3DABADC2-5669-4F93-B7F1-B808055007F9}" type="pres">
      <dgm:prSet presAssocID="{E49B9C7E-0C55-4D75-93F0-64028E51F43C}" presName="hierChild3" presStyleCnt="0"/>
      <dgm:spPr/>
    </dgm:pt>
  </dgm:ptLst>
  <dgm:cxnLst>
    <dgm:cxn modelId="{6E9EBDA6-B586-47C8-9001-9D1007B32D3F}" type="presOf" srcId="{1B0C1A87-563D-411E-A9AB-FD39D3BDF8A9}" destId="{0C2C86BE-DA04-4F63-AD6B-6033FE46F985}" srcOrd="0" destOrd="0" presId="urn:microsoft.com/office/officeart/2005/8/layout/hierarchy1"/>
    <dgm:cxn modelId="{54473AD3-6A69-4DBB-B944-CD88350480DA}" type="presOf" srcId="{BC2D2D75-E4FE-4C04-9608-4C097094EB6C}" destId="{CB3840B9-885D-45DA-AD58-7F78770FD06A}" srcOrd="0" destOrd="0" presId="urn:microsoft.com/office/officeart/2005/8/layout/hierarchy1"/>
    <dgm:cxn modelId="{8DAAE740-921A-4EEE-B95D-F742EC744D53}" type="presOf" srcId="{259AFD78-9195-4B31-8A08-6DACEFB01D9B}" destId="{332937AC-2CEB-4727-9720-2F38EB491062}" srcOrd="0" destOrd="0" presId="urn:microsoft.com/office/officeart/2005/8/layout/hierarchy1"/>
    <dgm:cxn modelId="{5CA54198-8260-4DBD-BAC5-394BC2D6856C}" srcId="{C641E4F7-78FC-47E8-A118-24AC90B376F8}" destId="{E49B9C7E-0C55-4D75-93F0-64028E51F43C}" srcOrd="3" destOrd="0" parTransId="{F471C8A6-A6A0-4946-B509-B6E7257CFDF9}" sibTransId="{9DA72155-FF7E-41D6-ACFB-68A21FBB634D}"/>
    <dgm:cxn modelId="{E53AF80D-AE4F-4573-8B0B-FB45CEDAD111}" srcId="{6128DF21-D217-4B8B-9446-9F91E15A8974}" destId="{C641E4F7-78FC-47E8-A118-24AC90B376F8}" srcOrd="0" destOrd="0" parTransId="{EDE63DA4-E34F-49BB-8502-F22ED67D6BD1}" sibTransId="{D1BF39F5-6539-40A5-A888-9E8FCDB99A85}"/>
    <dgm:cxn modelId="{9C37314C-6E32-4BBC-98EC-417DAAE4CD19}" srcId="{C641E4F7-78FC-47E8-A118-24AC90B376F8}" destId="{AFECAF1F-7467-4F4E-ADC0-0B7395C1FB82}" srcOrd="0" destOrd="0" parTransId="{BC2D2D75-E4FE-4C04-9608-4C097094EB6C}" sibTransId="{A8C962AE-6174-4EDC-9693-441FB78ED69A}"/>
    <dgm:cxn modelId="{D6592D91-666F-4BD5-BFF0-153FB8B56448}" type="presOf" srcId="{D3D47B37-C2AC-4EB0-B109-D7931A2F8B9D}" destId="{55CCF42A-3806-4E30-BB51-79A1EBC2252B}" srcOrd="0" destOrd="0" presId="urn:microsoft.com/office/officeart/2005/8/layout/hierarchy1"/>
    <dgm:cxn modelId="{2DE7F7C1-9296-4DF9-8FCE-31A0E884C424}" type="presOf" srcId="{C641E4F7-78FC-47E8-A118-24AC90B376F8}" destId="{C448FC12-55BA-45A6-A2B9-9A13658A85D7}" srcOrd="0" destOrd="0" presId="urn:microsoft.com/office/officeart/2005/8/layout/hierarchy1"/>
    <dgm:cxn modelId="{B9B6B150-E8C5-4BE2-86BB-72FC2A933BA0}" srcId="{C641E4F7-78FC-47E8-A118-24AC90B376F8}" destId="{259AFD78-9195-4B31-8A08-6DACEFB01D9B}" srcOrd="2" destOrd="0" parTransId="{D3D47B37-C2AC-4EB0-B109-D7931A2F8B9D}" sibTransId="{E805DEAF-B0C1-41D3-BB35-8C5EA8C77D58}"/>
    <dgm:cxn modelId="{950ECD3A-7312-4195-8150-232406A3019A}" srcId="{C641E4F7-78FC-47E8-A118-24AC90B376F8}" destId="{1B0C1A87-563D-411E-A9AB-FD39D3BDF8A9}" srcOrd="1" destOrd="0" parTransId="{120E4CAA-82A0-43DF-BBAC-804AC94E4931}" sibTransId="{182FB062-96FD-43AE-89DF-16138863A242}"/>
    <dgm:cxn modelId="{5A90C01E-832D-43FC-AB53-3B5DD6429DBB}" type="presOf" srcId="{AFECAF1F-7467-4F4E-ADC0-0B7395C1FB82}" destId="{663A34D5-B75C-4F16-ABE2-6428249BB75B}" srcOrd="0" destOrd="0" presId="urn:microsoft.com/office/officeart/2005/8/layout/hierarchy1"/>
    <dgm:cxn modelId="{97C5AA17-0646-4B3F-98BF-79D2C68D31F1}" type="presOf" srcId="{120E4CAA-82A0-43DF-BBAC-804AC94E4931}" destId="{D307E1E9-8464-48BF-BF5D-5055568DF192}" srcOrd="0" destOrd="0" presId="urn:microsoft.com/office/officeart/2005/8/layout/hierarchy1"/>
    <dgm:cxn modelId="{52D29A82-DE2F-404F-ACA3-C82DAC1E9023}" type="presOf" srcId="{F471C8A6-A6A0-4946-B509-B6E7257CFDF9}" destId="{8FAE5880-52BD-4996-9014-47EEEA773FA0}" srcOrd="0" destOrd="0" presId="urn:microsoft.com/office/officeart/2005/8/layout/hierarchy1"/>
    <dgm:cxn modelId="{03E0FF70-342B-477A-B787-9C1EB3FF7592}" type="presOf" srcId="{E49B9C7E-0C55-4D75-93F0-64028E51F43C}" destId="{36E17AF8-4FF9-4BCA-B995-763CA0E16E8A}" srcOrd="0" destOrd="0" presId="urn:microsoft.com/office/officeart/2005/8/layout/hierarchy1"/>
    <dgm:cxn modelId="{AF471D27-D43F-4C9C-9761-628F4CB98B5B}" type="presOf" srcId="{6128DF21-D217-4B8B-9446-9F91E15A8974}" destId="{4907DF6D-52B9-44F1-8AD3-84720B1F517C}" srcOrd="0" destOrd="0" presId="urn:microsoft.com/office/officeart/2005/8/layout/hierarchy1"/>
    <dgm:cxn modelId="{6D7EDA03-9A7E-4797-958A-9C9D0FB74F07}" type="presParOf" srcId="{4907DF6D-52B9-44F1-8AD3-84720B1F517C}" destId="{17B729F7-EB82-4217-A818-A38516579966}" srcOrd="0" destOrd="0" presId="urn:microsoft.com/office/officeart/2005/8/layout/hierarchy1"/>
    <dgm:cxn modelId="{EAE322A5-738E-4F1B-82FE-EF44C6B0EDAF}" type="presParOf" srcId="{17B729F7-EB82-4217-A818-A38516579966}" destId="{0FD6FE57-F017-439A-81FC-BF7766B7D3DA}" srcOrd="0" destOrd="0" presId="urn:microsoft.com/office/officeart/2005/8/layout/hierarchy1"/>
    <dgm:cxn modelId="{3648C800-C71E-4ED2-BB21-1FB4817F5A83}" type="presParOf" srcId="{0FD6FE57-F017-439A-81FC-BF7766B7D3DA}" destId="{405FB44E-A449-43AB-95A2-54E016E0C3EA}" srcOrd="0" destOrd="0" presId="urn:microsoft.com/office/officeart/2005/8/layout/hierarchy1"/>
    <dgm:cxn modelId="{BA0B1980-0AB2-40A3-807A-3FEFCFEE448C}" type="presParOf" srcId="{0FD6FE57-F017-439A-81FC-BF7766B7D3DA}" destId="{C448FC12-55BA-45A6-A2B9-9A13658A85D7}" srcOrd="1" destOrd="0" presId="urn:microsoft.com/office/officeart/2005/8/layout/hierarchy1"/>
    <dgm:cxn modelId="{C2025E41-BE2C-4E34-8ACC-8ADA0BC4E0D3}" type="presParOf" srcId="{17B729F7-EB82-4217-A818-A38516579966}" destId="{FD381B78-DE01-440F-81E7-141D71C77C17}" srcOrd="1" destOrd="0" presId="urn:microsoft.com/office/officeart/2005/8/layout/hierarchy1"/>
    <dgm:cxn modelId="{10CC2CCA-3B2E-4C84-87FA-D56E175D4C2F}" type="presParOf" srcId="{FD381B78-DE01-440F-81E7-141D71C77C17}" destId="{CB3840B9-885D-45DA-AD58-7F78770FD06A}" srcOrd="0" destOrd="0" presId="urn:microsoft.com/office/officeart/2005/8/layout/hierarchy1"/>
    <dgm:cxn modelId="{87E02D48-38A2-42C6-A215-3D417849FB18}" type="presParOf" srcId="{FD381B78-DE01-440F-81E7-141D71C77C17}" destId="{346C9FE8-7B4B-46B2-99FE-DF653C1A9A88}" srcOrd="1" destOrd="0" presId="urn:microsoft.com/office/officeart/2005/8/layout/hierarchy1"/>
    <dgm:cxn modelId="{5DDC320C-F1D6-41E2-9520-CF4FB32A09CF}" type="presParOf" srcId="{346C9FE8-7B4B-46B2-99FE-DF653C1A9A88}" destId="{633EA512-887F-4CA5-91EA-5BAC44065F5B}" srcOrd="0" destOrd="0" presId="urn:microsoft.com/office/officeart/2005/8/layout/hierarchy1"/>
    <dgm:cxn modelId="{5E288910-A607-4DB3-BB59-BD03B1A91905}" type="presParOf" srcId="{633EA512-887F-4CA5-91EA-5BAC44065F5B}" destId="{B3B254E9-7D2A-40A6-8F4C-55C20A080E80}" srcOrd="0" destOrd="0" presId="urn:microsoft.com/office/officeart/2005/8/layout/hierarchy1"/>
    <dgm:cxn modelId="{B171E942-FCA1-459F-A2EF-B1745B67F425}" type="presParOf" srcId="{633EA512-887F-4CA5-91EA-5BAC44065F5B}" destId="{663A34D5-B75C-4F16-ABE2-6428249BB75B}" srcOrd="1" destOrd="0" presId="urn:microsoft.com/office/officeart/2005/8/layout/hierarchy1"/>
    <dgm:cxn modelId="{0981E1E4-810B-4696-84C7-936507D82A44}" type="presParOf" srcId="{346C9FE8-7B4B-46B2-99FE-DF653C1A9A88}" destId="{3820620A-C87A-4B8A-BCDA-34B62A8EAB69}" srcOrd="1" destOrd="0" presId="urn:microsoft.com/office/officeart/2005/8/layout/hierarchy1"/>
    <dgm:cxn modelId="{344E62CA-A6D4-4013-8E29-62F29DA2CFD2}" type="presParOf" srcId="{FD381B78-DE01-440F-81E7-141D71C77C17}" destId="{D307E1E9-8464-48BF-BF5D-5055568DF192}" srcOrd="2" destOrd="0" presId="urn:microsoft.com/office/officeart/2005/8/layout/hierarchy1"/>
    <dgm:cxn modelId="{79509526-93BB-4AE9-9AD5-618BBBE4EBD3}" type="presParOf" srcId="{FD381B78-DE01-440F-81E7-141D71C77C17}" destId="{8275E017-B01F-4B59-82FF-78C56BA25C92}" srcOrd="3" destOrd="0" presId="urn:microsoft.com/office/officeart/2005/8/layout/hierarchy1"/>
    <dgm:cxn modelId="{319A72E7-B454-4739-B42C-3E1D61944FF5}" type="presParOf" srcId="{8275E017-B01F-4B59-82FF-78C56BA25C92}" destId="{E7B040D5-3DF1-4C5C-BFD5-97D2BD842077}" srcOrd="0" destOrd="0" presId="urn:microsoft.com/office/officeart/2005/8/layout/hierarchy1"/>
    <dgm:cxn modelId="{4FFD4671-58D4-481C-BEA7-88DC2E422275}" type="presParOf" srcId="{E7B040D5-3DF1-4C5C-BFD5-97D2BD842077}" destId="{4FB9730D-60B9-4B59-B271-96AA864F3DD2}" srcOrd="0" destOrd="0" presId="urn:microsoft.com/office/officeart/2005/8/layout/hierarchy1"/>
    <dgm:cxn modelId="{7CC4E287-0950-4C75-BFEC-DF3D4ECB81AF}" type="presParOf" srcId="{E7B040D5-3DF1-4C5C-BFD5-97D2BD842077}" destId="{0C2C86BE-DA04-4F63-AD6B-6033FE46F985}" srcOrd="1" destOrd="0" presId="urn:microsoft.com/office/officeart/2005/8/layout/hierarchy1"/>
    <dgm:cxn modelId="{438CE575-89A6-4598-81BB-5A62D0DC1FE1}" type="presParOf" srcId="{8275E017-B01F-4B59-82FF-78C56BA25C92}" destId="{AB731CFC-E1EC-4273-834C-9808F626DCF3}" srcOrd="1" destOrd="0" presId="urn:microsoft.com/office/officeart/2005/8/layout/hierarchy1"/>
    <dgm:cxn modelId="{9E24C559-FB05-45E0-B017-18AB7F1F2D58}" type="presParOf" srcId="{FD381B78-DE01-440F-81E7-141D71C77C17}" destId="{55CCF42A-3806-4E30-BB51-79A1EBC2252B}" srcOrd="4" destOrd="0" presId="urn:microsoft.com/office/officeart/2005/8/layout/hierarchy1"/>
    <dgm:cxn modelId="{1C46CDFB-1397-4DCA-A593-20D46397B031}" type="presParOf" srcId="{FD381B78-DE01-440F-81E7-141D71C77C17}" destId="{6245548C-006E-400B-B133-9114882FD866}" srcOrd="5" destOrd="0" presId="urn:microsoft.com/office/officeart/2005/8/layout/hierarchy1"/>
    <dgm:cxn modelId="{55111121-38AA-4681-880D-5B8B73C53EAD}" type="presParOf" srcId="{6245548C-006E-400B-B133-9114882FD866}" destId="{7B798EB0-951A-4205-AC2B-706D85445681}" srcOrd="0" destOrd="0" presId="urn:microsoft.com/office/officeart/2005/8/layout/hierarchy1"/>
    <dgm:cxn modelId="{6192D333-E09A-4815-91F2-62A6724E24B3}" type="presParOf" srcId="{7B798EB0-951A-4205-AC2B-706D85445681}" destId="{81973524-F8C9-4731-8D6A-F0967F126EAD}" srcOrd="0" destOrd="0" presId="urn:microsoft.com/office/officeart/2005/8/layout/hierarchy1"/>
    <dgm:cxn modelId="{5A08EEB6-FA19-4489-A8E8-90BBF8FBA8C2}" type="presParOf" srcId="{7B798EB0-951A-4205-AC2B-706D85445681}" destId="{332937AC-2CEB-4727-9720-2F38EB491062}" srcOrd="1" destOrd="0" presId="urn:microsoft.com/office/officeart/2005/8/layout/hierarchy1"/>
    <dgm:cxn modelId="{4DD6AD6F-C668-465F-A158-E5DE486E92D0}" type="presParOf" srcId="{6245548C-006E-400B-B133-9114882FD866}" destId="{6AE74B8B-8B16-42D3-B05C-4C339E381594}" srcOrd="1" destOrd="0" presId="urn:microsoft.com/office/officeart/2005/8/layout/hierarchy1"/>
    <dgm:cxn modelId="{04FCA168-3D7A-4A69-BE0C-008C27C39D8F}" type="presParOf" srcId="{FD381B78-DE01-440F-81E7-141D71C77C17}" destId="{8FAE5880-52BD-4996-9014-47EEEA773FA0}" srcOrd="6" destOrd="0" presId="urn:microsoft.com/office/officeart/2005/8/layout/hierarchy1"/>
    <dgm:cxn modelId="{3161426A-AAB8-4659-8F05-54E7D0C92937}" type="presParOf" srcId="{FD381B78-DE01-440F-81E7-141D71C77C17}" destId="{BB52DBC7-24E0-409E-BF96-49D902620053}" srcOrd="7" destOrd="0" presId="urn:microsoft.com/office/officeart/2005/8/layout/hierarchy1"/>
    <dgm:cxn modelId="{29CFC883-B3AE-4D36-B8CA-781AF7B83A34}" type="presParOf" srcId="{BB52DBC7-24E0-409E-BF96-49D902620053}" destId="{CFEB47A4-2A30-4149-BBBE-D2027E4D3846}" srcOrd="0" destOrd="0" presId="urn:microsoft.com/office/officeart/2005/8/layout/hierarchy1"/>
    <dgm:cxn modelId="{AFAA581D-5106-4FEF-88B6-52ED5BB00C34}" type="presParOf" srcId="{CFEB47A4-2A30-4149-BBBE-D2027E4D3846}" destId="{3FE49FCF-14A7-4C05-B9D5-1B9A833EA9DD}" srcOrd="0" destOrd="0" presId="urn:microsoft.com/office/officeart/2005/8/layout/hierarchy1"/>
    <dgm:cxn modelId="{2BC541BC-98CB-4E3D-BE07-32DFB9E2107F}" type="presParOf" srcId="{CFEB47A4-2A30-4149-BBBE-D2027E4D3846}" destId="{36E17AF8-4FF9-4BCA-B995-763CA0E16E8A}" srcOrd="1" destOrd="0" presId="urn:microsoft.com/office/officeart/2005/8/layout/hierarchy1"/>
    <dgm:cxn modelId="{A5964708-1BC7-44D1-B1DB-702017ACEF79}" type="presParOf" srcId="{BB52DBC7-24E0-409E-BF96-49D902620053}" destId="{3DABADC2-5669-4F93-B7F1-B808055007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C663C89-4BD2-4CF8-82F6-C37D2016F8A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1BD43DE-661D-4814-822D-B9D4CA86A747}">
      <dgm:prSet phldrT="[Text]"/>
      <dgm:spPr/>
      <dgm:t>
        <a:bodyPr/>
        <a:lstStyle/>
        <a:p>
          <a:r>
            <a:rPr lang="en-US" dirty="0" smtClean="0"/>
            <a:t>Tingkat </a:t>
          </a:r>
          <a:r>
            <a:rPr lang="en-US" dirty="0" err="1" smtClean="0"/>
            <a:t>pesan</a:t>
          </a:r>
          <a:endParaRPr lang="en-US" dirty="0"/>
        </a:p>
      </dgm:t>
    </dgm:pt>
    <dgm:pt modelId="{7850F288-D2F0-408A-8A38-65B6C6D2F99B}" type="parTrans" cxnId="{C46326CB-8F1A-4AAD-85A9-31B6F9C71839}">
      <dgm:prSet/>
      <dgm:spPr/>
      <dgm:t>
        <a:bodyPr/>
        <a:lstStyle/>
        <a:p>
          <a:endParaRPr lang="en-US"/>
        </a:p>
      </dgm:t>
    </dgm:pt>
    <dgm:pt modelId="{324FD9B8-B441-4777-83ED-7E70E5A78D8D}" type="sibTrans" cxnId="{C46326CB-8F1A-4AAD-85A9-31B6F9C71839}">
      <dgm:prSet/>
      <dgm:spPr/>
      <dgm:t>
        <a:bodyPr/>
        <a:lstStyle/>
        <a:p>
          <a:endParaRPr lang="en-US"/>
        </a:p>
      </dgm:t>
    </dgm:pt>
    <dgm:pt modelId="{DD6D5EBC-3BE6-4E04-98CE-19A554ACF377}">
      <dgm:prSet phldrT="[Text]"/>
      <dgm:spPr/>
      <dgm:t>
        <a:bodyPr/>
        <a:lstStyle/>
        <a:p>
          <a:r>
            <a:rPr lang="en-US" dirty="0" err="1" smtClean="0"/>
            <a:t>Pengumpulan</a:t>
          </a:r>
          <a:r>
            <a:rPr lang="en-US" dirty="0" smtClean="0"/>
            <a:t> </a:t>
          </a:r>
          <a:r>
            <a:rPr lang="en-US" dirty="0" err="1" smtClean="0"/>
            <a:t>nosi</a:t>
          </a:r>
          <a:r>
            <a:rPr lang="en-US" dirty="0" smtClean="0"/>
            <a:t> yang </a:t>
          </a:r>
          <a:r>
            <a:rPr lang="en-US" dirty="0" err="1" smtClean="0"/>
            <a:t>akan</a:t>
          </a:r>
          <a:r>
            <a:rPr lang="en-US" dirty="0" smtClean="0"/>
            <a:t> </a:t>
          </a:r>
          <a:r>
            <a:rPr lang="en-US" dirty="0" err="1" smtClean="0"/>
            <a:t>disampaikan</a:t>
          </a:r>
          <a:endParaRPr lang="en-US" dirty="0"/>
        </a:p>
      </dgm:t>
    </dgm:pt>
    <dgm:pt modelId="{6D1728DA-DD31-444E-9692-BD5CED6285A0}" type="parTrans" cxnId="{051B7B58-146A-47E3-A829-51116887C618}">
      <dgm:prSet/>
      <dgm:spPr/>
      <dgm:t>
        <a:bodyPr/>
        <a:lstStyle/>
        <a:p>
          <a:endParaRPr lang="en-US"/>
        </a:p>
      </dgm:t>
    </dgm:pt>
    <dgm:pt modelId="{5AD66735-9533-4565-A4C1-9E1D6AD95216}" type="sibTrans" cxnId="{051B7B58-146A-47E3-A829-51116887C618}">
      <dgm:prSet/>
      <dgm:spPr/>
      <dgm:t>
        <a:bodyPr/>
        <a:lstStyle/>
        <a:p>
          <a:endParaRPr lang="en-US"/>
        </a:p>
      </dgm:t>
    </dgm:pt>
    <dgm:pt modelId="{0D3D4A17-775F-4A00-A440-938ABEC31E7F}">
      <dgm:prSet phldrT="[Text]"/>
      <dgm:spPr/>
      <dgm:t>
        <a:bodyPr/>
        <a:lstStyle/>
        <a:p>
          <a:r>
            <a:rPr lang="en-US" dirty="0" smtClean="0"/>
            <a:t>Tingkat </a:t>
          </a:r>
          <a:r>
            <a:rPr lang="en-US" dirty="0" err="1" smtClean="0"/>
            <a:t>fungsional</a:t>
          </a:r>
          <a:endParaRPr lang="en-US" dirty="0"/>
        </a:p>
      </dgm:t>
    </dgm:pt>
    <dgm:pt modelId="{D8FE6FAC-53E3-4B19-A64C-C236FECA1CE8}" type="parTrans" cxnId="{4256D0C5-98EB-4EA0-9491-DFBCB6A17B72}">
      <dgm:prSet/>
      <dgm:spPr/>
      <dgm:t>
        <a:bodyPr/>
        <a:lstStyle/>
        <a:p>
          <a:endParaRPr lang="en-US"/>
        </a:p>
      </dgm:t>
    </dgm:pt>
    <dgm:pt modelId="{A1C0AB63-48A9-4FEF-96A9-46B95BEFA3A8}" type="sibTrans" cxnId="{4256D0C5-98EB-4EA0-9491-DFBCB6A17B72}">
      <dgm:prSet/>
      <dgm:spPr/>
      <dgm:t>
        <a:bodyPr/>
        <a:lstStyle/>
        <a:p>
          <a:endParaRPr lang="en-US"/>
        </a:p>
      </dgm:t>
    </dgm:pt>
    <dgm:pt modelId="{1440CFE1-C7C8-4268-9B1F-61C281A876AF}">
      <dgm:prSet phldrT="[Text]"/>
      <dgm:spPr/>
      <dgm:t>
        <a:bodyPr/>
        <a:lstStyle/>
        <a:p>
          <a:r>
            <a:rPr lang="en-US" dirty="0" err="1" smtClean="0"/>
            <a:t>Memilih</a:t>
          </a:r>
          <a:r>
            <a:rPr lang="en-US" dirty="0" smtClean="0"/>
            <a:t> </a:t>
          </a:r>
          <a:r>
            <a:rPr lang="en-US" dirty="0" err="1" smtClean="0"/>
            <a:t>leksikal</a:t>
          </a:r>
          <a:r>
            <a:rPr lang="en-US" dirty="0" smtClean="0"/>
            <a:t> yang </a:t>
          </a:r>
          <a:r>
            <a:rPr lang="en-US" dirty="0" err="1" smtClean="0"/>
            <a:t>sesuai</a:t>
          </a:r>
          <a:endParaRPr lang="en-US" dirty="0"/>
        </a:p>
      </dgm:t>
    </dgm:pt>
    <dgm:pt modelId="{5DEA278C-1195-4267-BB90-36107F59A6D3}" type="parTrans" cxnId="{4A306C1E-83C4-4803-A742-7F6E32C571F2}">
      <dgm:prSet/>
      <dgm:spPr/>
      <dgm:t>
        <a:bodyPr/>
        <a:lstStyle/>
        <a:p>
          <a:endParaRPr lang="en-US"/>
        </a:p>
      </dgm:t>
    </dgm:pt>
    <dgm:pt modelId="{F179E806-0146-4C21-B3F8-618A1AEB9939}" type="sibTrans" cxnId="{4A306C1E-83C4-4803-A742-7F6E32C571F2}">
      <dgm:prSet/>
      <dgm:spPr/>
      <dgm:t>
        <a:bodyPr/>
        <a:lstStyle/>
        <a:p>
          <a:endParaRPr lang="en-US"/>
        </a:p>
      </dgm:t>
    </dgm:pt>
    <dgm:pt modelId="{2F1566CC-9801-4FBD-9041-8E97774307AB}">
      <dgm:prSet phldrT="[Text]"/>
      <dgm:spPr/>
      <dgm:t>
        <a:bodyPr/>
        <a:lstStyle/>
        <a:p>
          <a:r>
            <a:rPr lang="en-US" dirty="0" err="1" smtClean="0"/>
            <a:t>Memberi</a:t>
          </a:r>
          <a:r>
            <a:rPr lang="en-US" dirty="0" smtClean="0"/>
            <a:t> </a:t>
          </a:r>
          <a:r>
            <a:rPr lang="en-US" dirty="0" err="1" smtClean="0"/>
            <a:t>fungsi</a:t>
          </a:r>
          <a:r>
            <a:rPr lang="en-US" dirty="0" smtClean="0"/>
            <a:t> </a:t>
          </a:r>
          <a:r>
            <a:rPr lang="en-US" dirty="0" err="1" smtClean="0"/>
            <a:t>masing-masing</a:t>
          </a:r>
          <a:r>
            <a:rPr lang="en-US" dirty="0" smtClean="0"/>
            <a:t> </a:t>
          </a:r>
          <a:r>
            <a:rPr lang="en-US" dirty="0" err="1" smtClean="0"/>
            <a:t>kata</a:t>
          </a:r>
          <a:endParaRPr lang="en-US" dirty="0"/>
        </a:p>
      </dgm:t>
    </dgm:pt>
    <dgm:pt modelId="{F3170CCC-1E6A-440E-9BB1-33606F00B49D}" type="parTrans" cxnId="{FFF14CFF-3255-4F5B-9BBC-C6DD8DFBC8DA}">
      <dgm:prSet/>
      <dgm:spPr/>
      <dgm:t>
        <a:bodyPr/>
        <a:lstStyle/>
        <a:p>
          <a:endParaRPr lang="en-US"/>
        </a:p>
      </dgm:t>
    </dgm:pt>
    <dgm:pt modelId="{E687D2B8-03AE-4B4B-89CC-018A6BDD7B83}" type="sibTrans" cxnId="{FFF14CFF-3255-4F5B-9BBC-C6DD8DFBC8DA}">
      <dgm:prSet/>
      <dgm:spPr/>
      <dgm:t>
        <a:bodyPr/>
        <a:lstStyle/>
        <a:p>
          <a:endParaRPr lang="en-US"/>
        </a:p>
      </dgm:t>
    </dgm:pt>
    <dgm:pt modelId="{4A4E96DC-FA1C-44F3-A93F-1D2331CBCC26}">
      <dgm:prSet phldrT="[Text]"/>
      <dgm:spPr/>
      <dgm:t>
        <a:bodyPr/>
        <a:lstStyle/>
        <a:p>
          <a:r>
            <a:rPr lang="en-US" smtClean="0"/>
            <a:t>Tingkat posisional</a:t>
          </a:r>
        </a:p>
        <a:p>
          <a:endParaRPr lang="en-US" dirty="0"/>
        </a:p>
      </dgm:t>
    </dgm:pt>
    <dgm:pt modelId="{CFBDA77B-1479-4E18-B213-210B278FC58B}" type="parTrans" cxnId="{F2F07258-ACCE-4229-81A5-C91A8DF0B3BF}">
      <dgm:prSet/>
      <dgm:spPr/>
      <dgm:t>
        <a:bodyPr/>
        <a:lstStyle/>
        <a:p>
          <a:endParaRPr lang="en-US"/>
        </a:p>
      </dgm:t>
    </dgm:pt>
    <dgm:pt modelId="{A64DE28D-B96E-41A5-B791-34662D10E86D}" type="sibTrans" cxnId="{F2F07258-ACCE-4229-81A5-C91A8DF0B3BF}">
      <dgm:prSet/>
      <dgm:spPr/>
      <dgm:t>
        <a:bodyPr/>
        <a:lstStyle/>
        <a:p>
          <a:endParaRPr lang="en-US"/>
        </a:p>
      </dgm:t>
    </dgm:pt>
    <dgm:pt modelId="{A148A4E9-1EFE-4349-A087-0D1525E8C2FF}">
      <dgm:prSet phldrT="[Text]"/>
      <dgm:spPr/>
      <dgm:t>
        <a:bodyPr/>
        <a:lstStyle/>
        <a:p>
          <a:r>
            <a:rPr lang="en-US" dirty="0" err="1" smtClean="0"/>
            <a:t>Leksikal</a:t>
          </a:r>
          <a:r>
            <a:rPr lang="en-US" dirty="0" smtClean="0"/>
            <a:t> </a:t>
          </a:r>
          <a:r>
            <a:rPr lang="en-US" dirty="0" err="1" smtClean="0"/>
            <a:t>diurutkan</a:t>
          </a:r>
          <a:r>
            <a:rPr lang="en-US" dirty="0" smtClean="0"/>
            <a:t> </a:t>
          </a:r>
          <a:r>
            <a:rPr lang="en-US" dirty="0" err="1" smtClean="0"/>
            <a:t>untuk</a:t>
          </a:r>
          <a:r>
            <a:rPr lang="en-US" dirty="0" smtClean="0"/>
            <a:t> </a:t>
          </a:r>
          <a:r>
            <a:rPr lang="en-US" dirty="0" err="1" smtClean="0"/>
            <a:t>ujaran</a:t>
          </a:r>
          <a:r>
            <a:rPr lang="en-US" dirty="0" smtClean="0"/>
            <a:t> yang </a:t>
          </a:r>
          <a:r>
            <a:rPr lang="en-US" dirty="0" err="1" smtClean="0"/>
            <a:t>akan</a:t>
          </a:r>
          <a:r>
            <a:rPr lang="en-US" dirty="0" smtClean="0"/>
            <a:t> </a:t>
          </a:r>
          <a:r>
            <a:rPr lang="en-US" dirty="0" err="1" smtClean="0"/>
            <a:t>diujarkan</a:t>
          </a:r>
          <a:endParaRPr lang="en-US" dirty="0"/>
        </a:p>
      </dgm:t>
    </dgm:pt>
    <dgm:pt modelId="{E006F9F3-88AE-49CA-9642-D6C5B9AF9B73}" type="parTrans" cxnId="{C687B611-4A27-47C7-9307-F8A4439F8985}">
      <dgm:prSet/>
      <dgm:spPr/>
      <dgm:t>
        <a:bodyPr/>
        <a:lstStyle/>
        <a:p>
          <a:endParaRPr lang="en-US"/>
        </a:p>
      </dgm:t>
    </dgm:pt>
    <dgm:pt modelId="{1EC3084D-F149-438D-973F-D39BE11422DF}" type="sibTrans" cxnId="{C687B611-4A27-47C7-9307-F8A4439F8985}">
      <dgm:prSet/>
      <dgm:spPr/>
      <dgm:t>
        <a:bodyPr/>
        <a:lstStyle/>
        <a:p>
          <a:endParaRPr lang="en-US"/>
        </a:p>
      </dgm:t>
    </dgm:pt>
    <dgm:pt modelId="{94B1328A-0E6C-48A1-9F01-86A5AE71A831}">
      <dgm:prSet phldrT="[Text]"/>
      <dgm:spPr/>
      <dgm:t>
        <a:bodyPr/>
        <a:lstStyle/>
        <a:p>
          <a:r>
            <a:rPr lang="en-US" dirty="0" err="1" smtClean="0"/>
            <a:t>Pengurutan</a:t>
          </a:r>
          <a:r>
            <a:rPr lang="en-US" dirty="0" smtClean="0"/>
            <a:t> </a:t>
          </a:r>
          <a:r>
            <a:rPr lang="en-US" dirty="0" err="1" smtClean="0"/>
            <a:t>berdasarkan</a:t>
          </a:r>
          <a:r>
            <a:rPr lang="en-US" dirty="0" smtClean="0"/>
            <a:t> </a:t>
          </a:r>
          <a:r>
            <a:rPr lang="en-US" dirty="0" err="1" smtClean="0"/>
            <a:t>kesatuan</a:t>
          </a:r>
          <a:r>
            <a:rPr lang="en-US" dirty="0" smtClean="0"/>
            <a:t> </a:t>
          </a:r>
          <a:r>
            <a:rPr lang="en-US" dirty="0" err="1" smtClean="0"/>
            <a:t>makna</a:t>
          </a:r>
          <a:r>
            <a:rPr lang="en-US" dirty="0" smtClean="0"/>
            <a:t>    </a:t>
          </a:r>
          <a:r>
            <a:rPr lang="en-US" dirty="0" err="1" smtClean="0"/>
            <a:t>hierarkis</a:t>
          </a:r>
          <a:r>
            <a:rPr lang="en-US" dirty="0" smtClean="0"/>
            <a:t> </a:t>
          </a:r>
          <a:r>
            <a:rPr lang="en-US" dirty="0" err="1" smtClean="0"/>
            <a:t>dan</a:t>
          </a:r>
          <a:r>
            <a:rPr lang="en-US" dirty="0" smtClean="0"/>
            <a:t> </a:t>
          </a:r>
          <a:r>
            <a:rPr lang="en-US" dirty="0" err="1" smtClean="0"/>
            <a:t>afiksasi</a:t>
          </a:r>
          <a:r>
            <a:rPr lang="en-US" dirty="0" smtClean="0"/>
            <a:t> yang </a:t>
          </a:r>
          <a:r>
            <a:rPr lang="en-US" dirty="0" err="1" smtClean="0"/>
            <a:t>relevan</a:t>
          </a:r>
          <a:endParaRPr lang="en-US" dirty="0"/>
        </a:p>
      </dgm:t>
    </dgm:pt>
    <dgm:pt modelId="{C37895BE-6B36-48A1-8C4C-8260540A85EB}" type="parTrans" cxnId="{E3351690-E3FE-41F9-89D9-BF99A9161052}">
      <dgm:prSet/>
      <dgm:spPr/>
      <dgm:t>
        <a:bodyPr/>
        <a:lstStyle/>
        <a:p>
          <a:endParaRPr lang="en-US"/>
        </a:p>
      </dgm:t>
    </dgm:pt>
    <dgm:pt modelId="{B1C45BDB-A622-4987-A25A-855569990BB5}" type="sibTrans" cxnId="{E3351690-E3FE-41F9-89D9-BF99A9161052}">
      <dgm:prSet/>
      <dgm:spPr/>
      <dgm:t>
        <a:bodyPr/>
        <a:lstStyle/>
        <a:p>
          <a:endParaRPr lang="en-US"/>
        </a:p>
      </dgm:t>
    </dgm:pt>
    <dgm:pt modelId="{6BE0E99C-7F34-4360-BFFB-95D943476CBC}">
      <dgm:prSet phldrT="[Text]"/>
      <dgm:spPr/>
      <dgm:t>
        <a:bodyPr/>
        <a:lstStyle/>
        <a:p>
          <a:r>
            <a:rPr lang="en-US" dirty="0" smtClean="0"/>
            <a:t>Tingkat </a:t>
          </a:r>
          <a:r>
            <a:rPr lang="en-US" dirty="0" err="1" smtClean="0"/>
            <a:t>fonologi</a:t>
          </a:r>
          <a:endParaRPr lang="en-US" dirty="0"/>
        </a:p>
      </dgm:t>
    </dgm:pt>
    <dgm:pt modelId="{AF1D5DF1-17C6-4D7E-B9BF-F648CB4ED608}" type="parTrans" cxnId="{B71AAB8E-806B-4B3B-816A-F3322D466909}">
      <dgm:prSet/>
      <dgm:spPr/>
      <dgm:t>
        <a:bodyPr/>
        <a:lstStyle/>
        <a:p>
          <a:endParaRPr lang="en-US"/>
        </a:p>
      </dgm:t>
    </dgm:pt>
    <dgm:pt modelId="{23B8DD4C-23F2-4811-ACCA-929A973FAE98}" type="sibTrans" cxnId="{B71AAB8E-806B-4B3B-816A-F3322D466909}">
      <dgm:prSet/>
      <dgm:spPr/>
      <dgm:t>
        <a:bodyPr/>
        <a:lstStyle/>
        <a:p>
          <a:endParaRPr lang="en-US"/>
        </a:p>
      </dgm:t>
    </dgm:pt>
    <dgm:pt modelId="{6326CD6C-3CBD-4CD0-9BDC-387A3452CF34}">
      <dgm:prSet/>
      <dgm:spPr/>
      <dgm:t>
        <a:bodyPr/>
        <a:lstStyle/>
        <a:p>
          <a:r>
            <a:rPr lang="en-US" dirty="0" err="1" smtClean="0"/>
            <a:t>diwujudkan</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bunyi</a:t>
          </a:r>
          <a:r>
            <a:rPr lang="en-US" dirty="0" smtClean="0"/>
            <a:t>  </a:t>
          </a:r>
          <a:r>
            <a:rPr lang="en-US" dirty="0" err="1" smtClean="0"/>
            <a:t>ujaran</a:t>
          </a:r>
          <a:endParaRPr lang="en-US" dirty="0"/>
        </a:p>
      </dgm:t>
    </dgm:pt>
    <dgm:pt modelId="{C5D75CA3-B779-4956-8179-2EE5DA4B4CB7}" type="parTrans" cxnId="{5C388930-A79E-4E53-A346-DA3E686279D2}">
      <dgm:prSet/>
      <dgm:spPr/>
      <dgm:t>
        <a:bodyPr/>
        <a:lstStyle/>
        <a:p>
          <a:endParaRPr lang="en-US"/>
        </a:p>
      </dgm:t>
    </dgm:pt>
    <dgm:pt modelId="{126CC774-E7A0-4B64-89C5-2EB9DCC37042}" type="sibTrans" cxnId="{5C388930-A79E-4E53-A346-DA3E686279D2}">
      <dgm:prSet/>
      <dgm:spPr/>
      <dgm:t>
        <a:bodyPr/>
        <a:lstStyle/>
        <a:p>
          <a:endParaRPr lang="en-US"/>
        </a:p>
      </dgm:t>
    </dgm:pt>
    <dgm:pt modelId="{BE8462D8-42B0-4CDF-BD21-7F9A6482B128}">
      <dgm:prSet/>
      <dgm:spPr/>
      <dgm:t>
        <a:bodyPr/>
        <a:lstStyle/>
        <a:p>
          <a:r>
            <a:rPr lang="en-US" dirty="0" err="1" smtClean="0"/>
            <a:t>Mengikuti</a:t>
          </a:r>
          <a:r>
            <a:rPr lang="en-US" dirty="0" smtClean="0"/>
            <a:t> </a:t>
          </a:r>
          <a:r>
            <a:rPr lang="en-US" dirty="0" err="1" smtClean="0"/>
            <a:t>kaidah</a:t>
          </a:r>
          <a:r>
            <a:rPr lang="en-US" dirty="0" smtClean="0"/>
            <a:t> </a:t>
          </a:r>
          <a:r>
            <a:rPr lang="en-US" dirty="0" err="1" smtClean="0"/>
            <a:t>fonotatik</a:t>
          </a:r>
          <a:endParaRPr lang="en-US" dirty="0"/>
        </a:p>
      </dgm:t>
    </dgm:pt>
    <dgm:pt modelId="{B48E66C8-F0D5-4BF5-BA53-4D69B7AE9F98}" type="parTrans" cxnId="{B3133B9B-FC83-4BFC-B300-F36B172F85AD}">
      <dgm:prSet/>
      <dgm:spPr/>
      <dgm:t>
        <a:bodyPr/>
        <a:lstStyle/>
        <a:p>
          <a:endParaRPr lang="en-US"/>
        </a:p>
      </dgm:t>
    </dgm:pt>
    <dgm:pt modelId="{0D6E3E4F-2975-41B5-8E06-C7217058CD25}" type="sibTrans" cxnId="{B3133B9B-FC83-4BFC-B300-F36B172F85AD}">
      <dgm:prSet/>
      <dgm:spPr/>
      <dgm:t>
        <a:bodyPr/>
        <a:lstStyle/>
        <a:p>
          <a:endParaRPr lang="en-US"/>
        </a:p>
      </dgm:t>
    </dgm:pt>
    <dgm:pt modelId="{BFD844D0-4975-4B72-827B-AB6D8047DCBA}" type="pres">
      <dgm:prSet presAssocID="{4C663C89-4BD2-4CF8-82F6-C37D2016F8A9}" presName="linearFlow" presStyleCnt="0">
        <dgm:presLayoutVars>
          <dgm:dir/>
          <dgm:animLvl val="lvl"/>
          <dgm:resizeHandles val="exact"/>
        </dgm:presLayoutVars>
      </dgm:prSet>
      <dgm:spPr/>
      <dgm:t>
        <a:bodyPr/>
        <a:lstStyle/>
        <a:p>
          <a:endParaRPr lang="en-US"/>
        </a:p>
      </dgm:t>
    </dgm:pt>
    <dgm:pt modelId="{5454A177-7C02-4781-85B0-D914340AF7D1}" type="pres">
      <dgm:prSet presAssocID="{41BD43DE-661D-4814-822D-B9D4CA86A747}" presName="composite" presStyleCnt="0"/>
      <dgm:spPr/>
    </dgm:pt>
    <dgm:pt modelId="{0A39AD87-3F89-4A24-A815-6954456D5BF2}" type="pres">
      <dgm:prSet presAssocID="{41BD43DE-661D-4814-822D-B9D4CA86A747}" presName="parentText" presStyleLbl="alignNode1" presStyleIdx="0" presStyleCnt="4">
        <dgm:presLayoutVars>
          <dgm:chMax val="1"/>
          <dgm:bulletEnabled val="1"/>
        </dgm:presLayoutVars>
      </dgm:prSet>
      <dgm:spPr/>
      <dgm:t>
        <a:bodyPr/>
        <a:lstStyle/>
        <a:p>
          <a:endParaRPr lang="en-US"/>
        </a:p>
      </dgm:t>
    </dgm:pt>
    <dgm:pt modelId="{3DF513A8-FA77-4E35-8389-553FF7D3F81E}" type="pres">
      <dgm:prSet presAssocID="{41BD43DE-661D-4814-822D-B9D4CA86A747}" presName="descendantText" presStyleLbl="alignAcc1" presStyleIdx="0" presStyleCnt="4">
        <dgm:presLayoutVars>
          <dgm:bulletEnabled val="1"/>
        </dgm:presLayoutVars>
      </dgm:prSet>
      <dgm:spPr/>
      <dgm:t>
        <a:bodyPr/>
        <a:lstStyle/>
        <a:p>
          <a:endParaRPr lang="en-US"/>
        </a:p>
      </dgm:t>
    </dgm:pt>
    <dgm:pt modelId="{EC25BEC6-16CB-4239-A500-9E11F8850C5F}" type="pres">
      <dgm:prSet presAssocID="{324FD9B8-B441-4777-83ED-7E70E5A78D8D}" presName="sp" presStyleCnt="0"/>
      <dgm:spPr/>
    </dgm:pt>
    <dgm:pt modelId="{95A8AA22-1FB6-486B-91D4-249FCEF06B22}" type="pres">
      <dgm:prSet presAssocID="{0D3D4A17-775F-4A00-A440-938ABEC31E7F}" presName="composite" presStyleCnt="0"/>
      <dgm:spPr/>
    </dgm:pt>
    <dgm:pt modelId="{238C603D-6F7D-4AB3-B81C-749E4F303233}" type="pres">
      <dgm:prSet presAssocID="{0D3D4A17-775F-4A00-A440-938ABEC31E7F}" presName="parentText" presStyleLbl="alignNode1" presStyleIdx="1" presStyleCnt="4">
        <dgm:presLayoutVars>
          <dgm:chMax val="1"/>
          <dgm:bulletEnabled val="1"/>
        </dgm:presLayoutVars>
      </dgm:prSet>
      <dgm:spPr/>
      <dgm:t>
        <a:bodyPr/>
        <a:lstStyle/>
        <a:p>
          <a:endParaRPr lang="en-US"/>
        </a:p>
      </dgm:t>
    </dgm:pt>
    <dgm:pt modelId="{46325E1D-8E88-47AC-8E68-B28250890CAD}" type="pres">
      <dgm:prSet presAssocID="{0D3D4A17-775F-4A00-A440-938ABEC31E7F}" presName="descendantText" presStyleLbl="alignAcc1" presStyleIdx="1" presStyleCnt="4">
        <dgm:presLayoutVars>
          <dgm:bulletEnabled val="1"/>
        </dgm:presLayoutVars>
      </dgm:prSet>
      <dgm:spPr/>
      <dgm:t>
        <a:bodyPr/>
        <a:lstStyle/>
        <a:p>
          <a:endParaRPr lang="en-US"/>
        </a:p>
      </dgm:t>
    </dgm:pt>
    <dgm:pt modelId="{B11DA566-0B3F-42E8-93CF-CE6A1116BDFB}" type="pres">
      <dgm:prSet presAssocID="{A1C0AB63-48A9-4FEF-96A9-46B95BEFA3A8}" presName="sp" presStyleCnt="0"/>
      <dgm:spPr/>
    </dgm:pt>
    <dgm:pt modelId="{757D9097-DC1A-4202-98AC-701B4CE6D2B1}" type="pres">
      <dgm:prSet presAssocID="{4A4E96DC-FA1C-44F3-A93F-1D2331CBCC26}" presName="composite" presStyleCnt="0"/>
      <dgm:spPr/>
    </dgm:pt>
    <dgm:pt modelId="{10892B5A-7A0C-42B8-85ED-175805E782D4}" type="pres">
      <dgm:prSet presAssocID="{4A4E96DC-FA1C-44F3-A93F-1D2331CBCC26}" presName="parentText" presStyleLbl="alignNode1" presStyleIdx="2" presStyleCnt="4">
        <dgm:presLayoutVars>
          <dgm:chMax val="1"/>
          <dgm:bulletEnabled val="1"/>
        </dgm:presLayoutVars>
      </dgm:prSet>
      <dgm:spPr/>
      <dgm:t>
        <a:bodyPr/>
        <a:lstStyle/>
        <a:p>
          <a:endParaRPr lang="en-US"/>
        </a:p>
      </dgm:t>
    </dgm:pt>
    <dgm:pt modelId="{D287E655-02DA-44F6-A201-1BB6B5504748}" type="pres">
      <dgm:prSet presAssocID="{4A4E96DC-FA1C-44F3-A93F-1D2331CBCC26}" presName="descendantText" presStyleLbl="alignAcc1" presStyleIdx="2" presStyleCnt="4">
        <dgm:presLayoutVars>
          <dgm:bulletEnabled val="1"/>
        </dgm:presLayoutVars>
      </dgm:prSet>
      <dgm:spPr/>
      <dgm:t>
        <a:bodyPr/>
        <a:lstStyle/>
        <a:p>
          <a:endParaRPr lang="en-US"/>
        </a:p>
      </dgm:t>
    </dgm:pt>
    <dgm:pt modelId="{8C652E3B-34AA-4ACC-94B0-C85CED4802F5}" type="pres">
      <dgm:prSet presAssocID="{A64DE28D-B96E-41A5-B791-34662D10E86D}" presName="sp" presStyleCnt="0"/>
      <dgm:spPr/>
    </dgm:pt>
    <dgm:pt modelId="{FCB4B191-67B4-4923-A360-80BE2554A2FA}" type="pres">
      <dgm:prSet presAssocID="{6BE0E99C-7F34-4360-BFFB-95D943476CBC}" presName="composite" presStyleCnt="0"/>
      <dgm:spPr/>
    </dgm:pt>
    <dgm:pt modelId="{1A98C58B-E176-4774-A2A7-9F74D1302FE0}" type="pres">
      <dgm:prSet presAssocID="{6BE0E99C-7F34-4360-BFFB-95D943476CBC}" presName="parentText" presStyleLbl="alignNode1" presStyleIdx="3" presStyleCnt="4">
        <dgm:presLayoutVars>
          <dgm:chMax val="1"/>
          <dgm:bulletEnabled val="1"/>
        </dgm:presLayoutVars>
      </dgm:prSet>
      <dgm:spPr/>
      <dgm:t>
        <a:bodyPr/>
        <a:lstStyle/>
        <a:p>
          <a:endParaRPr lang="en-US"/>
        </a:p>
      </dgm:t>
    </dgm:pt>
    <dgm:pt modelId="{9FDD590D-E3B7-4C18-9A51-AF6264C55526}" type="pres">
      <dgm:prSet presAssocID="{6BE0E99C-7F34-4360-BFFB-95D943476CBC}" presName="descendantText" presStyleLbl="alignAcc1" presStyleIdx="3" presStyleCnt="4">
        <dgm:presLayoutVars>
          <dgm:bulletEnabled val="1"/>
        </dgm:presLayoutVars>
      </dgm:prSet>
      <dgm:spPr/>
      <dgm:t>
        <a:bodyPr/>
        <a:lstStyle/>
        <a:p>
          <a:endParaRPr lang="en-US"/>
        </a:p>
      </dgm:t>
    </dgm:pt>
  </dgm:ptLst>
  <dgm:cxnLst>
    <dgm:cxn modelId="{E3351690-E3FE-41F9-89D9-BF99A9161052}" srcId="{4A4E96DC-FA1C-44F3-A93F-1D2331CBCC26}" destId="{94B1328A-0E6C-48A1-9F01-86A5AE71A831}" srcOrd="1" destOrd="0" parTransId="{C37895BE-6B36-48A1-8C4C-8260540A85EB}" sibTransId="{B1C45BDB-A622-4987-A25A-855569990BB5}"/>
    <dgm:cxn modelId="{F2F07258-ACCE-4229-81A5-C91A8DF0B3BF}" srcId="{4C663C89-4BD2-4CF8-82F6-C37D2016F8A9}" destId="{4A4E96DC-FA1C-44F3-A93F-1D2331CBCC26}" srcOrd="2" destOrd="0" parTransId="{CFBDA77B-1479-4E18-B213-210B278FC58B}" sibTransId="{A64DE28D-B96E-41A5-B791-34662D10E86D}"/>
    <dgm:cxn modelId="{094DE45F-49A5-40AF-ABE9-04F56AD5073E}" type="presOf" srcId="{1440CFE1-C7C8-4268-9B1F-61C281A876AF}" destId="{46325E1D-8E88-47AC-8E68-B28250890CAD}" srcOrd="0" destOrd="0" presId="urn:microsoft.com/office/officeart/2005/8/layout/chevron2"/>
    <dgm:cxn modelId="{F0314F7C-14B5-406B-ACF8-9C0A0CBD3956}" type="presOf" srcId="{DD6D5EBC-3BE6-4E04-98CE-19A554ACF377}" destId="{3DF513A8-FA77-4E35-8389-553FF7D3F81E}" srcOrd="0" destOrd="0" presId="urn:microsoft.com/office/officeart/2005/8/layout/chevron2"/>
    <dgm:cxn modelId="{2C52197B-45B7-4F04-9592-BBE011DB3BC5}" type="presOf" srcId="{41BD43DE-661D-4814-822D-B9D4CA86A747}" destId="{0A39AD87-3F89-4A24-A815-6954456D5BF2}" srcOrd="0" destOrd="0" presId="urn:microsoft.com/office/officeart/2005/8/layout/chevron2"/>
    <dgm:cxn modelId="{9CC43645-B522-4F17-96D4-592CE7DFBB3B}" type="presOf" srcId="{2F1566CC-9801-4FBD-9041-8E97774307AB}" destId="{46325E1D-8E88-47AC-8E68-B28250890CAD}" srcOrd="0" destOrd="1" presId="urn:microsoft.com/office/officeart/2005/8/layout/chevron2"/>
    <dgm:cxn modelId="{B3133B9B-FC83-4BFC-B300-F36B172F85AD}" srcId="{6BE0E99C-7F34-4360-BFFB-95D943476CBC}" destId="{BE8462D8-42B0-4CDF-BD21-7F9A6482B128}" srcOrd="1" destOrd="0" parTransId="{B48E66C8-F0D5-4BF5-BA53-4D69B7AE9F98}" sibTransId="{0D6E3E4F-2975-41B5-8E06-C7217058CD25}"/>
    <dgm:cxn modelId="{FFF14CFF-3255-4F5B-9BBC-C6DD8DFBC8DA}" srcId="{0D3D4A17-775F-4A00-A440-938ABEC31E7F}" destId="{2F1566CC-9801-4FBD-9041-8E97774307AB}" srcOrd="1" destOrd="0" parTransId="{F3170CCC-1E6A-440E-9BB1-33606F00B49D}" sibTransId="{E687D2B8-03AE-4B4B-89CC-018A6BDD7B83}"/>
    <dgm:cxn modelId="{4A306C1E-83C4-4803-A742-7F6E32C571F2}" srcId="{0D3D4A17-775F-4A00-A440-938ABEC31E7F}" destId="{1440CFE1-C7C8-4268-9B1F-61C281A876AF}" srcOrd="0" destOrd="0" parTransId="{5DEA278C-1195-4267-BB90-36107F59A6D3}" sibTransId="{F179E806-0146-4C21-B3F8-618A1AEB9939}"/>
    <dgm:cxn modelId="{B0AB9C96-B74B-41C6-9853-D28DE0C99823}" type="presOf" srcId="{4A4E96DC-FA1C-44F3-A93F-1D2331CBCC26}" destId="{10892B5A-7A0C-42B8-85ED-175805E782D4}" srcOrd="0" destOrd="0" presId="urn:microsoft.com/office/officeart/2005/8/layout/chevron2"/>
    <dgm:cxn modelId="{D5450E68-84E9-4264-8FCB-B4EEC9B25ED4}" type="presOf" srcId="{4C663C89-4BD2-4CF8-82F6-C37D2016F8A9}" destId="{BFD844D0-4975-4B72-827B-AB6D8047DCBA}" srcOrd="0" destOrd="0" presId="urn:microsoft.com/office/officeart/2005/8/layout/chevron2"/>
    <dgm:cxn modelId="{4256D0C5-98EB-4EA0-9491-DFBCB6A17B72}" srcId="{4C663C89-4BD2-4CF8-82F6-C37D2016F8A9}" destId="{0D3D4A17-775F-4A00-A440-938ABEC31E7F}" srcOrd="1" destOrd="0" parTransId="{D8FE6FAC-53E3-4B19-A64C-C236FECA1CE8}" sibTransId="{A1C0AB63-48A9-4FEF-96A9-46B95BEFA3A8}"/>
    <dgm:cxn modelId="{31AAA9F9-91EC-4F90-A3E4-FDC4CD8D11E1}" type="presOf" srcId="{A148A4E9-1EFE-4349-A087-0D1525E8C2FF}" destId="{D287E655-02DA-44F6-A201-1BB6B5504748}" srcOrd="0" destOrd="0" presId="urn:microsoft.com/office/officeart/2005/8/layout/chevron2"/>
    <dgm:cxn modelId="{C687B611-4A27-47C7-9307-F8A4439F8985}" srcId="{4A4E96DC-FA1C-44F3-A93F-1D2331CBCC26}" destId="{A148A4E9-1EFE-4349-A087-0D1525E8C2FF}" srcOrd="0" destOrd="0" parTransId="{E006F9F3-88AE-49CA-9642-D6C5B9AF9B73}" sibTransId="{1EC3084D-F149-438D-973F-D39BE11422DF}"/>
    <dgm:cxn modelId="{C46326CB-8F1A-4AAD-85A9-31B6F9C71839}" srcId="{4C663C89-4BD2-4CF8-82F6-C37D2016F8A9}" destId="{41BD43DE-661D-4814-822D-B9D4CA86A747}" srcOrd="0" destOrd="0" parTransId="{7850F288-D2F0-408A-8A38-65B6C6D2F99B}" sibTransId="{324FD9B8-B441-4777-83ED-7E70E5A78D8D}"/>
    <dgm:cxn modelId="{B71AAB8E-806B-4B3B-816A-F3322D466909}" srcId="{4C663C89-4BD2-4CF8-82F6-C37D2016F8A9}" destId="{6BE0E99C-7F34-4360-BFFB-95D943476CBC}" srcOrd="3" destOrd="0" parTransId="{AF1D5DF1-17C6-4D7E-B9BF-F648CB4ED608}" sibTransId="{23B8DD4C-23F2-4811-ACCA-929A973FAE98}"/>
    <dgm:cxn modelId="{BD983388-CB12-4BA4-BF3C-534B4B039BCA}" type="presOf" srcId="{94B1328A-0E6C-48A1-9F01-86A5AE71A831}" destId="{D287E655-02DA-44F6-A201-1BB6B5504748}" srcOrd="0" destOrd="1" presId="urn:microsoft.com/office/officeart/2005/8/layout/chevron2"/>
    <dgm:cxn modelId="{A3495083-CFD8-497E-9538-9A1161B64680}" type="presOf" srcId="{0D3D4A17-775F-4A00-A440-938ABEC31E7F}" destId="{238C603D-6F7D-4AB3-B81C-749E4F303233}" srcOrd="0" destOrd="0" presId="urn:microsoft.com/office/officeart/2005/8/layout/chevron2"/>
    <dgm:cxn modelId="{F5B45418-2DC9-4012-B0F9-5FBC8C6B2230}" type="presOf" srcId="{6BE0E99C-7F34-4360-BFFB-95D943476CBC}" destId="{1A98C58B-E176-4774-A2A7-9F74D1302FE0}" srcOrd="0" destOrd="0" presId="urn:microsoft.com/office/officeart/2005/8/layout/chevron2"/>
    <dgm:cxn modelId="{5C388930-A79E-4E53-A346-DA3E686279D2}" srcId="{6BE0E99C-7F34-4360-BFFB-95D943476CBC}" destId="{6326CD6C-3CBD-4CD0-9BDC-387A3452CF34}" srcOrd="0" destOrd="0" parTransId="{C5D75CA3-B779-4956-8179-2EE5DA4B4CB7}" sibTransId="{126CC774-E7A0-4B64-89C5-2EB9DCC37042}"/>
    <dgm:cxn modelId="{B2A1E8A3-2B39-4444-94C6-925C40ABA411}" type="presOf" srcId="{BE8462D8-42B0-4CDF-BD21-7F9A6482B128}" destId="{9FDD590D-E3B7-4C18-9A51-AF6264C55526}" srcOrd="0" destOrd="1" presId="urn:microsoft.com/office/officeart/2005/8/layout/chevron2"/>
    <dgm:cxn modelId="{051B7B58-146A-47E3-A829-51116887C618}" srcId="{41BD43DE-661D-4814-822D-B9D4CA86A747}" destId="{DD6D5EBC-3BE6-4E04-98CE-19A554ACF377}" srcOrd="0" destOrd="0" parTransId="{6D1728DA-DD31-444E-9692-BD5CED6285A0}" sibTransId="{5AD66735-9533-4565-A4C1-9E1D6AD95216}"/>
    <dgm:cxn modelId="{6872CBDD-D99F-403E-AE4E-C44C5CD34514}" type="presOf" srcId="{6326CD6C-3CBD-4CD0-9BDC-387A3452CF34}" destId="{9FDD590D-E3B7-4C18-9A51-AF6264C55526}" srcOrd="0" destOrd="0" presId="urn:microsoft.com/office/officeart/2005/8/layout/chevron2"/>
    <dgm:cxn modelId="{048CE709-3600-478A-B25A-B65B2F7AA7E5}" type="presParOf" srcId="{BFD844D0-4975-4B72-827B-AB6D8047DCBA}" destId="{5454A177-7C02-4781-85B0-D914340AF7D1}" srcOrd="0" destOrd="0" presId="urn:microsoft.com/office/officeart/2005/8/layout/chevron2"/>
    <dgm:cxn modelId="{383108E4-6F46-422B-B9E7-525CCCD65061}" type="presParOf" srcId="{5454A177-7C02-4781-85B0-D914340AF7D1}" destId="{0A39AD87-3F89-4A24-A815-6954456D5BF2}" srcOrd="0" destOrd="0" presId="urn:microsoft.com/office/officeart/2005/8/layout/chevron2"/>
    <dgm:cxn modelId="{EEA4B083-BEEC-4EFC-A03F-FD0897D8F88E}" type="presParOf" srcId="{5454A177-7C02-4781-85B0-D914340AF7D1}" destId="{3DF513A8-FA77-4E35-8389-553FF7D3F81E}" srcOrd="1" destOrd="0" presId="urn:microsoft.com/office/officeart/2005/8/layout/chevron2"/>
    <dgm:cxn modelId="{C2C2AD13-6CC5-4CDA-B5DA-2A99B6FB867B}" type="presParOf" srcId="{BFD844D0-4975-4B72-827B-AB6D8047DCBA}" destId="{EC25BEC6-16CB-4239-A500-9E11F8850C5F}" srcOrd="1" destOrd="0" presId="urn:microsoft.com/office/officeart/2005/8/layout/chevron2"/>
    <dgm:cxn modelId="{ED303158-A550-4802-A5CE-AFB50AF91062}" type="presParOf" srcId="{BFD844D0-4975-4B72-827B-AB6D8047DCBA}" destId="{95A8AA22-1FB6-486B-91D4-249FCEF06B22}" srcOrd="2" destOrd="0" presId="urn:microsoft.com/office/officeart/2005/8/layout/chevron2"/>
    <dgm:cxn modelId="{6251D927-B1CE-4291-8641-B56F75E37AE1}" type="presParOf" srcId="{95A8AA22-1FB6-486B-91D4-249FCEF06B22}" destId="{238C603D-6F7D-4AB3-B81C-749E4F303233}" srcOrd="0" destOrd="0" presId="urn:microsoft.com/office/officeart/2005/8/layout/chevron2"/>
    <dgm:cxn modelId="{987C2426-CD2F-4A26-B70E-5B26E4F0387D}" type="presParOf" srcId="{95A8AA22-1FB6-486B-91D4-249FCEF06B22}" destId="{46325E1D-8E88-47AC-8E68-B28250890CAD}" srcOrd="1" destOrd="0" presId="urn:microsoft.com/office/officeart/2005/8/layout/chevron2"/>
    <dgm:cxn modelId="{FA07E90C-322C-4B6D-A06E-55AADE42CEBD}" type="presParOf" srcId="{BFD844D0-4975-4B72-827B-AB6D8047DCBA}" destId="{B11DA566-0B3F-42E8-93CF-CE6A1116BDFB}" srcOrd="3" destOrd="0" presId="urn:microsoft.com/office/officeart/2005/8/layout/chevron2"/>
    <dgm:cxn modelId="{49BF57AC-C43F-4C36-9BBE-BE03C8814378}" type="presParOf" srcId="{BFD844D0-4975-4B72-827B-AB6D8047DCBA}" destId="{757D9097-DC1A-4202-98AC-701B4CE6D2B1}" srcOrd="4" destOrd="0" presId="urn:microsoft.com/office/officeart/2005/8/layout/chevron2"/>
    <dgm:cxn modelId="{49D472C7-428A-440B-9186-3946608C7A97}" type="presParOf" srcId="{757D9097-DC1A-4202-98AC-701B4CE6D2B1}" destId="{10892B5A-7A0C-42B8-85ED-175805E782D4}" srcOrd="0" destOrd="0" presId="urn:microsoft.com/office/officeart/2005/8/layout/chevron2"/>
    <dgm:cxn modelId="{3B4084AC-4A3E-436B-BFDB-F662F4A733C1}" type="presParOf" srcId="{757D9097-DC1A-4202-98AC-701B4CE6D2B1}" destId="{D287E655-02DA-44F6-A201-1BB6B5504748}" srcOrd="1" destOrd="0" presId="urn:microsoft.com/office/officeart/2005/8/layout/chevron2"/>
    <dgm:cxn modelId="{2D076E4E-1E35-4F51-95F0-8D8E3EAED60E}" type="presParOf" srcId="{BFD844D0-4975-4B72-827B-AB6D8047DCBA}" destId="{8C652E3B-34AA-4ACC-94B0-C85CED4802F5}" srcOrd="5" destOrd="0" presId="urn:microsoft.com/office/officeart/2005/8/layout/chevron2"/>
    <dgm:cxn modelId="{83EFC72C-EE95-4FB9-9063-44A0325678E3}" type="presParOf" srcId="{BFD844D0-4975-4B72-827B-AB6D8047DCBA}" destId="{FCB4B191-67B4-4923-A360-80BE2554A2FA}" srcOrd="6" destOrd="0" presId="urn:microsoft.com/office/officeart/2005/8/layout/chevron2"/>
    <dgm:cxn modelId="{EF743703-9745-4D3B-9EF1-7504723323BD}" type="presParOf" srcId="{FCB4B191-67B4-4923-A360-80BE2554A2FA}" destId="{1A98C58B-E176-4774-A2A7-9F74D1302FE0}" srcOrd="0" destOrd="0" presId="urn:microsoft.com/office/officeart/2005/8/layout/chevron2"/>
    <dgm:cxn modelId="{8CC0C4B2-1497-4A08-B972-7C2768A4327F}" type="presParOf" srcId="{FCB4B191-67B4-4923-A360-80BE2554A2FA}" destId="{9FDD590D-E3B7-4C18-9A51-AF6264C5552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EDD6BD8-0EE2-488C-BF8D-8B58AD14434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3F6B0AA-558B-4BBC-9AD8-312D16029C52}">
      <dgm:prSet phldrT="[Text]"/>
      <dgm:spPr/>
      <dgm:t>
        <a:bodyPr/>
        <a:lstStyle/>
        <a:p>
          <a:r>
            <a:rPr lang="en-US" dirty="0" err="1" smtClean="0"/>
            <a:t>Produksi</a:t>
          </a:r>
          <a:endParaRPr lang="en-US" dirty="0"/>
        </a:p>
      </dgm:t>
    </dgm:pt>
    <dgm:pt modelId="{97D922F7-C5BD-4269-B6CA-B0854FF1A666}" type="parTrans" cxnId="{64294134-2494-4EE2-8423-0F4D5BC398ED}">
      <dgm:prSet/>
      <dgm:spPr/>
      <dgm:t>
        <a:bodyPr/>
        <a:lstStyle/>
        <a:p>
          <a:endParaRPr lang="en-US"/>
        </a:p>
      </dgm:t>
    </dgm:pt>
    <dgm:pt modelId="{AAF2502C-17AC-4F04-A027-4E3A77F9FF45}" type="sibTrans" cxnId="{64294134-2494-4EE2-8423-0F4D5BC398ED}">
      <dgm:prSet/>
      <dgm:spPr/>
      <dgm:t>
        <a:bodyPr/>
        <a:lstStyle/>
        <a:p>
          <a:endParaRPr lang="en-US"/>
        </a:p>
      </dgm:t>
    </dgm:pt>
    <dgm:pt modelId="{230E9109-8169-4520-9A07-8D354AFC92DE}">
      <dgm:prSet phldrT="[Text]"/>
      <dgm:spPr/>
      <dgm:t>
        <a:bodyPr/>
        <a:lstStyle/>
        <a:p>
          <a:r>
            <a:rPr lang="en-US" dirty="0" err="1" smtClean="0"/>
            <a:t>Perencanaan</a:t>
          </a:r>
          <a:endParaRPr lang="en-US" dirty="0"/>
        </a:p>
      </dgm:t>
    </dgm:pt>
    <dgm:pt modelId="{CBA97AC0-A734-44F6-99AE-7A468E1C9C0F}" type="parTrans" cxnId="{68D81CB4-DCDD-4BAC-9330-9027895C264E}">
      <dgm:prSet/>
      <dgm:spPr/>
      <dgm:t>
        <a:bodyPr/>
        <a:lstStyle/>
        <a:p>
          <a:endParaRPr lang="en-US"/>
        </a:p>
      </dgm:t>
    </dgm:pt>
    <dgm:pt modelId="{E7FE17BA-56D8-4D4B-B36C-B49571190E34}" type="sibTrans" cxnId="{68D81CB4-DCDD-4BAC-9330-9027895C264E}">
      <dgm:prSet/>
      <dgm:spPr/>
      <dgm:t>
        <a:bodyPr/>
        <a:lstStyle/>
        <a:p>
          <a:endParaRPr lang="en-US"/>
        </a:p>
      </dgm:t>
    </dgm:pt>
    <dgm:pt modelId="{E13EBBEA-49BF-4FAF-B9FF-755ABB6ED62F}">
      <dgm:prSet phldrT="[Text]"/>
      <dgm:spPr/>
      <dgm:t>
        <a:bodyPr/>
        <a:lstStyle/>
        <a:p>
          <a:r>
            <a:rPr lang="en-US" dirty="0" err="1" smtClean="0"/>
            <a:t>wacana</a:t>
          </a:r>
          <a:endParaRPr lang="en-US" dirty="0"/>
        </a:p>
      </dgm:t>
    </dgm:pt>
    <dgm:pt modelId="{176AA6B2-2228-4EB1-9D74-7165FDBB31E3}" type="parTrans" cxnId="{8ED81BE4-F3DD-4F7F-A132-346D2148E0CB}">
      <dgm:prSet/>
      <dgm:spPr/>
      <dgm:t>
        <a:bodyPr/>
        <a:lstStyle/>
        <a:p>
          <a:endParaRPr lang="en-US"/>
        </a:p>
      </dgm:t>
    </dgm:pt>
    <dgm:pt modelId="{7FF55FCA-563B-4C84-A1FA-72F2814EBE11}" type="sibTrans" cxnId="{8ED81BE4-F3DD-4F7F-A132-346D2148E0CB}">
      <dgm:prSet/>
      <dgm:spPr/>
      <dgm:t>
        <a:bodyPr/>
        <a:lstStyle/>
        <a:p>
          <a:endParaRPr lang="en-US"/>
        </a:p>
      </dgm:t>
    </dgm:pt>
    <dgm:pt modelId="{8EE05944-D9B0-4205-8977-11971C9488BC}">
      <dgm:prSet phldrT="[Text]"/>
      <dgm:spPr/>
      <dgm:t>
        <a:bodyPr/>
        <a:lstStyle/>
        <a:p>
          <a:r>
            <a:rPr lang="en-US" dirty="0" err="1" smtClean="0"/>
            <a:t>kalimat</a:t>
          </a:r>
          <a:endParaRPr lang="en-US" dirty="0"/>
        </a:p>
      </dgm:t>
    </dgm:pt>
    <dgm:pt modelId="{202A8A85-6C39-4696-9E4E-8F67ADE177C9}" type="parTrans" cxnId="{8A30C0AA-E59F-4D2F-AB4C-DE420EE2A8F9}">
      <dgm:prSet/>
      <dgm:spPr/>
      <dgm:t>
        <a:bodyPr/>
        <a:lstStyle/>
        <a:p>
          <a:endParaRPr lang="en-US"/>
        </a:p>
      </dgm:t>
    </dgm:pt>
    <dgm:pt modelId="{11EDDF14-F180-4EEC-89BB-5BF302199016}" type="sibTrans" cxnId="{8A30C0AA-E59F-4D2F-AB4C-DE420EE2A8F9}">
      <dgm:prSet/>
      <dgm:spPr/>
      <dgm:t>
        <a:bodyPr/>
        <a:lstStyle/>
        <a:p>
          <a:endParaRPr lang="en-US"/>
        </a:p>
      </dgm:t>
    </dgm:pt>
    <dgm:pt modelId="{3FACDA5B-C3AC-4725-8947-47C73F2B8A02}">
      <dgm:prSet phldrT="[Text]"/>
      <dgm:spPr/>
      <dgm:t>
        <a:bodyPr/>
        <a:lstStyle/>
        <a:p>
          <a:r>
            <a:rPr lang="en-US" dirty="0" err="1" smtClean="0"/>
            <a:t>Pelaksanaan</a:t>
          </a:r>
          <a:endParaRPr lang="en-US" dirty="0"/>
        </a:p>
      </dgm:t>
    </dgm:pt>
    <dgm:pt modelId="{74FB7E4E-B985-4180-A899-715DED2F6EBB}" type="parTrans" cxnId="{9FB166A3-6A3A-4D16-BDF0-18CA0BAE372B}">
      <dgm:prSet/>
      <dgm:spPr/>
      <dgm:t>
        <a:bodyPr/>
        <a:lstStyle/>
        <a:p>
          <a:endParaRPr lang="en-US"/>
        </a:p>
      </dgm:t>
    </dgm:pt>
    <dgm:pt modelId="{F5037CA3-50FF-46B3-AA7C-C238842E6872}" type="sibTrans" cxnId="{9FB166A3-6A3A-4D16-BDF0-18CA0BAE372B}">
      <dgm:prSet/>
      <dgm:spPr/>
      <dgm:t>
        <a:bodyPr/>
        <a:lstStyle/>
        <a:p>
          <a:endParaRPr lang="en-US"/>
        </a:p>
      </dgm:t>
    </dgm:pt>
    <dgm:pt modelId="{B7D33065-3937-4589-AE80-A8455E592E2C}">
      <dgm:prSet phldrT="[Text]"/>
      <dgm:spPr/>
      <dgm:t>
        <a:bodyPr/>
        <a:lstStyle/>
        <a:p>
          <a:r>
            <a:rPr lang="en-US" dirty="0" smtClean="0"/>
            <a:t>Program </a:t>
          </a:r>
          <a:r>
            <a:rPr lang="en-US" dirty="0" err="1" smtClean="0"/>
            <a:t>artikulasi</a:t>
          </a:r>
          <a:endParaRPr lang="en-US" dirty="0"/>
        </a:p>
      </dgm:t>
    </dgm:pt>
    <dgm:pt modelId="{75EAD003-52B7-4F1B-84E6-979144FAAA27}" type="parTrans" cxnId="{4D0E547E-77C5-47F9-90DD-919B696CC7C5}">
      <dgm:prSet/>
      <dgm:spPr/>
      <dgm:t>
        <a:bodyPr/>
        <a:lstStyle/>
        <a:p>
          <a:endParaRPr lang="en-US"/>
        </a:p>
      </dgm:t>
    </dgm:pt>
    <dgm:pt modelId="{B7BCE34D-9072-4EAB-8CE0-959B26D66E5F}" type="sibTrans" cxnId="{4D0E547E-77C5-47F9-90DD-919B696CC7C5}">
      <dgm:prSet/>
      <dgm:spPr/>
      <dgm:t>
        <a:bodyPr/>
        <a:lstStyle/>
        <a:p>
          <a:endParaRPr lang="en-US"/>
        </a:p>
      </dgm:t>
    </dgm:pt>
    <dgm:pt modelId="{C02CEC61-3EF0-4529-9C39-B0CFBBA25170}">
      <dgm:prSet phldrT="[Text]"/>
      <dgm:spPr/>
      <dgm:t>
        <a:bodyPr/>
        <a:lstStyle/>
        <a:p>
          <a:r>
            <a:rPr lang="en-US" dirty="0" err="1" smtClean="0"/>
            <a:t>konstituen</a:t>
          </a:r>
          <a:endParaRPr lang="en-US" dirty="0"/>
        </a:p>
      </dgm:t>
    </dgm:pt>
    <dgm:pt modelId="{1099B13C-7743-45E2-A9FE-2E85D63345C0}" type="parTrans" cxnId="{9E8B9F1B-82FA-4FAA-B243-31D997E5ED80}">
      <dgm:prSet/>
      <dgm:spPr/>
      <dgm:t>
        <a:bodyPr/>
        <a:lstStyle/>
        <a:p>
          <a:endParaRPr lang="en-US"/>
        </a:p>
      </dgm:t>
    </dgm:pt>
    <dgm:pt modelId="{0DCB5C78-8FE8-4F1E-85A9-860382B473D7}" type="sibTrans" cxnId="{9E8B9F1B-82FA-4FAA-B243-31D997E5ED80}">
      <dgm:prSet/>
      <dgm:spPr/>
      <dgm:t>
        <a:bodyPr/>
        <a:lstStyle/>
        <a:p>
          <a:endParaRPr lang="en-US"/>
        </a:p>
      </dgm:t>
    </dgm:pt>
    <dgm:pt modelId="{BB291EDC-4EE6-44A5-B84B-C0C31866094B}">
      <dgm:prSet phldrT="[Text]"/>
      <dgm:spPr/>
      <dgm:t>
        <a:bodyPr/>
        <a:lstStyle/>
        <a:p>
          <a:r>
            <a:rPr lang="en-US" dirty="0" err="1" smtClean="0"/>
            <a:t>artikulasi</a:t>
          </a:r>
          <a:endParaRPr lang="en-US" dirty="0"/>
        </a:p>
      </dgm:t>
    </dgm:pt>
    <dgm:pt modelId="{2FC59AD7-9D14-4292-95F3-E1A5701C179E}" type="parTrans" cxnId="{ECFD23EA-748C-4A97-A805-41E2800DED4E}">
      <dgm:prSet/>
      <dgm:spPr/>
      <dgm:t>
        <a:bodyPr/>
        <a:lstStyle/>
        <a:p>
          <a:endParaRPr lang="en-US"/>
        </a:p>
      </dgm:t>
    </dgm:pt>
    <dgm:pt modelId="{316DF716-144F-4E32-87CA-643585850407}" type="sibTrans" cxnId="{ECFD23EA-748C-4A97-A805-41E2800DED4E}">
      <dgm:prSet/>
      <dgm:spPr/>
      <dgm:t>
        <a:bodyPr/>
        <a:lstStyle/>
        <a:p>
          <a:endParaRPr lang="en-US"/>
        </a:p>
      </dgm:t>
    </dgm:pt>
    <dgm:pt modelId="{B80A7998-533A-4221-9C8A-31832C5BA060}" type="pres">
      <dgm:prSet presAssocID="{2EDD6BD8-0EE2-488C-BF8D-8B58AD14434F}" presName="hierChild1" presStyleCnt="0">
        <dgm:presLayoutVars>
          <dgm:chPref val="1"/>
          <dgm:dir/>
          <dgm:animOne val="branch"/>
          <dgm:animLvl val="lvl"/>
          <dgm:resizeHandles/>
        </dgm:presLayoutVars>
      </dgm:prSet>
      <dgm:spPr/>
      <dgm:t>
        <a:bodyPr/>
        <a:lstStyle/>
        <a:p>
          <a:endParaRPr lang="en-US"/>
        </a:p>
      </dgm:t>
    </dgm:pt>
    <dgm:pt modelId="{9D11EFAA-7EB2-4E10-8CC0-7BC082543773}" type="pres">
      <dgm:prSet presAssocID="{63F6B0AA-558B-4BBC-9AD8-312D16029C52}" presName="hierRoot1" presStyleCnt="0"/>
      <dgm:spPr/>
    </dgm:pt>
    <dgm:pt modelId="{24C61BD9-57DB-481B-AFC4-D4A66F3EDDAE}" type="pres">
      <dgm:prSet presAssocID="{63F6B0AA-558B-4BBC-9AD8-312D16029C52}" presName="composite" presStyleCnt="0"/>
      <dgm:spPr/>
    </dgm:pt>
    <dgm:pt modelId="{D8631A8D-A1CF-439C-BE56-5E70E0461BDC}" type="pres">
      <dgm:prSet presAssocID="{63F6B0AA-558B-4BBC-9AD8-312D16029C52}" presName="background" presStyleLbl="node0" presStyleIdx="0" presStyleCnt="1"/>
      <dgm:spPr/>
    </dgm:pt>
    <dgm:pt modelId="{19F4BC43-CAA9-4FFC-99CB-39E8391F8897}" type="pres">
      <dgm:prSet presAssocID="{63F6B0AA-558B-4BBC-9AD8-312D16029C52}" presName="text" presStyleLbl="fgAcc0" presStyleIdx="0" presStyleCnt="1" custLinFactNeighborX="-4053" custLinFactNeighborY="-47520">
        <dgm:presLayoutVars>
          <dgm:chPref val="3"/>
        </dgm:presLayoutVars>
      </dgm:prSet>
      <dgm:spPr/>
      <dgm:t>
        <a:bodyPr/>
        <a:lstStyle/>
        <a:p>
          <a:endParaRPr lang="en-US"/>
        </a:p>
      </dgm:t>
    </dgm:pt>
    <dgm:pt modelId="{652F837F-1AC6-479F-B3AC-461F92E913A8}" type="pres">
      <dgm:prSet presAssocID="{63F6B0AA-558B-4BBC-9AD8-312D16029C52}" presName="hierChild2" presStyleCnt="0"/>
      <dgm:spPr/>
    </dgm:pt>
    <dgm:pt modelId="{DFF86D78-891A-4953-9107-0F275623BF45}" type="pres">
      <dgm:prSet presAssocID="{CBA97AC0-A734-44F6-99AE-7A468E1C9C0F}" presName="Name10" presStyleLbl="parChTrans1D2" presStyleIdx="0" presStyleCnt="2"/>
      <dgm:spPr/>
      <dgm:t>
        <a:bodyPr/>
        <a:lstStyle/>
        <a:p>
          <a:endParaRPr lang="en-US"/>
        </a:p>
      </dgm:t>
    </dgm:pt>
    <dgm:pt modelId="{323C85DD-F5BD-4F8E-B30F-34A120A87958}" type="pres">
      <dgm:prSet presAssocID="{230E9109-8169-4520-9A07-8D354AFC92DE}" presName="hierRoot2" presStyleCnt="0"/>
      <dgm:spPr/>
    </dgm:pt>
    <dgm:pt modelId="{DEE88595-4C00-4828-AFD0-AE1838773E2A}" type="pres">
      <dgm:prSet presAssocID="{230E9109-8169-4520-9A07-8D354AFC92DE}" presName="composite2" presStyleCnt="0"/>
      <dgm:spPr/>
    </dgm:pt>
    <dgm:pt modelId="{C8F1E388-CCE5-4073-946B-BBE957723E1E}" type="pres">
      <dgm:prSet presAssocID="{230E9109-8169-4520-9A07-8D354AFC92DE}" presName="background2" presStyleLbl="node2" presStyleIdx="0" presStyleCnt="2"/>
      <dgm:spPr/>
    </dgm:pt>
    <dgm:pt modelId="{6813D7C0-ED33-4B7F-8884-D21CB369A491}" type="pres">
      <dgm:prSet presAssocID="{230E9109-8169-4520-9A07-8D354AFC92DE}" presName="text2" presStyleLbl="fgAcc2" presStyleIdx="0" presStyleCnt="2">
        <dgm:presLayoutVars>
          <dgm:chPref val="3"/>
        </dgm:presLayoutVars>
      </dgm:prSet>
      <dgm:spPr/>
      <dgm:t>
        <a:bodyPr/>
        <a:lstStyle/>
        <a:p>
          <a:endParaRPr lang="en-US"/>
        </a:p>
      </dgm:t>
    </dgm:pt>
    <dgm:pt modelId="{341E9DC7-8FBD-4DE1-ACAD-E3E72AC5E25B}" type="pres">
      <dgm:prSet presAssocID="{230E9109-8169-4520-9A07-8D354AFC92DE}" presName="hierChild3" presStyleCnt="0"/>
      <dgm:spPr/>
    </dgm:pt>
    <dgm:pt modelId="{A9F84B0A-D893-4879-B915-D5CDE003C410}" type="pres">
      <dgm:prSet presAssocID="{176AA6B2-2228-4EB1-9D74-7165FDBB31E3}" presName="Name17" presStyleLbl="parChTrans1D3" presStyleIdx="0" presStyleCnt="5"/>
      <dgm:spPr/>
      <dgm:t>
        <a:bodyPr/>
        <a:lstStyle/>
        <a:p>
          <a:endParaRPr lang="en-US"/>
        </a:p>
      </dgm:t>
    </dgm:pt>
    <dgm:pt modelId="{8E6CEA12-4BC7-4829-A98F-43C00251FDB3}" type="pres">
      <dgm:prSet presAssocID="{E13EBBEA-49BF-4FAF-B9FF-755ABB6ED62F}" presName="hierRoot3" presStyleCnt="0"/>
      <dgm:spPr/>
    </dgm:pt>
    <dgm:pt modelId="{BCC86382-0F37-40B0-8CD1-3335C4D352A3}" type="pres">
      <dgm:prSet presAssocID="{E13EBBEA-49BF-4FAF-B9FF-755ABB6ED62F}" presName="composite3" presStyleCnt="0"/>
      <dgm:spPr/>
    </dgm:pt>
    <dgm:pt modelId="{717D466F-0EF6-497C-BE3B-BC1B84C4B190}" type="pres">
      <dgm:prSet presAssocID="{E13EBBEA-49BF-4FAF-B9FF-755ABB6ED62F}" presName="background3" presStyleLbl="node3" presStyleIdx="0" presStyleCnt="5"/>
      <dgm:spPr/>
    </dgm:pt>
    <dgm:pt modelId="{DB800D5B-8976-47BC-8815-488EC13BA0A3}" type="pres">
      <dgm:prSet presAssocID="{E13EBBEA-49BF-4FAF-B9FF-755ABB6ED62F}" presName="text3" presStyleLbl="fgAcc3" presStyleIdx="0" presStyleCnt="5">
        <dgm:presLayoutVars>
          <dgm:chPref val="3"/>
        </dgm:presLayoutVars>
      </dgm:prSet>
      <dgm:spPr/>
      <dgm:t>
        <a:bodyPr/>
        <a:lstStyle/>
        <a:p>
          <a:endParaRPr lang="en-US"/>
        </a:p>
      </dgm:t>
    </dgm:pt>
    <dgm:pt modelId="{C483FA34-F25F-4644-8B4B-EBC2208DE9C9}" type="pres">
      <dgm:prSet presAssocID="{E13EBBEA-49BF-4FAF-B9FF-755ABB6ED62F}" presName="hierChild4" presStyleCnt="0"/>
      <dgm:spPr/>
    </dgm:pt>
    <dgm:pt modelId="{78967B44-4612-48CC-B2DE-2EE557E08984}" type="pres">
      <dgm:prSet presAssocID="{202A8A85-6C39-4696-9E4E-8F67ADE177C9}" presName="Name17" presStyleLbl="parChTrans1D3" presStyleIdx="1" presStyleCnt="5"/>
      <dgm:spPr/>
      <dgm:t>
        <a:bodyPr/>
        <a:lstStyle/>
        <a:p>
          <a:endParaRPr lang="en-US"/>
        </a:p>
      </dgm:t>
    </dgm:pt>
    <dgm:pt modelId="{7E0E76F5-8EE5-41D4-A675-A9B41C0C4F67}" type="pres">
      <dgm:prSet presAssocID="{8EE05944-D9B0-4205-8977-11971C9488BC}" presName="hierRoot3" presStyleCnt="0"/>
      <dgm:spPr/>
    </dgm:pt>
    <dgm:pt modelId="{31FE2D96-15F5-443A-AFE3-D4082454E644}" type="pres">
      <dgm:prSet presAssocID="{8EE05944-D9B0-4205-8977-11971C9488BC}" presName="composite3" presStyleCnt="0"/>
      <dgm:spPr/>
    </dgm:pt>
    <dgm:pt modelId="{3E7441E2-E507-4EEF-AC00-9C5D881EF3D0}" type="pres">
      <dgm:prSet presAssocID="{8EE05944-D9B0-4205-8977-11971C9488BC}" presName="background3" presStyleLbl="node3" presStyleIdx="1" presStyleCnt="5"/>
      <dgm:spPr/>
    </dgm:pt>
    <dgm:pt modelId="{C6A47DE8-FA12-4339-B74A-40AB5B9C4DF4}" type="pres">
      <dgm:prSet presAssocID="{8EE05944-D9B0-4205-8977-11971C9488BC}" presName="text3" presStyleLbl="fgAcc3" presStyleIdx="1" presStyleCnt="5">
        <dgm:presLayoutVars>
          <dgm:chPref val="3"/>
        </dgm:presLayoutVars>
      </dgm:prSet>
      <dgm:spPr/>
      <dgm:t>
        <a:bodyPr/>
        <a:lstStyle/>
        <a:p>
          <a:endParaRPr lang="en-US"/>
        </a:p>
      </dgm:t>
    </dgm:pt>
    <dgm:pt modelId="{4CB5F9CA-E76E-46EF-A1C0-3DE18D2007C6}" type="pres">
      <dgm:prSet presAssocID="{8EE05944-D9B0-4205-8977-11971C9488BC}" presName="hierChild4" presStyleCnt="0"/>
      <dgm:spPr/>
    </dgm:pt>
    <dgm:pt modelId="{379CAF22-EDCB-4B11-A67F-C7FF7CC0719E}" type="pres">
      <dgm:prSet presAssocID="{1099B13C-7743-45E2-A9FE-2E85D63345C0}" presName="Name17" presStyleLbl="parChTrans1D3" presStyleIdx="2" presStyleCnt="5"/>
      <dgm:spPr/>
      <dgm:t>
        <a:bodyPr/>
        <a:lstStyle/>
        <a:p>
          <a:endParaRPr lang="en-US"/>
        </a:p>
      </dgm:t>
    </dgm:pt>
    <dgm:pt modelId="{3C8071F7-9277-4E28-8D41-D858E8077AE0}" type="pres">
      <dgm:prSet presAssocID="{C02CEC61-3EF0-4529-9C39-B0CFBBA25170}" presName="hierRoot3" presStyleCnt="0"/>
      <dgm:spPr/>
    </dgm:pt>
    <dgm:pt modelId="{DAB1A6FF-FD06-48A5-9295-2348316FBF07}" type="pres">
      <dgm:prSet presAssocID="{C02CEC61-3EF0-4529-9C39-B0CFBBA25170}" presName="composite3" presStyleCnt="0"/>
      <dgm:spPr/>
    </dgm:pt>
    <dgm:pt modelId="{3A6627E4-97F8-48BF-9E47-84ABE0F81D8E}" type="pres">
      <dgm:prSet presAssocID="{C02CEC61-3EF0-4529-9C39-B0CFBBA25170}" presName="background3" presStyleLbl="node3" presStyleIdx="2" presStyleCnt="5"/>
      <dgm:spPr/>
    </dgm:pt>
    <dgm:pt modelId="{81444225-CC97-4571-8C7A-C408EB2537F6}" type="pres">
      <dgm:prSet presAssocID="{C02CEC61-3EF0-4529-9C39-B0CFBBA25170}" presName="text3" presStyleLbl="fgAcc3" presStyleIdx="2" presStyleCnt="5">
        <dgm:presLayoutVars>
          <dgm:chPref val="3"/>
        </dgm:presLayoutVars>
      </dgm:prSet>
      <dgm:spPr/>
      <dgm:t>
        <a:bodyPr/>
        <a:lstStyle/>
        <a:p>
          <a:endParaRPr lang="en-US"/>
        </a:p>
      </dgm:t>
    </dgm:pt>
    <dgm:pt modelId="{1ED67D3D-1A1A-4879-A968-7FBD76A30157}" type="pres">
      <dgm:prSet presAssocID="{C02CEC61-3EF0-4529-9C39-B0CFBBA25170}" presName="hierChild4" presStyleCnt="0"/>
      <dgm:spPr/>
    </dgm:pt>
    <dgm:pt modelId="{545294E4-F16D-45B5-B608-EE8B48D8CBCC}" type="pres">
      <dgm:prSet presAssocID="{74FB7E4E-B985-4180-A899-715DED2F6EBB}" presName="Name10" presStyleLbl="parChTrans1D2" presStyleIdx="1" presStyleCnt="2"/>
      <dgm:spPr/>
      <dgm:t>
        <a:bodyPr/>
        <a:lstStyle/>
        <a:p>
          <a:endParaRPr lang="en-US"/>
        </a:p>
      </dgm:t>
    </dgm:pt>
    <dgm:pt modelId="{0A63BB0B-FF12-42BC-BBD5-DB8D34279B16}" type="pres">
      <dgm:prSet presAssocID="{3FACDA5B-C3AC-4725-8947-47C73F2B8A02}" presName="hierRoot2" presStyleCnt="0"/>
      <dgm:spPr/>
    </dgm:pt>
    <dgm:pt modelId="{E0D08538-E843-4C97-B607-49308E54C95E}" type="pres">
      <dgm:prSet presAssocID="{3FACDA5B-C3AC-4725-8947-47C73F2B8A02}" presName="composite2" presStyleCnt="0"/>
      <dgm:spPr/>
    </dgm:pt>
    <dgm:pt modelId="{0189D7B1-FF9F-4CA7-AF46-5734D4EA9286}" type="pres">
      <dgm:prSet presAssocID="{3FACDA5B-C3AC-4725-8947-47C73F2B8A02}" presName="background2" presStyleLbl="node2" presStyleIdx="1" presStyleCnt="2"/>
      <dgm:spPr/>
    </dgm:pt>
    <dgm:pt modelId="{E67FEDC4-98F6-4264-AEAF-2645A9307E9B}" type="pres">
      <dgm:prSet presAssocID="{3FACDA5B-C3AC-4725-8947-47C73F2B8A02}" presName="text2" presStyleLbl="fgAcc2" presStyleIdx="1" presStyleCnt="2">
        <dgm:presLayoutVars>
          <dgm:chPref val="3"/>
        </dgm:presLayoutVars>
      </dgm:prSet>
      <dgm:spPr/>
      <dgm:t>
        <a:bodyPr/>
        <a:lstStyle/>
        <a:p>
          <a:endParaRPr lang="en-US"/>
        </a:p>
      </dgm:t>
    </dgm:pt>
    <dgm:pt modelId="{6B6501A8-6FDD-4FE9-8E41-F0CC70CAD6A9}" type="pres">
      <dgm:prSet presAssocID="{3FACDA5B-C3AC-4725-8947-47C73F2B8A02}" presName="hierChild3" presStyleCnt="0"/>
      <dgm:spPr/>
    </dgm:pt>
    <dgm:pt modelId="{4B12A284-68D4-4E1E-A5B4-1F8E8DD7C85C}" type="pres">
      <dgm:prSet presAssocID="{75EAD003-52B7-4F1B-84E6-979144FAAA27}" presName="Name17" presStyleLbl="parChTrans1D3" presStyleIdx="3" presStyleCnt="5"/>
      <dgm:spPr/>
      <dgm:t>
        <a:bodyPr/>
        <a:lstStyle/>
        <a:p>
          <a:endParaRPr lang="en-US"/>
        </a:p>
      </dgm:t>
    </dgm:pt>
    <dgm:pt modelId="{1DA03C0C-B312-4EC6-9EF6-20B407546ADB}" type="pres">
      <dgm:prSet presAssocID="{B7D33065-3937-4589-AE80-A8455E592E2C}" presName="hierRoot3" presStyleCnt="0"/>
      <dgm:spPr/>
    </dgm:pt>
    <dgm:pt modelId="{1F4170C3-0C01-444E-9B0E-5DEA708EC818}" type="pres">
      <dgm:prSet presAssocID="{B7D33065-3937-4589-AE80-A8455E592E2C}" presName="composite3" presStyleCnt="0"/>
      <dgm:spPr/>
    </dgm:pt>
    <dgm:pt modelId="{7A5D25A3-9637-4E6E-8B2E-1A86F8FF3C10}" type="pres">
      <dgm:prSet presAssocID="{B7D33065-3937-4589-AE80-A8455E592E2C}" presName="background3" presStyleLbl="node3" presStyleIdx="3" presStyleCnt="5"/>
      <dgm:spPr/>
    </dgm:pt>
    <dgm:pt modelId="{63D39D9C-9055-49B5-88DB-0E66655A071E}" type="pres">
      <dgm:prSet presAssocID="{B7D33065-3937-4589-AE80-A8455E592E2C}" presName="text3" presStyleLbl="fgAcc3" presStyleIdx="3" presStyleCnt="5">
        <dgm:presLayoutVars>
          <dgm:chPref val="3"/>
        </dgm:presLayoutVars>
      </dgm:prSet>
      <dgm:spPr/>
      <dgm:t>
        <a:bodyPr/>
        <a:lstStyle/>
        <a:p>
          <a:endParaRPr lang="en-US"/>
        </a:p>
      </dgm:t>
    </dgm:pt>
    <dgm:pt modelId="{BE503FAF-26B1-4D80-8609-469555A10D8C}" type="pres">
      <dgm:prSet presAssocID="{B7D33065-3937-4589-AE80-A8455E592E2C}" presName="hierChild4" presStyleCnt="0"/>
      <dgm:spPr/>
    </dgm:pt>
    <dgm:pt modelId="{D31D0C17-8BFF-4E71-9FE9-3ED0977D5E42}" type="pres">
      <dgm:prSet presAssocID="{2FC59AD7-9D14-4292-95F3-E1A5701C179E}" presName="Name17" presStyleLbl="parChTrans1D3" presStyleIdx="4" presStyleCnt="5"/>
      <dgm:spPr/>
      <dgm:t>
        <a:bodyPr/>
        <a:lstStyle/>
        <a:p>
          <a:endParaRPr lang="en-US"/>
        </a:p>
      </dgm:t>
    </dgm:pt>
    <dgm:pt modelId="{E7979962-6A37-4183-A537-5D43965A3EF3}" type="pres">
      <dgm:prSet presAssocID="{BB291EDC-4EE6-44A5-B84B-C0C31866094B}" presName="hierRoot3" presStyleCnt="0"/>
      <dgm:spPr/>
    </dgm:pt>
    <dgm:pt modelId="{621D3950-2A14-4A5A-AF24-E447C201E276}" type="pres">
      <dgm:prSet presAssocID="{BB291EDC-4EE6-44A5-B84B-C0C31866094B}" presName="composite3" presStyleCnt="0"/>
      <dgm:spPr/>
    </dgm:pt>
    <dgm:pt modelId="{6A5ECB5A-A191-49C9-8E8C-786D4863CD74}" type="pres">
      <dgm:prSet presAssocID="{BB291EDC-4EE6-44A5-B84B-C0C31866094B}" presName="background3" presStyleLbl="node3" presStyleIdx="4" presStyleCnt="5"/>
      <dgm:spPr/>
    </dgm:pt>
    <dgm:pt modelId="{4A5DB10D-015F-4DFC-9F34-A7F65ED56FC2}" type="pres">
      <dgm:prSet presAssocID="{BB291EDC-4EE6-44A5-B84B-C0C31866094B}" presName="text3" presStyleLbl="fgAcc3" presStyleIdx="4" presStyleCnt="5">
        <dgm:presLayoutVars>
          <dgm:chPref val="3"/>
        </dgm:presLayoutVars>
      </dgm:prSet>
      <dgm:spPr/>
      <dgm:t>
        <a:bodyPr/>
        <a:lstStyle/>
        <a:p>
          <a:endParaRPr lang="en-US"/>
        </a:p>
      </dgm:t>
    </dgm:pt>
    <dgm:pt modelId="{8B3CA722-1B00-422F-85AA-D341637E6B50}" type="pres">
      <dgm:prSet presAssocID="{BB291EDC-4EE6-44A5-B84B-C0C31866094B}" presName="hierChild4" presStyleCnt="0"/>
      <dgm:spPr/>
    </dgm:pt>
  </dgm:ptLst>
  <dgm:cxnLst>
    <dgm:cxn modelId="{D16325B9-055C-4571-A8C8-E31D3129B5E9}" type="presOf" srcId="{B7D33065-3937-4589-AE80-A8455E592E2C}" destId="{63D39D9C-9055-49B5-88DB-0E66655A071E}" srcOrd="0" destOrd="0" presId="urn:microsoft.com/office/officeart/2005/8/layout/hierarchy1"/>
    <dgm:cxn modelId="{1D16EB19-0906-46CA-90FD-821A9A634F70}" type="presOf" srcId="{63F6B0AA-558B-4BBC-9AD8-312D16029C52}" destId="{19F4BC43-CAA9-4FFC-99CB-39E8391F8897}" srcOrd="0" destOrd="0" presId="urn:microsoft.com/office/officeart/2005/8/layout/hierarchy1"/>
    <dgm:cxn modelId="{64294134-2494-4EE2-8423-0F4D5BC398ED}" srcId="{2EDD6BD8-0EE2-488C-BF8D-8B58AD14434F}" destId="{63F6B0AA-558B-4BBC-9AD8-312D16029C52}" srcOrd="0" destOrd="0" parTransId="{97D922F7-C5BD-4269-B6CA-B0854FF1A666}" sibTransId="{AAF2502C-17AC-4F04-A027-4E3A77F9FF45}"/>
    <dgm:cxn modelId="{8FAC976B-C5DC-4D92-882F-BBAEBBB356FE}" type="presOf" srcId="{2FC59AD7-9D14-4292-95F3-E1A5701C179E}" destId="{D31D0C17-8BFF-4E71-9FE9-3ED0977D5E42}" srcOrd="0" destOrd="0" presId="urn:microsoft.com/office/officeart/2005/8/layout/hierarchy1"/>
    <dgm:cxn modelId="{68807490-1B17-4A80-A02A-E806F5F66E37}" type="presOf" srcId="{2EDD6BD8-0EE2-488C-BF8D-8B58AD14434F}" destId="{B80A7998-533A-4221-9C8A-31832C5BA060}" srcOrd="0" destOrd="0" presId="urn:microsoft.com/office/officeart/2005/8/layout/hierarchy1"/>
    <dgm:cxn modelId="{8E7F8C8C-63D3-4866-A9CF-4C4C64AB42C3}" type="presOf" srcId="{74FB7E4E-B985-4180-A899-715DED2F6EBB}" destId="{545294E4-F16D-45B5-B608-EE8B48D8CBCC}" srcOrd="0" destOrd="0" presId="urn:microsoft.com/office/officeart/2005/8/layout/hierarchy1"/>
    <dgm:cxn modelId="{9BBB3208-3350-45DA-8E00-F5973543A921}" type="presOf" srcId="{1099B13C-7743-45E2-A9FE-2E85D63345C0}" destId="{379CAF22-EDCB-4B11-A67F-C7FF7CC0719E}" srcOrd="0" destOrd="0" presId="urn:microsoft.com/office/officeart/2005/8/layout/hierarchy1"/>
    <dgm:cxn modelId="{4D0E547E-77C5-47F9-90DD-919B696CC7C5}" srcId="{3FACDA5B-C3AC-4725-8947-47C73F2B8A02}" destId="{B7D33065-3937-4589-AE80-A8455E592E2C}" srcOrd="0" destOrd="0" parTransId="{75EAD003-52B7-4F1B-84E6-979144FAAA27}" sibTransId="{B7BCE34D-9072-4EAB-8CE0-959B26D66E5F}"/>
    <dgm:cxn modelId="{8A30C0AA-E59F-4D2F-AB4C-DE420EE2A8F9}" srcId="{230E9109-8169-4520-9A07-8D354AFC92DE}" destId="{8EE05944-D9B0-4205-8977-11971C9488BC}" srcOrd="1" destOrd="0" parTransId="{202A8A85-6C39-4696-9E4E-8F67ADE177C9}" sibTransId="{11EDDF14-F180-4EEC-89BB-5BF302199016}"/>
    <dgm:cxn modelId="{9FB166A3-6A3A-4D16-BDF0-18CA0BAE372B}" srcId="{63F6B0AA-558B-4BBC-9AD8-312D16029C52}" destId="{3FACDA5B-C3AC-4725-8947-47C73F2B8A02}" srcOrd="1" destOrd="0" parTransId="{74FB7E4E-B985-4180-A899-715DED2F6EBB}" sibTransId="{F5037CA3-50FF-46B3-AA7C-C238842E6872}"/>
    <dgm:cxn modelId="{3EF89A12-D269-44B5-8DB3-16AE82C57F56}" type="presOf" srcId="{176AA6B2-2228-4EB1-9D74-7165FDBB31E3}" destId="{A9F84B0A-D893-4879-B915-D5CDE003C410}" srcOrd="0" destOrd="0" presId="urn:microsoft.com/office/officeart/2005/8/layout/hierarchy1"/>
    <dgm:cxn modelId="{1D882D10-7343-431F-9928-A0C9E54CFA35}" type="presOf" srcId="{230E9109-8169-4520-9A07-8D354AFC92DE}" destId="{6813D7C0-ED33-4B7F-8884-D21CB369A491}" srcOrd="0" destOrd="0" presId="urn:microsoft.com/office/officeart/2005/8/layout/hierarchy1"/>
    <dgm:cxn modelId="{C89718D6-1994-43EC-BCDE-C4C977A38245}" type="presOf" srcId="{BB291EDC-4EE6-44A5-B84B-C0C31866094B}" destId="{4A5DB10D-015F-4DFC-9F34-A7F65ED56FC2}" srcOrd="0" destOrd="0" presId="urn:microsoft.com/office/officeart/2005/8/layout/hierarchy1"/>
    <dgm:cxn modelId="{3CA1B966-905E-446F-B9AA-98F2FEB1F8F9}" type="presOf" srcId="{202A8A85-6C39-4696-9E4E-8F67ADE177C9}" destId="{78967B44-4612-48CC-B2DE-2EE557E08984}" srcOrd="0" destOrd="0" presId="urn:microsoft.com/office/officeart/2005/8/layout/hierarchy1"/>
    <dgm:cxn modelId="{034714E6-6078-4D82-A5A7-EE5D35C4FD1C}" type="presOf" srcId="{8EE05944-D9B0-4205-8977-11971C9488BC}" destId="{C6A47DE8-FA12-4339-B74A-40AB5B9C4DF4}" srcOrd="0" destOrd="0" presId="urn:microsoft.com/office/officeart/2005/8/layout/hierarchy1"/>
    <dgm:cxn modelId="{B997D2C8-56C6-4B70-830A-CEDE350FF4B3}" type="presOf" srcId="{75EAD003-52B7-4F1B-84E6-979144FAAA27}" destId="{4B12A284-68D4-4E1E-A5B4-1F8E8DD7C85C}" srcOrd="0" destOrd="0" presId="urn:microsoft.com/office/officeart/2005/8/layout/hierarchy1"/>
    <dgm:cxn modelId="{8ED81BE4-F3DD-4F7F-A132-346D2148E0CB}" srcId="{230E9109-8169-4520-9A07-8D354AFC92DE}" destId="{E13EBBEA-49BF-4FAF-B9FF-755ABB6ED62F}" srcOrd="0" destOrd="0" parTransId="{176AA6B2-2228-4EB1-9D74-7165FDBB31E3}" sibTransId="{7FF55FCA-563B-4C84-A1FA-72F2814EBE11}"/>
    <dgm:cxn modelId="{9E8B9F1B-82FA-4FAA-B243-31D997E5ED80}" srcId="{230E9109-8169-4520-9A07-8D354AFC92DE}" destId="{C02CEC61-3EF0-4529-9C39-B0CFBBA25170}" srcOrd="2" destOrd="0" parTransId="{1099B13C-7743-45E2-A9FE-2E85D63345C0}" sibTransId="{0DCB5C78-8FE8-4F1E-85A9-860382B473D7}"/>
    <dgm:cxn modelId="{ECFD23EA-748C-4A97-A805-41E2800DED4E}" srcId="{3FACDA5B-C3AC-4725-8947-47C73F2B8A02}" destId="{BB291EDC-4EE6-44A5-B84B-C0C31866094B}" srcOrd="1" destOrd="0" parTransId="{2FC59AD7-9D14-4292-95F3-E1A5701C179E}" sibTransId="{316DF716-144F-4E32-87CA-643585850407}"/>
    <dgm:cxn modelId="{6B3A69C1-8158-409A-BB63-F6EE2150DC7C}" type="presOf" srcId="{CBA97AC0-A734-44F6-99AE-7A468E1C9C0F}" destId="{DFF86D78-891A-4953-9107-0F275623BF45}" srcOrd="0" destOrd="0" presId="urn:microsoft.com/office/officeart/2005/8/layout/hierarchy1"/>
    <dgm:cxn modelId="{2F80F3D2-ED29-472C-8D4F-BE38DFA89EBE}" type="presOf" srcId="{E13EBBEA-49BF-4FAF-B9FF-755ABB6ED62F}" destId="{DB800D5B-8976-47BC-8815-488EC13BA0A3}" srcOrd="0" destOrd="0" presId="urn:microsoft.com/office/officeart/2005/8/layout/hierarchy1"/>
    <dgm:cxn modelId="{68D81CB4-DCDD-4BAC-9330-9027895C264E}" srcId="{63F6B0AA-558B-4BBC-9AD8-312D16029C52}" destId="{230E9109-8169-4520-9A07-8D354AFC92DE}" srcOrd="0" destOrd="0" parTransId="{CBA97AC0-A734-44F6-99AE-7A468E1C9C0F}" sibTransId="{E7FE17BA-56D8-4D4B-B36C-B49571190E34}"/>
    <dgm:cxn modelId="{CFC46B26-6D4E-4B6B-B13C-010E199E77A6}" type="presOf" srcId="{3FACDA5B-C3AC-4725-8947-47C73F2B8A02}" destId="{E67FEDC4-98F6-4264-AEAF-2645A9307E9B}" srcOrd="0" destOrd="0" presId="urn:microsoft.com/office/officeart/2005/8/layout/hierarchy1"/>
    <dgm:cxn modelId="{FE1D836D-32B9-4CC7-9F26-14E192BA13D8}" type="presOf" srcId="{C02CEC61-3EF0-4529-9C39-B0CFBBA25170}" destId="{81444225-CC97-4571-8C7A-C408EB2537F6}" srcOrd="0" destOrd="0" presId="urn:microsoft.com/office/officeart/2005/8/layout/hierarchy1"/>
    <dgm:cxn modelId="{ACCBAEEC-9CDC-4751-A8EB-F314AD2AC807}" type="presParOf" srcId="{B80A7998-533A-4221-9C8A-31832C5BA060}" destId="{9D11EFAA-7EB2-4E10-8CC0-7BC082543773}" srcOrd="0" destOrd="0" presId="urn:microsoft.com/office/officeart/2005/8/layout/hierarchy1"/>
    <dgm:cxn modelId="{439DA0DA-802E-49C7-9B70-8B2FCBBB8AD5}" type="presParOf" srcId="{9D11EFAA-7EB2-4E10-8CC0-7BC082543773}" destId="{24C61BD9-57DB-481B-AFC4-D4A66F3EDDAE}" srcOrd="0" destOrd="0" presId="urn:microsoft.com/office/officeart/2005/8/layout/hierarchy1"/>
    <dgm:cxn modelId="{9B318DAB-ED52-4065-85AF-82939B33488E}" type="presParOf" srcId="{24C61BD9-57DB-481B-AFC4-D4A66F3EDDAE}" destId="{D8631A8D-A1CF-439C-BE56-5E70E0461BDC}" srcOrd="0" destOrd="0" presId="urn:microsoft.com/office/officeart/2005/8/layout/hierarchy1"/>
    <dgm:cxn modelId="{10AE659C-A8B7-4151-9767-2850C3C1726D}" type="presParOf" srcId="{24C61BD9-57DB-481B-AFC4-D4A66F3EDDAE}" destId="{19F4BC43-CAA9-4FFC-99CB-39E8391F8897}" srcOrd="1" destOrd="0" presId="urn:microsoft.com/office/officeart/2005/8/layout/hierarchy1"/>
    <dgm:cxn modelId="{9AADE39C-5293-474F-892F-20B936278D58}" type="presParOf" srcId="{9D11EFAA-7EB2-4E10-8CC0-7BC082543773}" destId="{652F837F-1AC6-479F-B3AC-461F92E913A8}" srcOrd="1" destOrd="0" presId="urn:microsoft.com/office/officeart/2005/8/layout/hierarchy1"/>
    <dgm:cxn modelId="{95544534-C3D1-4BDD-A49B-612A08A2A7F4}" type="presParOf" srcId="{652F837F-1AC6-479F-B3AC-461F92E913A8}" destId="{DFF86D78-891A-4953-9107-0F275623BF45}" srcOrd="0" destOrd="0" presId="urn:microsoft.com/office/officeart/2005/8/layout/hierarchy1"/>
    <dgm:cxn modelId="{410F5961-FD13-46F9-B1D3-DF3E0C9483A6}" type="presParOf" srcId="{652F837F-1AC6-479F-B3AC-461F92E913A8}" destId="{323C85DD-F5BD-4F8E-B30F-34A120A87958}" srcOrd="1" destOrd="0" presId="urn:microsoft.com/office/officeart/2005/8/layout/hierarchy1"/>
    <dgm:cxn modelId="{38848916-9BD6-4531-B9AB-81F9E3605FEE}" type="presParOf" srcId="{323C85DD-F5BD-4F8E-B30F-34A120A87958}" destId="{DEE88595-4C00-4828-AFD0-AE1838773E2A}" srcOrd="0" destOrd="0" presId="urn:microsoft.com/office/officeart/2005/8/layout/hierarchy1"/>
    <dgm:cxn modelId="{FBDF1BA6-2B24-483C-9BB4-026E6AC333AF}" type="presParOf" srcId="{DEE88595-4C00-4828-AFD0-AE1838773E2A}" destId="{C8F1E388-CCE5-4073-946B-BBE957723E1E}" srcOrd="0" destOrd="0" presId="urn:microsoft.com/office/officeart/2005/8/layout/hierarchy1"/>
    <dgm:cxn modelId="{473C3D68-118F-4C30-9D33-CD61E706BCE6}" type="presParOf" srcId="{DEE88595-4C00-4828-AFD0-AE1838773E2A}" destId="{6813D7C0-ED33-4B7F-8884-D21CB369A491}" srcOrd="1" destOrd="0" presId="urn:microsoft.com/office/officeart/2005/8/layout/hierarchy1"/>
    <dgm:cxn modelId="{AC77A982-F85E-458B-A6B7-104CB80FB803}" type="presParOf" srcId="{323C85DD-F5BD-4F8E-B30F-34A120A87958}" destId="{341E9DC7-8FBD-4DE1-ACAD-E3E72AC5E25B}" srcOrd="1" destOrd="0" presId="urn:microsoft.com/office/officeart/2005/8/layout/hierarchy1"/>
    <dgm:cxn modelId="{46E986A9-E6FA-497D-8A01-1A916E512825}" type="presParOf" srcId="{341E9DC7-8FBD-4DE1-ACAD-E3E72AC5E25B}" destId="{A9F84B0A-D893-4879-B915-D5CDE003C410}" srcOrd="0" destOrd="0" presId="urn:microsoft.com/office/officeart/2005/8/layout/hierarchy1"/>
    <dgm:cxn modelId="{4CB39078-D547-4D33-AC95-DD69C99EE36D}" type="presParOf" srcId="{341E9DC7-8FBD-4DE1-ACAD-E3E72AC5E25B}" destId="{8E6CEA12-4BC7-4829-A98F-43C00251FDB3}" srcOrd="1" destOrd="0" presId="urn:microsoft.com/office/officeart/2005/8/layout/hierarchy1"/>
    <dgm:cxn modelId="{1C9D1965-DADE-4FC6-81C3-6F5A1129DAC2}" type="presParOf" srcId="{8E6CEA12-4BC7-4829-A98F-43C00251FDB3}" destId="{BCC86382-0F37-40B0-8CD1-3335C4D352A3}" srcOrd="0" destOrd="0" presId="urn:microsoft.com/office/officeart/2005/8/layout/hierarchy1"/>
    <dgm:cxn modelId="{9470D84C-6CCF-4CA1-89DD-ED5A4C440CAE}" type="presParOf" srcId="{BCC86382-0F37-40B0-8CD1-3335C4D352A3}" destId="{717D466F-0EF6-497C-BE3B-BC1B84C4B190}" srcOrd="0" destOrd="0" presId="urn:microsoft.com/office/officeart/2005/8/layout/hierarchy1"/>
    <dgm:cxn modelId="{82D58A20-1DC2-4643-AB27-EC8CA98C7271}" type="presParOf" srcId="{BCC86382-0F37-40B0-8CD1-3335C4D352A3}" destId="{DB800D5B-8976-47BC-8815-488EC13BA0A3}" srcOrd="1" destOrd="0" presId="urn:microsoft.com/office/officeart/2005/8/layout/hierarchy1"/>
    <dgm:cxn modelId="{C6C44A37-D1BD-44E0-A92A-EEE6EAFAEC7F}" type="presParOf" srcId="{8E6CEA12-4BC7-4829-A98F-43C00251FDB3}" destId="{C483FA34-F25F-4644-8B4B-EBC2208DE9C9}" srcOrd="1" destOrd="0" presId="urn:microsoft.com/office/officeart/2005/8/layout/hierarchy1"/>
    <dgm:cxn modelId="{C600550F-38AF-4232-92A6-EA3E0C92B7BD}" type="presParOf" srcId="{341E9DC7-8FBD-4DE1-ACAD-E3E72AC5E25B}" destId="{78967B44-4612-48CC-B2DE-2EE557E08984}" srcOrd="2" destOrd="0" presId="urn:microsoft.com/office/officeart/2005/8/layout/hierarchy1"/>
    <dgm:cxn modelId="{374E9F6B-67CD-44A4-8FD2-F0B9A61713FA}" type="presParOf" srcId="{341E9DC7-8FBD-4DE1-ACAD-E3E72AC5E25B}" destId="{7E0E76F5-8EE5-41D4-A675-A9B41C0C4F67}" srcOrd="3" destOrd="0" presId="urn:microsoft.com/office/officeart/2005/8/layout/hierarchy1"/>
    <dgm:cxn modelId="{732A74D5-F73A-43FA-8AAD-3AA2664565B6}" type="presParOf" srcId="{7E0E76F5-8EE5-41D4-A675-A9B41C0C4F67}" destId="{31FE2D96-15F5-443A-AFE3-D4082454E644}" srcOrd="0" destOrd="0" presId="urn:microsoft.com/office/officeart/2005/8/layout/hierarchy1"/>
    <dgm:cxn modelId="{555B982F-B759-4AF3-93C8-00FC83995D6C}" type="presParOf" srcId="{31FE2D96-15F5-443A-AFE3-D4082454E644}" destId="{3E7441E2-E507-4EEF-AC00-9C5D881EF3D0}" srcOrd="0" destOrd="0" presId="urn:microsoft.com/office/officeart/2005/8/layout/hierarchy1"/>
    <dgm:cxn modelId="{6D2CF3B0-4C9A-4F19-A0F0-67E14E463B5A}" type="presParOf" srcId="{31FE2D96-15F5-443A-AFE3-D4082454E644}" destId="{C6A47DE8-FA12-4339-B74A-40AB5B9C4DF4}" srcOrd="1" destOrd="0" presId="urn:microsoft.com/office/officeart/2005/8/layout/hierarchy1"/>
    <dgm:cxn modelId="{4D4782E6-3CD2-4249-8D87-1CEF194F1C79}" type="presParOf" srcId="{7E0E76F5-8EE5-41D4-A675-A9B41C0C4F67}" destId="{4CB5F9CA-E76E-46EF-A1C0-3DE18D2007C6}" srcOrd="1" destOrd="0" presId="urn:microsoft.com/office/officeart/2005/8/layout/hierarchy1"/>
    <dgm:cxn modelId="{9CD135E5-31F7-4D3E-B408-5CA640F023AC}" type="presParOf" srcId="{341E9DC7-8FBD-4DE1-ACAD-E3E72AC5E25B}" destId="{379CAF22-EDCB-4B11-A67F-C7FF7CC0719E}" srcOrd="4" destOrd="0" presId="urn:microsoft.com/office/officeart/2005/8/layout/hierarchy1"/>
    <dgm:cxn modelId="{98D86773-97AA-4C26-AD20-5CEB070D0395}" type="presParOf" srcId="{341E9DC7-8FBD-4DE1-ACAD-E3E72AC5E25B}" destId="{3C8071F7-9277-4E28-8D41-D858E8077AE0}" srcOrd="5" destOrd="0" presId="urn:microsoft.com/office/officeart/2005/8/layout/hierarchy1"/>
    <dgm:cxn modelId="{512D16EE-6136-4B0C-8B75-9FAB6D9DDA27}" type="presParOf" srcId="{3C8071F7-9277-4E28-8D41-D858E8077AE0}" destId="{DAB1A6FF-FD06-48A5-9295-2348316FBF07}" srcOrd="0" destOrd="0" presId="urn:microsoft.com/office/officeart/2005/8/layout/hierarchy1"/>
    <dgm:cxn modelId="{CCA61CF2-B0F6-4720-B9AD-BF06271A98AD}" type="presParOf" srcId="{DAB1A6FF-FD06-48A5-9295-2348316FBF07}" destId="{3A6627E4-97F8-48BF-9E47-84ABE0F81D8E}" srcOrd="0" destOrd="0" presId="urn:microsoft.com/office/officeart/2005/8/layout/hierarchy1"/>
    <dgm:cxn modelId="{1A6A6BB4-1A49-48DD-BEB3-03DAD6827FF2}" type="presParOf" srcId="{DAB1A6FF-FD06-48A5-9295-2348316FBF07}" destId="{81444225-CC97-4571-8C7A-C408EB2537F6}" srcOrd="1" destOrd="0" presId="urn:microsoft.com/office/officeart/2005/8/layout/hierarchy1"/>
    <dgm:cxn modelId="{41BC5813-0F46-49DB-8274-F21462099550}" type="presParOf" srcId="{3C8071F7-9277-4E28-8D41-D858E8077AE0}" destId="{1ED67D3D-1A1A-4879-A968-7FBD76A30157}" srcOrd="1" destOrd="0" presId="urn:microsoft.com/office/officeart/2005/8/layout/hierarchy1"/>
    <dgm:cxn modelId="{B0B2163D-1416-4F42-B26F-C2734F58A370}" type="presParOf" srcId="{652F837F-1AC6-479F-B3AC-461F92E913A8}" destId="{545294E4-F16D-45B5-B608-EE8B48D8CBCC}" srcOrd="2" destOrd="0" presId="urn:microsoft.com/office/officeart/2005/8/layout/hierarchy1"/>
    <dgm:cxn modelId="{48BDAB90-8ECC-40F3-8FBD-0BF4FE386E44}" type="presParOf" srcId="{652F837F-1AC6-479F-B3AC-461F92E913A8}" destId="{0A63BB0B-FF12-42BC-BBD5-DB8D34279B16}" srcOrd="3" destOrd="0" presId="urn:microsoft.com/office/officeart/2005/8/layout/hierarchy1"/>
    <dgm:cxn modelId="{810069D0-4FA3-4869-9DA1-DD9D4C8F971A}" type="presParOf" srcId="{0A63BB0B-FF12-42BC-BBD5-DB8D34279B16}" destId="{E0D08538-E843-4C97-B607-49308E54C95E}" srcOrd="0" destOrd="0" presId="urn:microsoft.com/office/officeart/2005/8/layout/hierarchy1"/>
    <dgm:cxn modelId="{3E44ABD0-F577-4738-83C3-EE3439FADB9E}" type="presParOf" srcId="{E0D08538-E843-4C97-B607-49308E54C95E}" destId="{0189D7B1-FF9F-4CA7-AF46-5734D4EA9286}" srcOrd="0" destOrd="0" presId="urn:microsoft.com/office/officeart/2005/8/layout/hierarchy1"/>
    <dgm:cxn modelId="{AFA96981-B85B-4AB0-9FF9-E2CB819C3928}" type="presParOf" srcId="{E0D08538-E843-4C97-B607-49308E54C95E}" destId="{E67FEDC4-98F6-4264-AEAF-2645A9307E9B}" srcOrd="1" destOrd="0" presId="urn:microsoft.com/office/officeart/2005/8/layout/hierarchy1"/>
    <dgm:cxn modelId="{13660226-D5C7-4435-9B71-5119D544527E}" type="presParOf" srcId="{0A63BB0B-FF12-42BC-BBD5-DB8D34279B16}" destId="{6B6501A8-6FDD-4FE9-8E41-F0CC70CAD6A9}" srcOrd="1" destOrd="0" presId="urn:microsoft.com/office/officeart/2005/8/layout/hierarchy1"/>
    <dgm:cxn modelId="{FE29C329-F316-4B2E-BBAE-1F6304FE5B00}" type="presParOf" srcId="{6B6501A8-6FDD-4FE9-8E41-F0CC70CAD6A9}" destId="{4B12A284-68D4-4E1E-A5B4-1F8E8DD7C85C}" srcOrd="0" destOrd="0" presId="urn:microsoft.com/office/officeart/2005/8/layout/hierarchy1"/>
    <dgm:cxn modelId="{2E37E60C-CE80-476B-8283-CA824312142E}" type="presParOf" srcId="{6B6501A8-6FDD-4FE9-8E41-F0CC70CAD6A9}" destId="{1DA03C0C-B312-4EC6-9EF6-20B407546ADB}" srcOrd="1" destOrd="0" presId="urn:microsoft.com/office/officeart/2005/8/layout/hierarchy1"/>
    <dgm:cxn modelId="{5E1B19BB-DD96-4ADF-A38B-D82CBFC9B7BE}" type="presParOf" srcId="{1DA03C0C-B312-4EC6-9EF6-20B407546ADB}" destId="{1F4170C3-0C01-444E-9B0E-5DEA708EC818}" srcOrd="0" destOrd="0" presId="urn:microsoft.com/office/officeart/2005/8/layout/hierarchy1"/>
    <dgm:cxn modelId="{3B3C72AF-8944-4239-8FCD-001244C9AF95}" type="presParOf" srcId="{1F4170C3-0C01-444E-9B0E-5DEA708EC818}" destId="{7A5D25A3-9637-4E6E-8B2E-1A86F8FF3C10}" srcOrd="0" destOrd="0" presId="urn:microsoft.com/office/officeart/2005/8/layout/hierarchy1"/>
    <dgm:cxn modelId="{04B8609E-3BA0-42AA-B764-3DEDFA929F8F}" type="presParOf" srcId="{1F4170C3-0C01-444E-9B0E-5DEA708EC818}" destId="{63D39D9C-9055-49B5-88DB-0E66655A071E}" srcOrd="1" destOrd="0" presId="urn:microsoft.com/office/officeart/2005/8/layout/hierarchy1"/>
    <dgm:cxn modelId="{4FB8F50F-A550-4CA6-AC9F-3E28B0E1F9B0}" type="presParOf" srcId="{1DA03C0C-B312-4EC6-9EF6-20B407546ADB}" destId="{BE503FAF-26B1-4D80-8609-469555A10D8C}" srcOrd="1" destOrd="0" presId="urn:microsoft.com/office/officeart/2005/8/layout/hierarchy1"/>
    <dgm:cxn modelId="{D91AD1D2-CC7F-4036-BD26-B4FFA76DA30D}" type="presParOf" srcId="{6B6501A8-6FDD-4FE9-8E41-F0CC70CAD6A9}" destId="{D31D0C17-8BFF-4E71-9FE9-3ED0977D5E42}" srcOrd="2" destOrd="0" presId="urn:microsoft.com/office/officeart/2005/8/layout/hierarchy1"/>
    <dgm:cxn modelId="{7C1FF308-8746-4ABF-8BAB-F25266478AC2}" type="presParOf" srcId="{6B6501A8-6FDD-4FE9-8E41-F0CC70CAD6A9}" destId="{E7979962-6A37-4183-A537-5D43965A3EF3}" srcOrd="3" destOrd="0" presId="urn:microsoft.com/office/officeart/2005/8/layout/hierarchy1"/>
    <dgm:cxn modelId="{63BC3231-555A-4E62-82B4-79E17ABC3BAC}" type="presParOf" srcId="{E7979962-6A37-4183-A537-5D43965A3EF3}" destId="{621D3950-2A14-4A5A-AF24-E447C201E276}" srcOrd="0" destOrd="0" presId="urn:microsoft.com/office/officeart/2005/8/layout/hierarchy1"/>
    <dgm:cxn modelId="{FC91C6A2-B577-4E87-96DA-01F3CE6A883C}" type="presParOf" srcId="{621D3950-2A14-4A5A-AF24-E447C201E276}" destId="{6A5ECB5A-A191-49C9-8E8C-786D4863CD74}" srcOrd="0" destOrd="0" presId="urn:microsoft.com/office/officeart/2005/8/layout/hierarchy1"/>
    <dgm:cxn modelId="{38081C54-DE20-4706-ACD0-81E526E80C69}" type="presParOf" srcId="{621D3950-2A14-4A5A-AF24-E447C201E276}" destId="{4A5DB10D-015F-4DFC-9F34-A7F65ED56FC2}" srcOrd="1" destOrd="0" presId="urn:microsoft.com/office/officeart/2005/8/layout/hierarchy1"/>
    <dgm:cxn modelId="{4A835427-F6C0-4DA6-9A47-982CD2C5F55C}" type="presParOf" srcId="{E7979962-6A37-4183-A537-5D43965A3EF3}" destId="{8B3CA722-1B00-422F-85AA-D341637E6B5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E142CC6-C9C9-41C3-B6F0-C165A415C85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08BD2B8-F17F-41ED-AA26-DF6C657397CD}">
      <dgm:prSet phldrT="[Text]"/>
      <dgm:spPr/>
      <dgm:t>
        <a:bodyPr/>
        <a:lstStyle/>
        <a:p>
          <a:r>
            <a:rPr lang="en-US" dirty="0" err="1" smtClean="0"/>
            <a:t>Muatan</a:t>
          </a:r>
          <a:r>
            <a:rPr lang="en-US" dirty="0" smtClean="0"/>
            <a:t> </a:t>
          </a:r>
          <a:r>
            <a:rPr lang="en-US" dirty="0" err="1" smtClean="0"/>
            <a:t>Proposisional</a:t>
          </a:r>
          <a:endParaRPr lang="en-US" dirty="0"/>
        </a:p>
      </dgm:t>
    </dgm:pt>
    <dgm:pt modelId="{6386A654-89F6-4382-8A48-859FF3310C76}" type="parTrans" cxnId="{64E4270E-8715-4DFB-956D-D47A90E541F3}">
      <dgm:prSet/>
      <dgm:spPr/>
      <dgm:t>
        <a:bodyPr/>
        <a:lstStyle/>
        <a:p>
          <a:endParaRPr lang="en-US"/>
        </a:p>
      </dgm:t>
    </dgm:pt>
    <dgm:pt modelId="{E1F223D1-90B6-4643-96D9-AB086B4BC773}" type="sibTrans" cxnId="{64E4270E-8715-4DFB-956D-D47A90E541F3}">
      <dgm:prSet/>
      <dgm:spPr/>
      <dgm:t>
        <a:bodyPr/>
        <a:lstStyle/>
        <a:p>
          <a:endParaRPr lang="en-US"/>
        </a:p>
      </dgm:t>
    </dgm:pt>
    <dgm:pt modelId="{0A37D67C-AC43-4A0B-85A8-028B8AAF20C8}">
      <dgm:prSet phldrT="[Text]"/>
      <dgm:spPr/>
      <dgm:t>
        <a:bodyPr/>
        <a:lstStyle/>
        <a:p>
          <a:r>
            <a:rPr lang="en-US" dirty="0" err="1" smtClean="0"/>
            <a:t>Menentukan</a:t>
          </a:r>
          <a:r>
            <a:rPr lang="en-US" dirty="0" smtClean="0"/>
            <a:t> </a:t>
          </a:r>
          <a:r>
            <a:rPr lang="en-US" dirty="0" err="1" smtClean="0"/>
            <a:t>proposisi</a:t>
          </a:r>
          <a:r>
            <a:rPr lang="en-US" dirty="0" smtClean="0"/>
            <a:t> yang </a:t>
          </a:r>
          <a:r>
            <a:rPr lang="en-US" dirty="0" err="1" smtClean="0"/>
            <a:t>akan</a:t>
          </a:r>
          <a:r>
            <a:rPr lang="en-US" dirty="0" smtClean="0"/>
            <a:t> </a:t>
          </a:r>
          <a:r>
            <a:rPr lang="en-US" dirty="0" err="1" smtClean="0"/>
            <a:t>disampaikan</a:t>
          </a:r>
          <a:endParaRPr lang="en-US" dirty="0"/>
        </a:p>
      </dgm:t>
    </dgm:pt>
    <dgm:pt modelId="{A34F2EB7-59D5-4ACD-8C74-CDECB5FF7EDF}" type="parTrans" cxnId="{33861827-BB71-43BC-BAFA-6F53C4D07C64}">
      <dgm:prSet/>
      <dgm:spPr/>
      <dgm:t>
        <a:bodyPr/>
        <a:lstStyle/>
        <a:p>
          <a:endParaRPr lang="en-US"/>
        </a:p>
      </dgm:t>
    </dgm:pt>
    <dgm:pt modelId="{D290D6C6-5EAA-4954-A69F-D635C93D8A1B}" type="sibTrans" cxnId="{33861827-BB71-43BC-BAFA-6F53C4D07C64}">
      <dgm:prSet/>
      <dgm:spPr/>
      <dgm:t>
        <a:bodyPr/>
        <a:lstStyle/>
        <a:p>
          <a:endParaRPr lang="en-US"/>
        </a:p>
      </dgm:t>
    </dgm:pt>
    <dgm:pt modelId="{5E7503DB-16B9-4103-9FC2-EC00DEDF53B2}">
      <dgm:prSet phldrT="[Text]"/>
      <dgm:spPr/>
      <dgm:t>
        <a:bodyPr/>
        <a:lstStyle/>
        <a:p>
          <a:r>
            <a:rPr lang="en-US" dirty="0" err="1" smtClean="0"/>
            <a:t>Bertitik</a:t>
          </a:r>
          <a:r>
            <a:rPr lang="en-US" dirty="0" smtClean="0"/>
            <a:t> </a:t>
          </a:r>
          <a:r>
            <a:rPr lang="en-US" dirty="0" err="1" smtClean="0"/>
            <a:t>tolak</a:t>
          </a:r>
          <a:r>
            <a:rPr lang="en-US" dirty="0" smtClean="0"/>
            <a:t> </a:t>
          </a:r>
          <a:r>
            <a:rPr lang="en-US" dirty="0" err="1" smtClean="0"/>
            <a:t>dari</a:t>
          </a:r>
          <a:r>
            <a:rPr lang="en-US" dirty="0" smtClean="0"/>
            <a:t> </a:t>
          </a:r>
          <a:r>
            <a:rPr lang="en-US" dirty="0" err="1" smtClean="0"/>
            <a:t>pandangan</a:t>
          </a:r>
          <a:r>
            <a:rPr lang="en-US" dirty="0" smtClean="0"/>
            <a:t> </a:t>
          </a:r>
          <a:r>
            <a:rPr lang="en-US" dirty="0" err="1" smtClean="0"/>
            <a:t>positif</a:t>
          </a:r>
          <a:endParaRPr lang="en-US" dirty="0"/>
        </a:p>
      </dgm:t>
    </dgm:pt>
    <dgm:pt modelId="{2353724B-81A8-4D50-BDF3-BBF148602214}" type="parTrans" cxnId="{5943AC7B-77BD-4629-BF06-E337F00C9A4A}">
      <dgm:prSet/>
      <dgm:spPr/>
      <dgm:t>
        <a:bodyPr/>
        <a:lstStyle/>
        <a:p>
          <a:endParaRPr lang="en-US"/>
        </a:p>
      </dgm:t>
    </dgm:pt>
    <dgm:pt modelId="{CBA4B192-D1A1-49F7-BE6C-4892F9FBACF7}" type="sibTrans" cxnId="{5943AC7B-77BD-4629-BF06-E337F00C9A4A}">
      <dgm:prSet/>
      <dgm:spPr/>
      <dgm:t>
        <a:bodyPr/>
        <a:lstStyle/>
        <a:p>
          <a:endParaRPr lang="en-US"/>
        </a:p>
      </dgm:t>
    </dgm:pt>
    <dgm:pt modelId="{282BD867-34B7-4975-813F-B6A80F8A66FB}">
      <dgm:prSet phldrT="[Text]"/>
      <dgm:spPr/>
      <dgm:t>
        <a:bodyPr/>
        <a:lstStyle/>
        <a:p>
          <a:r>
            <a:rPr lang="en-US" dirty="0" err="1" smtClean="0"/>
            <a:t>Muatan</a:t>
          </a:r>
          <a:r>
            <a:rPr lang="en-US" dirty="0" smtClean="0"/>
            <a:t> </a:t>
          </a:r>
          <a:r>
            <a:rPr lang="en-US" dirty="0" err="1" smtClean="0"/>
            <a:t>ilokusioner</a:t>
          </a:r>
          <a:endParaRPr lang="en-US" dirty="0"/>
        </a:p>
      </dgm:t>
    </dgm:pt>
    <dgm:pt modelId="{08D72976-F298-4E98-905C-177922197575}" type="parTrans" cxnId="{64C4F7DA-DE46-4878-8991-90086C129020}">
      <dgm:prSet/>
      <dgm:spPr/>
      <dgm:t>
        <a:bodyPr/>
        <a:lstStyle/>
        <a:p>
          <a:endParaRPr lang="en-US"/>
        </a:p>
      </dgm:t>
    </dgm:pt>
    <dgm:pt modelId="{99BEF6E2-D35A-4FDB-9D99-CB9CD4D9580E}" type="sibTrans" cxnId="{64C4F7DA-DE46-4878-8991-90086C129020}">
      <dgm:prSet/>
      <dgm:spPr/>
      <dgm:t>
        <a:bodyPr/>
        <a:lstStyle/>
        <a:p>
          <a:endParaRPr lang="en-US"/>
        </a:p>
      </dgm:t>
    </dgm:pt>
    <dgm:pt modelId="{F4903C4A-E86F-4597-83EE-9F31B963C996}">
      <dgm:prSet phldrT="[Text]"/>
      <dgm:spPr/>
      <dgm:t>
        <a:bodyPr/>
        <a:lstStyle/>
        <a:p>
          <a:r>
            <a:rPr lang="en-US" dirty="0" err="1" smtClean="0"/>
            <a:t>Makna</a:t>
          </a:r>
          <a:r>
            <a:rPr lang="en-US" dirty="0" smtClean="0"/>
            <a:t> </a:t>
          </a:r>
          <a:r>
            <a:rPr lang="en-US" dirty="0" err="1" smtClean="0"/>
            <a:t>akan</a:t>
          </a:r>
          <a:r>
            <a:rPr lang="en-US" dirty="0" smtClean="0"/>
            <a:t> </a:t>
          </a:r>
          <a:r>
            <a:rPr lang="en-US" dirty="0" err="1" smtClean="0"/>
            <a:t>disampaikan</a:t>
          </a:r>
          <a:r>
            <a:rPr lang="en-US" dirty="0" smtClean="0"/>
            <a:t> </a:t>
          </a:r>
          <a:r>
            <a:rPr lang="en-US" dirty="0" err="1" smtClean="0"/>
            <a:t>dalam</a:t>
          </a:r>
          <a:r>
            <a:rPr lang="en-US" dirty="0" smtClean="0"/>
            <a:t> </a:t>
          </a:r>
          <a:r>
            <a:rPr lang="en-US" dirty="0" err="1" smtClean="0"/>
            <a:t>kalimat</a:t>
          </a:r>
          <a:r>
            <a:rPr lang="en-US" dirty="0" smtClean="0"/>
            <a:t> </a:t>
          </a:r>
          <a:r>
            <a:rPr lang="en-US" dirty="0" err="1" smtClean="0"/>
            <a:t>seperti</a:t>
          </a:r>
          <a:r>
            <a:rPr lang="en-US" dirty="0" smtClean="0"/>
            <a:t> </a:t>
          </a:r>
          <a:r>
            <a:rPr lang="en-US" dirty="0" err="1" smtClean="0"/>
            <a:t>apa</a:t>
          </a:r>
          <a:endParaRPr lang="en-US" dirty="0"/>
        </a:p>
      </dgm:t>
    </dgm:pt>
    <dgm:pt modelId="{461872CA-80FB-4322-BAB7-EBFAE73C0149}" type="parTrans" cxnId="{D140E7FC-2858-476D-9F1F-BFDE8D853C34}">
      <dgm:prSet/>
      <dgm:spPr/>
      <dgm:t>
        <a:bodyPr/>
        <a:lstStyle/>
        <a:p>
          <a:endParaRPr lang="en-US"/>
        </a:p>
      </dgm:t>
    </dgm:pt>
    <dgm:pt modelId="{260584A0-5296-4563-8A09-BCAC9C29F1AC}" type="sibTrans" cxnId="{D140E7FC-2858-476D-9F1F-BFDE8D853C34}">
      <dgm:prSet/>
      <dgm:spPr/>
      <dgm:t>
        <a:bodyPr/>
        <a:lstStyle/>
        <a:p>
          <a:endParaRPr lang="en-US"/>
        </a:p>
      </dgm:t>
    </dgm:pt>
    <dgm:pt modelId="{27ACF58D-562F-42B2-B9A3-1A23A495B926}">
      <dgm:prSet phldrT="[Text]"/>
      <dgm:spPr/>
      <dgm:t>
        <a:bodyPr/>
        <a:lstStyle/>
        <a:p>
          <a:r>
            <a:rPr lang="en-US" dirty="0" err="1" smtClean="0"/>
            <a:t>Makna</a:t>
          </a:r>
          <a:r>
            <a:rPr lang="en-US" dirty="0" smtClean="0"/>
            <a:t> </a:t>
          </a:r>
          <a:r>
            <a:rPr lang="en-US" dirty="0" err="1" smtClean="0"/>
            <a:t>dapat</a:t>
          </a:r>
          <a:r>
            <a:rPr lang="en-US" dirty="0" smtClean="0"/>
            <a:t> </a:t>
          </a:r>
          <a:r>
            <a:rPr lang="en-US" dirty="0" err="1" smtClean="0"/>
            <a:t>disampaikan</a:t>
          </a:r>
          <a:r>
            <a:rPr lang="en-US" dirty="0" smtClean="0"/>
            <a:t> </a:t>
          </a:r>
          <a:r>
            <a:rPr lang="en-US" dirty="0" err="1" smtClean="0"/>
            <a:t>dengan</a:t>
          </a:r>
          <a:r>
            <a:rPr lang="en-US" dirty="0" smtClean="0"/>
            <a:t> </a:t>
          </a:r>
          <a:r>
            <a:rPr lang="en-US" dirty="0" err="1" smtClean="0"/>
            <a:t>banyak</a:t>
          </a:r>
          <a:r>
            <a:rPr lang="en-US" dirty="0" smtClean="0"/>
            <a:t> </a:t>
          </a:r>
          <a:r>
            <a:rPr lang="en-US" dirty="0" err="1" smtClean="0"/>
            <a:t>cara</a:t>
          </a:r>
          <a:endParaRPr lang="en-US" dirty="0"/>
        </a:p>
      </dgm:t>
    </dgm:pt>
    <dgm:pt modelId="{9F1DC361-B1F6-4555-9624-67EA30B92CE8}" type="parTrans" cxnId="{F7B35D42-D9EA-492D-9220-748E25FB311B}">
      <dgm:prSet/>
      <dgm:spPr/>
      <dgm:t>
        <a:bodyPr/>
        <a:lstStyle/>
        <a:p>
          <a:endParaRPr lang="en-US"/>
        </a:p>
      </dgm:t>
    </dgm:pt>
    <dgm:pt modelId="{258E9F03-8E59-4705-9A16-34C5F1EF8A54}" type="sibTrans" cxnId="{F7B35D42-D9EA-492D-9220-748E25FB311B}">
      <dgm:prSet/>
      <dgm:spPr/>
      <dgm:t>
        <a:bodyPr/>
        <a:lstStyle/>
        <a:p>
          <a:endParaRPr lang="en-US"/>
        </a:p>
      </dgm:t>
    </dgm:pt>
    <dgm:pt modelId="{AE18A09E-E9A0-4612-BB5C-7A7097C6F59F}">
      <dgm:prSet phldrT="[Text]"/>
      <dgm:spPr/>
      <dgm:t>
        <a:bodyPr/>
        <a:lstStyle/>
        <a:p>
          <a:r>
            <a:rPr lang="en-US" dirty="0" err="1" smtClean="0"/>
            <a:t>Struktur</a:t>
          </a:r>
          <a:r>
            <a:rPr lang="en-US" dirty="0" smtClean="0"/>
            <a:t> </a:t>
          </a:r>
          <a:r>
            <a:rPr lang="en-US" dirty="0" err="1" smtClean="0"/>
            <a:t>tematik</a:t>
          </a:r>
          <a:endParaRPr lang="en-US" dirty="0"/>
        </a:p>
      </dgm:t>
    </dgm:pt>
    <dgm:pt modelId="{C30B66DA-F403-482A-B52E-59C906469ABD}" type="parTrans" cxnId="{995C9772-6810-4461-A288-1415C2F305CE}">
      <dgm:prSet/>
      <dgm:spPr/>
      <dgm:t>
        <a:bodyPr/>
        <a:lstStyle/>
        <a:p>
          <a:endParaRPr lang="en-US"/>
        </a:p>
      </dgm:t>
    </dgm:pt>
    <dgm:pt modelId="{E4F11EA5-8576-4BEC-93A0-912F45ED1B8D}" type="sibTrans" cxnId="{995C9772-6810-4461-A288-1415C2F305CE}">
      <dgm:prSet/>
      <dgm:spPr/>
      <dgm:t>
        <a:bodyPr/>
        <a:lstStyle/>
        <a:p>
          <a:endParaRPr lang="en-US"/>
        </a:p>
      </dgm:t>
    </dgm:pt>
    <dgm:pt modelId="{7CB4CE9F-6206-45D5-BE0E-963F3B1276F6}">
      <dgm:prSet phldrT="[Text]"/>
      <dgm:spPr/>
      <dgm:t>
        <a:bodyPr/>
        <a:lstStyle/>
        <a:p>
          <a:r>
            <a:rPr lang="en-US" dirty="0" err="1" smtClean="0"/>
            <a:t>Penentuan</a:t>
          </a:r>
          <a:r>
            <a:rPr lang="en-US" dirty="0" smtClean="0"/>
            <a:t> </a:t>
          </a:r>
          <a:r>
            <a:rPr lang="en-US" dirty="0" err="1" smtClean="0"/>
            <a:t>unsur</a:t>
          </a:r>
          <a:r>
            <a:rPr lang="en-US" dirty="0" smtClean="0"/>
            <a:t> </a:t>
          </a:r>
          <a:r>
            <a:rPr lang="en-US" dirty="0" err="1" smtClean="0"/>
            <a:t>gramatikal</a:t>
          </a:r>
          <a:r>
            <a:rPr lang="en-US" dirty="0" smtClean="0"/>
            <a:t> </a:t>
          </a:r>
          <a:r>
            <a:rPr lang="en-US" dirty="0" err="1" smtClean="0"/>
            <a:t>kalimat</a:t>
          </a:r>
          <a:r>
            <a:rPr lang="en-US" dirty="0" smtClean="0"/>
            <a:t> (S, P, O)</a:t>
          </a:r>
          <a:endParaRPr lang="en-US" dirty="0"/>
        </a:p>
      </dgm:t>
    </dgm:pt>
    <dgm:pt modelId="{FEE53057-F9FB-444A-AECA-E108FCD80D8F}" type="parTrans" cxnId="{6943332A-4393-4B38-9FA7-B9DB58A5918E}">
      <dgm:prSet/>
      <dgm:spPr/>
      <dgm:t>
        <a:bodyPr/>
        <a:lstStyle/>
        <a:p>
          <a:endParaRPr lang="en-US"/>
        </a:p>
      </dgm:t>
    </dgm:pt>
    <dgm:pt modelId="{BF396F64-E53A-4B77-8C84-EE701CB708BA}" type="sibTrans" cxnId="{6943332A-4393-4B38-9FA7-B9DB58A5918E}">
      <dgm:prSet/>
      <dgm:spPr/>
      <dgm:t>
        <a:bodyPr/>
        <a:lstStyle/>
        <a:p>
          <a:endParaRPr lang="en-US"/>
        </a:p>
      </dgm:t>
    </dgm:pt>
    <dgm:pt modelId="{673D772B-B37E-4621-B2BA-2B5BFA4FCAD9}">
      <dgm:prSet phldrT="[Text]"/>
      <dgm:spPr/>
      <dgm:t>
        <a:bodyPr/>
        <a:lstStyle/>
        <a:p>
          <a:r>
            <a:rPr lang="en-US" dirty="0" err="1" smtClean="0"/>
            <a:t>Menentukan</a:t>
          </a:r>
          <a:r>
            <a:rPr lang="en-US" dirty="0" smtClean="0"/>
            <a:t> </a:t>
          </a:r>
          <a:r>
            <a:rPr lang="en-US" dirty="0" err="1" smtClean="0"/>
            <a:t>jenis</a:t>
          </a:r>
          <a:r>
            <a:rPr lang="en-US" dirty="0" smtClean="0"/>
            <a:t> </a:t>
          </a:r>
          <a:r>
            <a:rPr lang="en-US" dirty="0" err="1" smtClean="0"/>
            <a:t>kalimat</a:t>
          </a:r>
          <a:r>
            <a:rPr lang="en-US" dirty="0" smtClean="0"/>
            <a:t>: </a:t>
          </a:r>
          <a:r>
            <a:rPr lang="en-US" dirty="0" err="1" smtClean="0"/>
            <a:t>penentuan</a:t>
          </a:r>
          <a:r>
            <a:rPr lang="en-US" dirty="0" smtClean="0"/>
            <a:t> </a:t>
          </a:r>
          <a:r>
            <a:rPr lang="en-US" dirty="0" err="1" smtClean="0"/>
            <a:t>informasi</a:t>
          </a:r>
          <a:r>
            <a:rPr lang="en-US" dirty="0" smtClean="0"/>
            <a:t> lama </a:t>
          </a:r>
          <a:r>
            <a:rPr lang="en-US" dirty="0" err="1" smtClean="0"/>
            <a:t>dan</a:t>
          </a:r>
          <a:r>
            <a:rPr lang="en-US" dirty="0" smtClean="0"/>
            <a:t> </a:t>
          </a:r>
          <a:r>
            <a:rPr lang="en-US" dirty="0" err="1" smtClean="0"/>
            <a:t>informasi</a:t>
          </a:r>
          <a:r>
            <a:rPr lang="en-US" dirty="0" smtClean="0"/>
            <a:t> </a:t>
          </a:r>
          <a:r>
            <a:rPr lang="en-US" dirty="0" err="1" smtClean="0"/>
            <a:t>baru</a:t>
          </a:r>
          <a:r>
            <a:rPr lang="en-US" dirty="0" smtClean="0"/>
            <a:t> </a:t>
          </a:r>
          <a:endParaRPr lang="en-US" dirty="0"/>
        </a:p>
      </dgm:t>
    </dgm:pt>
    <dgm:pt modelId="{D1E61DDC-540E-4660-A3AC-23C7EF58719C}" type="parTrans" cxnId="{C32191A7-63A2-4E3B-A820-DA9DB7931C56}">
      <dgm:prSet/>
      <dgm:spPr/>
      <dgm:t>
        <a:bodyPr/>
        <a:lstStyle/>
        <a:p>
          <a:endParaRPr lang="en-US"/>
        </a:p>
      </dgm:t>
    </dgm:pt>
    <dgm:pt modelId="{50B44C69-1C7D-4B4A-8252-8CD3AE53454B}" type="sibTrans" cxnId="{C32191A7-63A2-4E3B-A820-DA9DB7931C56}">
      <dgm:prSet/>
      <dgm:spPr/>
      <dgm:t>
        <a:bodyPr/>
        <a:lstStyle/>
        <a:p>
          <a:endParaRPr lang="en-US"/>
        </a:p>
      </dgm:t>
    </dgm:pt>
    <dgm:pt modelId="{FD9B884C-FA62-480C-B36C-8354428C3E1B}">
      <dgm:prSet phldrT="[Text]"/>
      <dgm:spPr/>
      <dgm:t>
        <a:bodyPr/>
        <a:lstStyle/>
        <a:p>
          <a:r>
            <a:rPr lang="en-US" dirty="0" err="1" smtClean="0"/>
            <a:t>Mengikuti</a:t>
          </a:r>
          <a:r>
            <a:rPr lang="en-US" dirty="0" smtClean="0"/>
            <a:t> </a:t>
          </a:r>
          <a:r>
            <a:rPr lang="en-US" dirty="0" err="1" smtClean="0"/>
            <a:t>cara</a:t>
          </a:r>
          <a:r>
            <a:rPr lang="en-US" dirty="0" smtClean="0"/>
            <a:t> </a:t>
          </a:r>
          <a:r>
            <a:rPr lang="en-US" dirty="0" err="1" smtClean="0"/>
            <a:t>penyampaian</a:t>
          </a:r>
          <a:r>
            <a:rPr lang="en-US" dirty="0" smtClean="0"/>
            <a:t> </a:t>
          </a:r>
          <a:r>
            <a:rPr lang="en-US" dirty="0" err="1" smtClean="0"/>
            <a:t>sederhana</a:t>
          </a:r>
          <a:endParaRPr lang="en-US" dirty="0"/>
        </a:p>
      </dgm:t>
    </dgm:pt>
    <dgm:pt modelId="{843EA68C-0541-4DE2-9785-A8FC8B73AEFB}" type="parTrans" cxnId="{02AD15F3-672C-4B7A-BE45-96BE93BE98CA}">
      <dgm:prSet/>
      <dgm:spPr/>
    </dgm:pt>
    <dgm:pt modelId="{CB163A5C-50F5-47CB-9F21-98CCF3525466}" type="sibTrans" cxnId="{02AD15F3-672C-4B7A-BE45-96BE93BE98CA}">
      <dgm:prSet/>
      <dgm:spPr/>
    </dgm:pt>
    <dgm:pt modelId="{C6909383-7AB3-4C42-AD21-277416A31691}" type="pres">
      <dgm:prSet presAssocID="{4E142CC6-C9C9-41C3-B6F0-C165A415C855}" presName="linearFlow" presStyleCnt="0">
        <dgm:presLayoutVars>
          <dgm:dir/>
          <dgm:animLvl val="lvl"/>
          <dgm:resizeHandles val="exact"/>
        </dgm:presLayoutVars>
      </dgm:prSet>
      <dgm:spPr/>
      <dgm:t>
        <a:bodyPr/>
        <a:lstStyle/>
        <a:p>
          <a:endParaRPr lang="en-US"/>
        </a:p>
      </dgm:t>
    </dgm:pt>
    <dgm:pt modelId="{14EF5EA6-6967-4EF4-9D6E-38E90507FD5E}" type="pres">
      <dgm:prSet presAssocID="{F08BD2B8-F17F-41ED-AA26-DF6C657397CD}" presName="composite" presStyleCnt="0"/>
      <dgm:spPr/>
    </dgm:pt>
    <dgm:pt modelId="{83A94D4E-39E5-4736-95E7-14DDC46B36E5}" type="pres">
      <dgm:prSet presAssocID="{F08BD2B8-F17F-41ED-AA26-DF6C657397CD}" presName="parentText" presStyleLbl="alignNode1" presStyleIdx="0" presStyleCnt="3">
        <dgm:presLayoutVars>
          <dgm:chMax val="1"/>
          <dgm:bulletEnabled val="1"/>
        </dgm:presLayoutVars>
      </dgm:prSet>
      <dgm:spPr/>
      <dgm:t>
        <a:bodyPr/>
        <a:lstStyle/>
        <a:p>
          <a:endParaRPr lang="en-US"/>
        </a:p>
      </dgm:t>
    </dgm:pt>
    <dgm:pt modelId="{B55CB3D4-FF0F-44D2-AB1B-B83D5C34E8EC}" type="pres">
      <dgm:prSet presAssocID="{F08BD2B8-F17F-41ED-AA26-DF6C657397CD}" presName="descendantText" presStyleLbl="alignAcc1" presStyleIdx="0" presStyleCnt="3">
        <dgm:presLayoutVars>
          <dgm:bulletEnabled val="1"/>
        </dgm:presLayoutVars>
      </dgm:prSet>
      <dgm:spPr/>
      <dgm:t>
        <a:bodyPr/>
        <a:lstStyle/>
        <a:p>
          <a:endParaRPr lang="en-US"/>
        </a:p>
      </dgm:t>
    </dgm:pt>
    <dgm:pt modelId="{C2A18F48-737E-49C2-974A-EBC6CC76F57F}" type="pres">
      <dgm:prSet presAssocID="{E1F223D1-90B6-4643-96D9-AB086B4BC773}" presName="sp" presStyleCnt="0"/>
      <dgm:spPr/>
    </dgm:pt>
    <dgm:pt modelId="{CB83194C-5C6E-4BF5-8B61-C0EA6640A6C1}" type="pres">
      <dgm:prSet presAssocID="{282BD867-34B7-4975-813F-B6A80F8A66FB}" presName="composite" presStyleCnt="0"/>
      <dgm:spPr/>
    </dgm:pt>
    <dgm:pt modelId="{F67DEDBC-FB58-4F76-8654-E1D381919EC8}" type="pres">
      <dgm:prSet presAssocID="{282BD867-34B7-4975-813F-B6A80F8A66FB}" presName="parentText" presStyleLbl="alignNode1" presStyleIdx="1" presStyleCnt="3">
        <dgm:presLayoutVars>
          <dgm:chMax val="1"/>
          <dgm:bulletEnabled val="1"/>
        </dgm:presLayoutVars>
      </dgm:prSet>
      <dgm:spPr/>
      <dgm:t>
        <a:bodyPr/>
        <a:lstStyle/>
        <a:p>
          <a:endParaRPr lang="en-US"/>
        </a:p>
      </dgm:t>
    </dgm:pt>
    <dgm:pt modelId="{84F049A3-66E7-431B-AC96-1A6B734C1B9E}" type="pres">
      <dgm:prSet presAssocID="{282BD867-34B7-4975-813F-B6A80F8A66FB}" presName="descendantText" presStyleLbl="alignAcc1" presStyleIdx="1" presStyleCnt="3">
        <dgm:presLayoutVars>
          <dgm:bulletEnabled val="1"/>
        </dgm:presLayoutVars>
      </dgm:prSet>
      <dgm:spPr/>
      <dgm:t>
        <a:bodyPr/>
        <a:lstStyle/>
        <a:p>
          <a:endParaRPr lang="en-US"/>
        </a:p>
      </dgm:t>
    </dgm:pt>
    <dgm:pt modelId="{F482549E-8BEB-484A-92FB-BB39091F3C3D}" type="pres">
      <dgm:prSet presAssocID="{99BEF6E2-D35A-4FDB-9D99-CB9CD4D9580E}" presName="sp" presStyleCnt="0"/>
      <dgm:spPr/>
    </dgm:pt>
    <dgm:pt modelId="{5DCFE552-58E3-47EB-8265-6306ECB9616C}" type="pres">
      <dgm:prSet presAssocID="{AE18A09E-E9A0-4612-BB5C-7A7097C6F59F}" presName="composite" presStyleCnt="0"/>
      <dgm:spPr/>
    </dgm:pt>
    <dgm:pt modelId="{2442F2DE-2C9D-4F02-BDD3-618F29D6B852}" type="pres">
      <dgm:prSet presAssocID="{AE18A09E-E9A0-4612-BB5C-7A7097C6F59F}" presName="parentText" presStyleLbl="alignNode1" presStyleIdx="2" presStyleCnt="3">
        <dgm:presLayoutVars>
          <dgm:chMax val="1"/>
          <dgm:bulletEnabled val="1"/>
        </dgm:presLayoutVars>
      </dgm:prSet>
      <dgm:spPr/>
      <dgm:t>
        <a:bodyPr/>
        <a:lstStyle/>
        <a:p>
          <a:endParaRPr lang="en-US"/>
        </a:p>
      </dgm:t>
    </dgm:pt>
    <dgm:pt modelId="{95EF72BB-6493-4170-9C0D-73F379706303}" type="pres">
      <dgm:prSet presAssocID="{AE18A09E-E9A0-4612-BB5C-7A7097C6F59F}" presName="descendantText" presStyleLbl="alignAcc1" presStyleIdx="2" presStyleCnt="3">
        <dgm:presLayoutVars>
          <dgm:bulletEnabled val="1"/>
        </dgm:presLayoutVars>
      </dgm:prSet>
      <dgm:spPr/>
      <dgm:t>
        <a:bodyPr/>
        <a:lstStyle/>
        <a:p>
          <a:endParaRPr lang="en-US"/>
        </a:p>
      </dgm:t>
    </dgm:pt>
  </dgm:ptLst>
  <dgm:cxnLst>
    <dgm:cxn modelId="{E6646BC3-DC19-49B9-A845-3398EF1E9373}" type="presOf" srcId="{7CB4CE9F-6206-45D5-BE0E-963F3B1276F6}" destId="{95EF72BB-6493-4170-9C0D-73F379706303}" srcOrd="0" destOrd="0" presId="urn:microsoft.com/office/officeart/2005/8/layout/chevron2"/>
    <dgm:cxn modelId="{FE5AE4C4-91B7-41DD-8FAC-E1525FFC7821}" type="presOf" srcId="{673D772B-B37E-4621-B2BA-2B5BFA4FCAD9}" destId="{95EF72BB-6493-4170-9C0D-73F379706303}" srcOrd="0" destOrd="1" presId="urn:microsoft.com/office/officeart/2005/8/layout/chevron2"/>
    <dgm:cxn modelId="{64E4270E-8715-4DFB-956D-D47A90E541F3}" srcId="{4E142CC6-C9C9-41C3-B6F0-C165A415C855}" destId="{F08BD2B8-F17F-41ED-AA26-DF6C657397CD}" srcOrd="0" destOrd="0" parTransId="{6386A654-89F6-4382-8A48-859FF3310C76}" sibTransId="{E1F223D1-90B6-4643-96D9-AB086B4BC773}"/>
    <dgm:cxn modelId="{D140E7FC-2858-476D-9F1F-BFDE8D853C34}" srcId="{282BD867-34B7-4975-813F-B6A80F8A66FB}" destId="{F4903C4A-E86F-4597-83EE-9F31B963C996}" srcOrd="0" destOrd="0" parTransId="{461872CA-80FB-4322-BAB7-EBFAE73C0149}" sibTransId="{260584A0-5296-4563-8A09-BCAC9C29F1AC}"/>
    <dgm:cxn modelId="{64C4F7DA-DE46-4878-8991-90086C129020}" srcId="{4E142CC6-C9C9-41C3-B6F0-C165A415C855}" destId="{282BD867-34B7-4975-813F-B6A80F8A66FB}" srcOrd="1" destOrd="0" parTransId="{08D72976-F298-4E98-905C-177922197575}" sibTransId="{99BEF6E2-D35A-4FDB-9D99-CB9CD4D9580E}"/>
    <dgm:cxn modelId="{36677053-7C45-4133-A1A0-80779E71BA68}" type="presOf" srcId="{27ACF58D-562F-42B2-B9A3-1A23A495B926}" destId="{84F049A3-66E7-431B-AC96-1A6B734C1B9E}" srcOrd="0" destOrd="1" presId="urn:microsoft.com/office/officeart/2005/8/layout/chevron2"/>
    <dgm:cxn modelId="{265F8B00-13FA-44AB-B55E-1C82D839D604}" type="presOf" srcId="{F4903C4A-E86F-4597-83EE-9F31B963C996}" destId="{84F049A3-66E7-431B-AC96-1A6B734C1B9E}" srcOrd="0" destOrd="0" presId="urn:microsoft.com/office/officeart/2005/8/layout/chevron2"/>
    <dgm:cxn modelId="{6943332A-4393-4B38-9FA7-B9DB58A5918E}" srcId="{AE18A09E-E9A0-4612-BB5C-7A7097C6F59F}" destId="{7CB4CE9F-6206-45D5-BE0E-963F3B1276F6}" srcOrd="0" destOrd="0" parTransId="{FEE53057-F9FB-444A-AECA-E108FCD80D8F}" sibTransId="{BF396F64-E53A-4B77-8C84-EE701CB708BA}"/>
    <dgm:cxn modelId="{F6F20045-118C-4FD6-BFE0-278C30E349D6}" type="presOf" srcId="{F08BD2B8-F17F-41ED-AA26-DF6C657397CD}" destId="{83A94D4E-39E5-4736-95E7-14DDC46B36E5}" srcOrd="0" destOrd="0" presId="urn:microsoft.com/office/officeart/2005/8/layout/chevron2"/>
    <dgm:cxn modelId="{86F127F5-A070-4D65-8474-CF93FC485F77}" type="presOf" srcId="{FD9B884C-FA62-480C-B36C-8354428C3E1B}" destId="{B55CB3D4-FF0F-44D2-AB1B-B83D5C34E8EC}" srcOrd="0" destOrd="1" presId="urn:microsoft.com/office/officeart/2005/8/layout/chevron2"/>
    <dgm:cxn modelId="{02AD15F3-672C-4B7A-BE45-96BE93BE98CA}" srcId="{F08BD2B8-F17F-41ED-AA26-DF6C657397CD}" destId="{FD9B884C-FA62-480C-B36C-8354428C3E1B}" srcOrd="1" destOrd="0" parTransId="{843EA68C-0541-4DE2-9785-A8FC8B73AEFB}" sibTransId="{CB163A5C-50F5-47CB-9F21-98CCF3525466}"/>
    <dgm:cxn modelId="{B9711389-8AA3-4857-881D-B07340ACBDA0}" type="presOf" srcId="{282BD867-34B7-4975-813F-B6A80F8A66FB}" destId="{F67DEDBC-FB58-4F76-8654-E1D381919EC8}" srcOrd="0" destOrd="0" presId="urn:microsoft.com/office/officeart/2005/8/layout/chevron2"/>
    <dgm:cxn modelId="{9CA1FE8D-F935-4011-9162-698E36096C77}" type="presOf" srcId="{4E142CC6-C9C9-41C3-B6F0-C165A415C855}" destId="{C6909383-7AB3-4C42-AD21-277416A31691}" srcOrd="0" destOrd="0" presId="urn:microsoft.com/office/officeart/2005/8/layout/chevron2"/>
    <dgm:cxn modelId="{02340865-E654-40F6-9F0F-1958BDFF005D}" type="presOf" srcId="{0A37D67C-AC43-4A0B-85A8-028B8AAF20C8}" destId="{B55CB3D4-FF0F-44D2-AB1B-B83D5C34E8EC}" srcOrd="0" destOrd="0" presId="urn:microsoft.com/office/officeart/2005/8/layout/chevron2"/>
    <dgm:cxn modelId="{5943AC7B-77BD-4629-BF06-E337F00C9A4A}" srcId="{F08BD2B8-F17F-41ED-AA26-DF6C657397CD}" destId="{5E7503DB-16B9-4103-9FC2-EC00DEDF53B2}" srcOrd="2" destOrd="0" parTransId="{2353724B-81A8-4D50-BDF3-BBF148602214}" sibTransId="{CBA4B192-D1A1-49F7-BE6C-4892F9FBACF7}"/>
    <dgm:cxn modelId="{995C9772-6810-4461-A288-1415C2F305CE}" srcId="{4E142CC6-C9C9-41C3-B6F0-C165A415C855}" destId="{AE18A09E-E9A0-4612-BB5C-7A7097C6F59F}" srcOrd="2" destOrd="0" parTransId="{C30B66DA-F403-482A-B52E-59C906469ABD}" sibTransId="{E4F11EA5-8576-4BEC-93A0-912F45ED1B8D}"/>
    <dgm:cxn modelId="{33861827-BB71-43BC-BAFA-6F53C4D07C64}" srcId="{F08BD2B8-F17F-41ED-AA26-DF6C657397CD}" destId="{0A37D67C-AC43-4A0B-85A8-028B8AAF20C8}" srcOrd="0" destOrd="0" parTransId="{A34F2EB7-59D5-4ACD-8C74-CDECB5FF7EDF}" sibTransId="{D290D6C6-5EAA-4954-A69F-D635C93D8A1B}"/>
    <dgm:cxn modelId="{CDB92FAA-8A8B-4C47-A3EF-71FC840918D3}" type="presOf" srcId="{AE18A09E-E9A0-4612-BB5C-7A7097C6F59F}" destId="{2442F2DE-2C9D-4F02-BDD3-618F29D6B852}" srcOrd="0" destOrd="0" presId="urn:microsoft.com/office/officeart/2005/8/layout/chevron2"/>
    <dgm:cxn modelId="{F7B35D42-D9EA-492D-9220-748E25FB311B}" srcId="{282BD867-34B7-4975-813F-B6A80F8A66FB}" destId="{27ACF58D-562F-42B2-B9A3-1A23A495B926}" srcOrd="1" destOrd="0" parTransId="{9F1DC361-B1F6-4555-9624-67EA30B92CE8}" sibTransId="{258E9F03-8E59-4705-9A16-34C5F1EF8A54}"/>
    <dgm:cxn modelId="{C32191A7-63A2-4E3B-A820-DA9DB7931C56}" srcId="{AE18A09E-E9A0-4612-BB5C-7A7097C6F59F}" destId="{673D772B-B37E-4621-B2BA-2B5BFA4FCAD9}" srcOrd="1" destOrd="0" parTransId="{D1E61DDC-540E-4660-A3AC-23C7EF58719C}" sibTransId="{50B44C69-1C7D-4B4A-8252-8CD3AE53454B}"/>
    <dgm:cxn modelId="{E28DB7BD-1DD5-4866-9D7D-CB90155678EF}" type="presOf" srcId="{5E7503DB-16B9-4103-9FC2-EC00DEDF53B2}" destId="{B55CB3D4-FF0F-44D2-AB1B-B83D5C34E8EC}" srcOrd="0" destOrd="2" presId="urn:microsoft.com/office/officeart/2005/8/layout/chevron2"/>
    <dgm:cxn modelId="{F393F668-FEED-4F5A-BEDD-78F562FD1F86}" type="presParOf" srcId="{C6909383-7AB3-4C42-AD21-277416A31691}" destId="{14EF5EA6-6967-4EF4-9D6E-38E90507FD5E}" srcOrd="0" destOrd="0" presId="urn:microsoft.com/office/officeart/2005/8/layout/chevron2"/>
    <dgm:cxn modelId="{A43379EC-BA85-48D4-BE5B-BFFF528EE4EF}" type="presParOf" srcId="{14EF5EA6-6967-4EF4-9D6E-38E90507FD5E}" destId="{83A94D4E-39E5-4736-95E7-14DDC46B36E5}" srcOrd="0" destOrd="0" presId="urn:microsoft.com/office/officeart/2005/8/layout/chevron2"/>
    <dgm:cxn modelId="{419CF305-7C25-40E6-96B8-DBAAEA405034}" type="presParOf" srcId="{14EF5EA6-6967-4EF4-9D6E-38E90507FD5E}" destId="{B55CB3D4-FF0F-44D2-AB1B-B83D5C34E8EC}" srcOrd="1" destOrd="0" presId="urn:microsoft.com/office/officeart/2005/8/layout/chevron2"/>
    <dgm:cxn modelId="{2FF8F4AA-9320-47AF-8F9F-DCA84F4A8A5D}" type="presParOf" srcId="{C6909383-7AB3-4C42-AD21-277416A31691}" destId="{C2A18F48-737E-49C2-974A-EBC6CC76F57F}" srcOrd="1" destOrd="0" presId="urn:microsoft.com/office/officeart/2005/8/layout/chevron2"/>
    <dgm:cxn modelId="{4E1E9D95-334F-48E4-A0DB-17342384C342}" type="presParOf" srcId="{C6909383-7AB3-4C42-AD21-277416A31691}" destId="{CB83194C-5C6E-4BF5-8B61-C0EA6640A6C1}" srcOrd="2" destOrd="0" presId="urn:microsoft.com/office/officeart/2005/8/layout/chevron2"/>
    <dgm:cxn modelId="{F255F82C-E546-4175-8D74-2EE959753A27}" type="presParOf" srcId="{CB83194C-5C6E-4BF5-8B61-C0EA6640A6C1}" destId="{F67DEDBC-FB58-4F76-8654-E1D381919EC8}" srcOrd="0" destOrd="0" presId="urn:microsoft.com/office/officeart/2005/8/layout/chevron2"/>
    <dgm:cxn modelId="{3233B7C9-E354-448E-9E65-D7463CB62FCE}" type="presParOf" srcId="{CB83194C-5C6E-4BF5-8B61-C0EA6640A6C1}" destId="{84F049A3-66E7-431B-AC96-1A6B734C1B9E}" srcOrd="1" destOrd="0" presId="urn:microsoft.com/office/officeart/2005/8/layout/chevron2"/>
    <dgm:cxn modelId="{DF6AE987-3852-4FED-98DB-B473A4C55C23}" type="presParOf" srcId="{C6909383-7AB3-4C42-AD21-277416A31691}" destId="{F482549E-8BEB-484A-92FB-BB39091F3C3D}" srcOrd="3" destOrd="0" presId="urn:microsoft.com/office/officeart/2005/8/layout/chevron2"/>
    <dgm:cxn modelId="{77C3C77E-F606-49BE-A593-BDE12B556B23}" type="presParOf" srcId="{C6909383-7AB3-4C42-AD21-277416A31691}" destId="{5DCFE552-58E3-47EB-8265-6306ECB9616C}" srcOrd="4" destOrd="0" presId="urn:microsoft.com/office/officeart/2005/8/layout/chevron2"/>
    <dgm:cxn modelId="{C25E4272-1137-489B-B6DE-87BBA93A1414}" type="presParOf" srcId="{5DCFE552-58E3-47EB-8265-6306ECB9616C}" destId="{2442F2DE-2C9D-4F02-BDD3-618F29D6B852}" srcOrd="0" destOrd="0" presId="urn:microsoft.com/office/officeart/2005/8/layout/chevron2"/>
    <dgm:cxn modelId="{16C2353B-7AE0-4576-B88D-B27AAD26D605}" type="presParOf" srcId="{5DCFE552-58E3-47EB-8265-6306ECB9616C}" destId="{95EF72BB-6493-4170-9C0D-73F37970630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6128DF21-D217-4B8B-9446-9F91E15A89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641E4F7-78FC-47E8-A118-24AC90B376F8}">
      <dgm:prSet phldrT="[Text]"/>
      <dgm:spPr/>
      <dgm:t>
        <a:bodyPr/>
        <a:lstStyle/>
        <a:p>
          <a:r>
            <a:rPr lang="en-US" dirty="0" err="1" smtClean="0"/>
            <a:t>Perencanaan</a:t>
          </a:r>
          <a:r>
            <a:rPr lang="en-US" dirty="0" smtClean="0"/>
            <a:t> </a:t>
          </a:r>
          <a:r>
            <a:rPr lang="en-US" dirty="0" err="1" smtClean="0"/>
            <a:t>Produksi</a:t>
          </a:r>
          <a:r>
            <a:rPr lang="en-US" dirty="0" smtClean="0"/>
            <a:t> </a:t>
          </a:r>
          <a:r>
            <a:rPr lang="en-US" dirty="0" err="1" smtClean="0"/>
            <a:t>Konstituen</a:t>
          </a:r>
          <a:endParaRPr lang="en-US" dirty="0"/>
        </a:p>
      </dgm:t>
    </dgm:pt>
    <dgm:pt modelId="{EDE63DA4-E34F-49BB-8502-F22ED67D6BD1}" type="parTrans" cxnId="{E53AF80D-AE4F-4573-8B0B-FB45CEDAD111}">
      <dgm:prSet/>
      <dgm:spPr/>
      <dgm:t>
        <a:bodyPr/>
        <a:lstStyle/>
        <a:p>
          <a:endParaRPr lang="en-US"/>
        </a:p>
      </dgm:t>
    </dgm:pt>
    <dgm:pt modelId="{D1BF39F5-6539-40A5-A888-9E8FCDB99A85}" type="sibTrans" cxnId="{E53AF80D-AE4F-4573-8B0B-FB45CEDAD111}">
      <dgm:prSet/>
      <dgm:spPr/>
      <dgm:t>
        <a:bodyPr/>
        <a:lstStyle/>
        <a:p>
          <a:endParaRPr lang="en-US"/>
        </a:p>
      </dgm:t>
    </dgm:pt>
    <dgm:pt modelId="{AFECAF1F-7467-4F4E-ADC0-0B7395C1FB82}">
      <dgm:prSet phldrT="[Text]"/>
      <dgm:spPr/>
      <dgm:t>
        <a:bodyPr/>
        <a:lstStyle/>
        <a:p>
          <a:r>
            <a:rPr lang="en-US" dirty="0" err="1" smtClean="0"/>
            <a:t>Pemilihan</a:t>
          </a:r>
          <a:r>
            <a:rPr lang="en-US" dirty="0" smtClean="0"/>
            <a:t> </a:t>
          </a:r>
          <a:r>
            <a:rPr lang="en-US" dirty="0" err="1" smtClean="0"/>
            <a:t>kata</a:t>
          </a:r>
          <a:r>
            <a:rPr lang="en-US" dirty="0" smtClean="0"/>
            <a:t> </a:t>
          </a:r>
          <a:r>
            <a:rPr lang="en-US" dirty="0" err="1" smtClean="0"/>
            <a:t>dengan</a:t>
          </a:r>
          <a:r>
            <a:rPr lang="en-US" dirty="0" smtClean="0"/>
            <a:t> </a:t>
          </a:r>
          <a:r>
            <a:rPr lang="en-US" dirty="0" err="1" smtClean="0"/>
            <a:t>makna</a:t>
          </a:r>
          <a:r>
            <a:rPr lang="en-US" dirty="0" smtClean="0"/>
            <a:t> yang </a:t>
          </a:r>
          <a:r>
            <a:rPr lang="en-US" dirty="0" err="1" smtClean="0"/>
            <a:t>tepat</a:t>
          </a:r>
          <a:endParaRPr lang="en-US" dirty="0"/>
        </a:p>
      </dgm:t>
    </dgm:pt>
    <dgm:pt modelId="{BC2D2D75-E4FE-4C04-9608-4C097094EB6C}" type="parTrans" cxnId="{9C37314C-6E32-4BBC-98EC-417DAAE4CD19}">
      <dgm:prSet/>
      <dgm:spPr/>
      <dgm:t>
        <a:bodyPr/>
        <a:lstStyle/>
        <a:p>
          <a:endParaRPr lang="en-US"/>
        </a:p>
      </dgm:t>
    </dgm:pt>
    <dgm:pt modelId="{A8C962AE-6174-4EDC-9693-441FB78ED69A}" type="sibTrans" cxnId="{9C37314C-6E32-4BBC-98EC-417DAAE4CD19}">
      <dgm:prSet/>
      <dgm:spPr/>
      <dgm:t>
        <a:bodyPr/>
        <a:lstStyle/>
        <a:p>
          <a:endParaRPr lang="en-US"/>
        </a:p>
      </dgm:t>
    </dgm:pt>
    <dgm:pt modelId="{1B0C1A87-563D-411E-A9AB-FD39D3BDF8A9}">
      <dgm:prSet phldrT="[Text]"/>
      <dgm:spPr/>
      <dgm:t>
        <a:bodyPr/>
        <a:lstStyle/>
        <a:p>
          <a:r>
            <a:rPr lang="en-US" dirty="0" err="1" smtClean="0"/>
            <a:t>Pemilihan</a:t>
          </a:r>
          <a:r>
            <a:rPr lang="en-US" dirty="0" smtClean="0"/>
            <a:t> </a:t>
          </a:r>
          <a:r>
            <a:rPr lang="en-US" dirty="0" err="1" smtClean="0"/>
            <a:t>kata</a:t>
          </a:r>
          <a:r>
            <a:rPr lang="en-US" dirty="0" smtClean="0"/>
            <a:t> yang </a:t>
          </a:r>
          <a:r>
            <a:rPr lang="en-US" dirty="0" err="1" smtClean="0"/>
            <a:t>derajat</a:t>
          </a:r>
          <a:r>
            <a:rPr lang="en-US" dirty="0" smtClean="0"/>
            <a:t> </a:t>
          </a:r>
          <a:r>
            <a:rPr lang="en-US" dirty="0" err="1" smtClean="0"/>
            <a:t>kemanfaatan</a:t>
          </a:r>
          <a:r>
            <a:rPr lang="en-US" dirty="0" smtClean="0"/>
            <a:t> optimal</a:t>
          </a:r>
          <a:endParaRPr lang="en-US" dirty="0"/>
        </a:p>
      </dgm:t>
    </dgm:pt>
    <dgm:pt modelId="{120E4CAA-82A0-43DF-BBAC-804AC94E4931}" type="parTrans" cxnId="{950ECD3A-7312-4195-8150-232406A3019A}">
      <dgm:prSet/>
      <dgm:spPr/>
      <dgm:t>
        <a:bodyPr/>
        <a:lstStyle/>
        <a:p>
          <a:endParaRPr lang="en-US"/>
        </a:p>
      </dgm:t>
    </dgm:pt>
    <dgm:pt modelId="{182FB062-96FD-43AE-89DF-16138863A242}" type="sibTrans" cxnId="{950ECD3A-7312-4195-8150-232406A3019A}">
      <dgm:prSet/>
      <dgm:spPr/>
      <dgm:t>
        <a:bodyPr/>
        <a:lstStyle/>
        <a:p>
          <a:endParaRPr lang="en-US"/>
        </a:p>
      </dgm:t>
    </dgm:pt>
    <dgm:pt modelId="{259AFD78-9195-4B31-8A08-6DACEFB01D9B}">
      <dgm:prSet/>
      <dgm:spPr/>
      <dgm:t>
        <a:bodyPr/>
        <a:lstStyle/>
        <a:p>
          <a:r>
            <a:rPr lang="en-US" dirty="0" err="1" smtClean="0"/>
            <a:t>Pemilihan</a:t>
          </a:r>
          <a:r>
            <a:rPr lang="en-US" dirty="0" smtClean="0"/>
            <a:t> </a:t>
          </a:r>
          <a:r>
            <a:rPr lang="en-US" dirty="0" err="1" smtClean="0"/>
            <a:t>pronomina</a:t>
          </a:r>
          <a:r>
            <a:rPr lang="en-US" dirty="0" smtClean="0"/>
            <a:t> yang </a:t>
          </a:r>
          <a:r>
            <a:rPr lang="en-US" dirty="0" err="1" smtClean="0"/>
            <a:t>tepat</a:t>
          </a:r>
          <a:endParaRPr lang="en-US" dirty="0"/>
        </a:p>
      </dgm:t>
    </dgm:pt>
    <dgm:pt modelId="{D3D47B37-C2AC-4EB0-B109-D7931A2F8B9D}" type="parTrans" cxnId="{B9B6B150-E8C5-4BE2-86BB-72FC2A933BA0}">
      <dgm:prSet/>
      <dgm:spPr/>
      <dgm:t>
        <a:bodyPr/>
        <a:lstStyle/>
        <a:p>
          <a:endParaRPr lang="en-US"/>
        </a:p>
      </dgm:t>
    </dgm:pt>
    <dgm:pt modelId="{E805DEAF-B0C1-41D3-BB35-8C5EA8C77D58}" type="sibTrans" cxnId="{B9B6B150-E8C5-4BE2-86BB-72FC2A933BA0}">
      <dgm:prSet/>
      <dgm:spPr/>
      <dgm:t>
        <a:bodyPr/>
        <a:lstStyle/>
        <a:p>
          <a:endParaRPr lang="en-US"/>
        </a:p>
      </dgm:t>
    </dgm:pt>
    <dgm:pt modelId="{E49B9C7E-0C55-4D75-93F0-64028E51F43C}">
      <dgm:prSet/>
      <dgm:spPr/>
      <dgm:t>
        <a:bodyPr/>
        <a:lstStyle/>
        <a:p>
          <a:r>
            <a:rPr lang="en-US" dirty="0" err="1" smtClean="0"/>
            <a:t>Pemilihan</a:t>
          </a:r>
          <a:r>
            <a:rPr lang="en-US" dirty="0" smtClean="0"/>
            <a:t> </a:t>
          </a:r>
          <a:r>
            <a:rPr lang="en-US" dirty="0" err="1" smtClean="0"/>
            <a:t>honorifik</a:t>
          </a:r>
          <a:r>
            <a:rPr lang="en-US" dirty="0" smtClean="0"/>
            <a:t> yang </a:t>
          </a:r>
          <a:r>
            <a:rPr lang="en-US" dirty="0" err="1" smtClean="0"/>
            <a:t>tepat</a:t>
          </a:r>
          <a:endParaRPr lang="en-US" dirty="0"/>
        </a:p>
      </dgm:t>
    </dgm:pt>
    <dgm:pt modelId="{F471C8A6-A6A0-4946-B509-B6E7257CFDF9}" type="parTrans" cxnId="{5CA54198-8260-4DBD-BAC5-394BC2D6856C}">
      <dgm:prSet/>
      <dgm:spPr/>
      <dgm:t>
        <a:bodyPr/>
        <a:lstStyle/>
        <a:p>
          <a:endParaRPr lang="en-US"/>
        </a:p>
      </dgm:t>
    </dgm:pt>
    <dgm:pt modelId="{9DA72155-FF7E-41D6-ACFB-68A21FBB634D}" type="sibTrans" cxnId="{5CA54198-8260-4DBD-BAC5-394BC2D6856C}">
      <dgm:prSet/>
      <dgm:spPr/>
      <dgm:t>
        <a:bodyPr/>
        <a:lstStyle/>
        <a:p>
          <a:endParaRPr lang="en-US"/>
        </a:p>
      </dgm:t>
    </dgm:pt>
    <dgm:pt modelId="{4907DF6D-52B9-44F1-8AD3-84720B1F517C}" type="pres">
      <dgm:prSet presAssocID="{6128DF21-D217-4B8B-9446-9F91E15A8974}" presName="hierChild1" presStyleCnt="0">
        <dgm:presLayoutVars>
          <dgm:chPref val="1"/>
          <dgm:dir/>
          <dgm:animOne val="branch"/>
          <dgm:animLvl val="lvl"/>
          <dgm:resizeHandles/>
        </dgm:presLayoutVars>
      </dgm:prSet>
      <dgm:spPr/>
      <dgm:t>
        <a:bodyPr/>
        <a:lstStyle/>
        <a:p>
          <a:endParaRPr lang="en-US"/>
        </a:p>
      </dgm:t>
    </dgm:pt>
    <dgm:pt modelId="{17B729F7-EB82-4217-A818-A38516579966}" type="pres">
      <dgm:prSet presAssocID="{C641E4F7-78FC-47E8-A118-24AC90B376F8}" presName="hierRoot1" presStyleCnt="0"/>
      <dgm:spPr/>
    </dgm:pt>
    <dgm:pt modelId="{0FD6FE57-F017-439A-81FC-BF7766B7D3DA}" type="pres">
      <dgm:prSet presAssocID="{C641E4F7-78FC-47E8-A118-24AC90B376F8}" presName="composite" presStyleCnt="0"/>
      <dgm:spPr/>
    </dgm:pt>
    <dgm:pt modelId="{405FB44E-A449-43AB-95A2-54E016E0C3EA}" type="pres">
      <dgm:prSet presAssocID="{C641E4F7-78FC-47E8-A118-24AC90B376F8}" presName="background" presStyleLbl="node0" presStyleIdx="0" presStyleCnt="1"/>
      <dgm:spPr/>
    </dgm:pt>
    <dgm:pt modelId="{C448FC12-55BA-45A6-A2B9-9A13658A85D7}" type="pres">
      <dgm:prSet presAssocID="{C641E4F7-78FC-47E8-A118-24AC90B376F8}" presName="text" presStyleLbl="fgAcc0" presStyleIdx="0" presStyleCnt="1">
        <dgm:presLayoutVars>
          <dgm:chPref val="3"/>
        </dgm:presLayoutVars>
      </dgm:prSet>
      <dgm:spPr/>
      <dgm:t>
        <a:bodyPr/>
        <a:lstStyle/>
        <a:p>
          <a:endParaRPr lang="en-US"/>
        </a:p>
      </dgm:t>
    </dgm:pt>
    <dgm:pt modelId="{FD381B78-DE01-440F-81E7-141D71C77C17}" type="pres">
      <dgm:prSet presAssocID="{C641E4F7-78FC-47E8-A118-24AC90B376F8}" presName="hierChild2" presStyleCnt="0"/>
      <dgm:spPr/>
    </dgm:pt>
    <dgm:pt modelId="{CB3840B9-885D-45DA-AD58-7F78770FD06A}" type="pres">
      <dgm:prSet presAssocID="{BC2D2D75-E4FE-4C04-9608-4C097094EB6C}" presName="Name10" presStyleLbl="parChTrans1D2" presStyleIdx="0" presStyleCnt="4"/>
      <dgm:spPr/>
      <dgm:t>
        <a:bodyPr/>
        <a:lstStyle/>
        <a:p>
          <a:endParaRPr lang="en-US"/>
        </a:p>
      </dgm:t>
    </dgm:pt>
    <dgm:pt modelId="{346C9FE8-7B4B-46B2-99FE-DF653C1A9A88}" type="pres">
      <dgm:prSet presAssocID="{AFECAF1F-7467-4F4E-ADC0-0B7395C1FB82}" presName="hierRoot2" presStyleCnt="0"/>
      <dgm:spPr/>
    </dgm:pt>
    <dgm:pt modelId="{633EA512-887F-4CA5-91EA-5BAC44065F5B}" type="pres">
      <dgm:prSet presAssocID="{AFECAF1F-7467-4F4E-ADC0-0B7395C1FB82}" presName="composite2" presStyleCnt="0"/>
      <dgm:spPr/>
    </dgm:pt>
    <dgm:pt modelId="{B3B254E9-7D2A-40A6-8F4C-55C20A080E80}" type="pres">
      <dgm:prSet presAssocID="{AFECAF1F-7467-4F4E-ADC0-0B7395C1FB82}" presName="background2" presStyleLbl="node2" presStyleIdx="0" presStyleCnt="4"/>
      <dgm:spPr/>
    </dgm:pt>
    <dgm:pt modelId="{663A34D5-B75C-4F16-ABE2-6428249BB75B}" type="pres">
      <dgm:prSet presAssocID="{AFECAF1F-7467-4F4E-ADC0-0B7395C1FB82}" presName="text2" presStyleLbl="fgAcc2" presStyleIdx="0" presStyleCnt="4" custScaleX="48147">
        <dgm:presLayoutVars>
          <dgm:chPref val="3"/>
        </dgm:presLayoutVars>
      </dgm:prSet>
      <dgm:spPr/>
      <dgm:t>
        <a:bodyPr/>
        <a:lstStyle/>
        <a:p>
          <a:endParaRPr lang="en-US"/>
        </a:p>
      </dgm:t>
    </dgm:pt>
    <dgm:pt modelId="{3820620A-C87A-4B8A-BCDA-34B62A8EAB69}" type="pres">
      <dgm:prSet presAssocID="{AFECAF1F-7467-4F4E-ADC0-0B7395C1FB82}" presName="hierChild3" presStyleCnt="0"/>
      <dgm:spPr/>
    </dgm:pt>
    <dgm:pt modelId="{D307E1E9-8464-48BF-BF5D-5055568DF192}" type="pres">
      <dgm:prSet presAssocID="{120E4CAA-82A0-43DF-BBAC-804AC94E4931}" presName="Name10" presStyleLbl="parChTrans1D2" presStyleIdx="1" presStyleCnt="4"/>
      <dgm:spPr/>
      <dgm:t>
        <a:bodyPr/>
        <a:lstStyle/>
        <a:p>
          <a:endParaRPr lang="en-US"/>
        </a:p>
      </dgm:t>
    </dgm:pt>
    <dgm:pt modelId="{8275E017-B01F-4B59-82FF-78C56BA25C92}" type="pres">
      <dgm:prSet presAssocID="{1B0C1A87-563D-411E-A9AB-FD39D3BDF8A9}" presName="hierRoot2" presStyleCnt="0"/>
      <dgm:spPr/>
    </dgm:pt>
    <dgm:pt modelId="{E7B040D5-3DF1-4C5C-BFD5-97D2BD842077}" type="pres">
      <dgm:prSet presAssocID="{1B0C1A87-563D-411E-A9AB-FD39D3BDF8A9}" presName="composite2" presStyleCnt="0"/>
      <dgm:spPr/>
    </dgm:pt>
    <dgm:pt modelId="{4FB9730D-60B9-4B59-B271-96AA864F3DD2}" type="pres">
      <dgm:prSet presAssocID="{1B0C1A87-563D-411E-A9AB-FD39D3BDF8A9}" presName="background2" presStyleLbl="node2" presStyleIdx="1" presStyleCnt="4"/>
      <dgm:spPr/>
    </dgm:pt>
    <dgm:pt modelId="{0C2C86BE-DA04-4F63-AD6B-6033FE46F985}" type="pres">
      <dgm:prSet presAssocID="{1B0C1A87-563D-411E-A9AB-FD39D3BDF8A9}" presName="text2" presStyleLbl="fgAcc2" presStyleIdx="1" presStyleCnt="4" custScaleX="54164">
        <dgm:presLayoutVars>
          <dgm:chPref val="3"/>
        </dgm:presLayoutVars>
      </dgm:prSet>
      <dgm:spPr/>
      <dgm:t>
        <a:bodyPr/>
        <a:lstStyle/>
        <a:p>
          <a:endParaRPr lang="en-US"/>
        </a:p>
      </dgm:t>
    </dgm:pt>
    <dgm:pt modelId="{AB731CFC-E1EC-4273-834C-9808F626DCF3}" type="pres">
      <dgm:prSet presAssocID="{1B0C1A87-563D-411E-A9AB-FD39D3BDF8A9}" presName="hierChild3" presStyleCnt="0"/>
      <dgm:spPr/>
    </dgm:pt>
    <dgm:pt modelId="{55CCF42A-3806-4E30-BB51-79A1EBC2252B}" type="pres">
      <dgm:prSet presAssocID="{D3D47B37-C2AC-4EB0-B109-D7931A2F8B9D}" presName="Name10" presStyleLbl="parChTrans1D2" presStyleIdx="2" presStyleCnt="4"/>
      <dgm:spPr/>
      <dgm:t>
        <a:bodyPr/>
        <a:lstStyle/>
        <a:p>
          <a:endParaRPr lang="en-US"/>
        </a:p>
      </dgm:t>
    </dgm:pt>
    <dgm:pt modelId="{6245548C-006E-400B-B133-9114882FD866}" type="pres">
      <dgm:prSet presAssocID="{259AFD78-9195-4B31-8A08-6DACEFB01D9B}" presName="hierRoot2" presStyleCnt="0"/>
      <dgm:spPr/>
    </dgm:pt>
    <dgm:pt modelId="{7B798EB0-951A-4205-AC2B-706D85445681}" type="pres">
      <dgm:prSet presAssocID="{259AFD78-9195-4B31-8A08-6DACEFB01D9B}" presName="composite2" presStyleCnt="0"/>
      <dgm:spPr/>
    </dgm:pt>
    <dgm:pt modelId="{81973524-F8C9-4731-8D6A-F0967F126EAD}" type="pres">
      <dgm:prSet presAssocID="{259AFD78-9195-4B31-8A08-6DACEFB01D9B}" presName="background2" presStyleLbl="node2" presStyleIdx="2" presStyleCnt="4"/>
      <dgm:spPr/>
    </dgm:pt>
    <dgm:pt modelId="{332937AC-2CEB-4727-9720-2F38EB491062}" type="pres">
      <dgm:prSet presAssocID="{259AFD78-9195-4B31-8A08-6DACEFB01D9B}" presName="text2" presStyleLbl="fgAcc2" presStyleIdx="2" presStyleCnt="4" custScaleX="41009">
        <dgm:presLayoutVars>
          <dgm:chPref val="3"/>
        </dgm:presLayoutVars>
      </dgm:prSet>
      <dgm:spPr/>
      <dgm:t>
        <a:bodyPr/>
        <a:lstStyle/>
        <a:p>
          <a:endParaRPr lang="en-US"/>
        </a:p>
      </dgm:t>
    </dgm:pt>
    <dgm:pt modelId="{6AE74B8B-8B16-42D3-B05C-4C339E381594}" type="pres">
      <dgm:prSet presAssocID="{259AFD78-9195-4B31-8A08-6DACEFB01D9B}" presName="hierChild3" presStyleCnt="0"/>
      <dgm:spPr/>
    </dgm:pt>
    <dgm:pt modelId="{8FAE5880-52BD-4996-9014-47EEEA773FA0}" type="pres">
      <dgm:prSet presAssocID="{F471C8A6-A6A0-4946-B509-B6E7257CFDF9}" presName="Name10" presStyleLbl="parChTrans1D2" presStyleIdx="3" presStyleCnt="4"/>
      <dgm:spPr/>
      <dgm:t>
        <a:bodyPr/>
        <a:lstStyle/>
        <a:p>
          <a:endParaRPr lang="en-US"/>
        </a:p>
      </dgm:t>
    </dgm:pt>
    <dgm:pt modelId="{BB52DBC7-24E0-409E-BF96-49D902620053}" type="pres">
      <dgm:prSet presAssocID="{E49B9C7E-0C55-4D75-93F0-64028E51F43C}" presName="hierRoot2" presStyleCnt="0"/>
      <dgm:spPr/>
    </dgm:pt>
    <dgm:pt modelId="{CFEB47A4-2A30-4149-BBBE-D2027E4D3846}" type="pres">
      <dgm:prSet presAssocID="{E49B9C7E-0C55-4D75-93F0-64028E51F43C}" presName="composite2" presStyleCnt="0"/>
      <dgm:spPr/>
    </dgm:pt>
    <dgm:pt modelId="{3FE49FCF-14A7-4C05-B9D5-1B9A833EA9DD}" type="pres">
      <dgm:prSet presAssocID="{E49B9C7E-0C55-4D75-93F0-64028E51F43C}" presName="background2" presStyleLbl="node2" presStyleIdx="3" presStyleCnt="4"/>
      <dgm:spPr/>
    </dgm:pt>
    <dgm:pt modelId="{36E17AF8-4FF9-4BCA-B995-763CA0E16E8A}" type="pres">
      <dgm:prSet presAssocID="{E49B9C7E-0C55-4D75-93F0-64028E51F43C}" presName="text2" presStyleLbl="fgAcc2" presStyleIdx="3" presStyleCnt="4" custScaleX="41009">
        <dgm:presLayoutVars>
          <dgm:chPref val="3"/>
        </dgm:presLayoutVars>
      </dgm:prSet>
      <dgm:spPr/>
      <dgm:t>
        <a:bodyPr/>
        <a:lstStyle/>
        <a:p>
          <a:endParaRPr lang="en-US"/>
        </a:p>
      </dgm:t>
    </dgm:pt>
    <dgm:pt modelId="{3DABADC2-5669-4F93-B7F1-B808055007F9}" type="pres">
      <dgm:prSet presAssocID="{E49B9C7E-0C55-4D75-93F0-64028E51F43C}" presName="hierChild3" presStyleCnt="0"/>
      <dgm:spPr/>
    </dgm:pt>
  </dgm:ptLst>
  <dgm:cxnLst>
    <dgm:cxn modelId="{919DA934-C01E-4BD6-B2F0-54D1FCCE314A}" type="presOf" srcId="{259AFD78-9195-4B31-8A08-6DACEFB01D9B}" destId="{332937AC-2CEB-4727-9720-2F38EB491062}" srcOrd="0" destOrd="0" presId="urn:microsoft.com/office/officeart/2005/8/layout/hierarchy1"/>
    <dgm:cxn modelId="{B22F22D6-4FDE-4862-8688-5BFC59B96816}" type="presOf" srcId="{120E4CAA-82A0-43DF-BBAC-804AC94E4931}" destId="{D307E1E9-8464-48BF-BF5D-5055568DF192}" srcOrd="0" destOrd="0" presId="urn:microsoft.com/office/officeart/2005/8/layout/hierarchy1"/>
    <dgm:cxn modelId="{5CA54198-8260-4DBD-BAC5-394BC2D6856C}" srcId="{C641E4F7-78FC-47E8-A118-24AC90B376F8}" destId="{E49B9C7E-0C55-4D75-93F0-64028E51F43C}" srcOrd="3" destOrd="0" parTransId="{F471C8A6-A6A0-4946-B509-B6E7257CFDF9}" sibTransId="{9DA72155-FF7E-41D6-ACFB-68A21FBB634D}"/>
    <dgm:cxn modelId="{E53AF80D-AE4F-4573-8B0B-FB45CEDAD111}" srcId="{6128DF21-D217-4B8B-9446-9F91E15A8974}" destId="{C641E4F7-78FC-47E8-A118-24AC90B376F8}" srcOrd="0" destOrd="0" parTransId="{EDE63DA4-E34F-49BB-8502-F22ED67D6BD1}" sibTransId="{D1BF39F5-6539-40A5-A888-9E8FCDB99A85}"/>
    <dgm:cxn modelId="{9C37314C-6E32-4BBC-98EC-417DAAE4CD19}" srcId="{C641E4F7-78FC-47E8-A118-24AC90B376F8}" destId="{AFECAF1F-7467-4F4E-ADC0-0B7395C1FB82}" srcOrd="0" destOrd="0" parTransId="{BC2D2D75-E4FE-4C04-9608-4C097094EB6C}" sibTransId="{A8C962AE-6174-4EDC-9693-441FB78ED69A}"/>
    <dgm:cxn modelId="{B9B6B150-E8C5-4BE2-86BB-72FC2A933BA0}" srcId="{C641E4F7-78FC-47E8-A118-24AC90B376F8}" destId="{259AFD78-9195-4B31-8A08-6DACEFB01D9B}" srcOrd="2" destOrd="0" parTransId="{D3D47B37-C2AC-4EB0-B109-D7931A2F8B9D}" sibTransId="{E805DEAF-B0C1-41D3-BB35-8C5EA8C77D58}"/>
    <dgm:cxn modelId="{535E81D3-F35D-4B65-A843-481328AFC2ED}" type="presOf" srcId="{AFECAF1F-7467-4F4E-ADC0-0B7395C1FB82}" destId="{663A34D5-B75C-4F16-ABE2-6428249BB75B}" srcOrd="0" destOrd="0" presId="urn:microsoft.com/office/officeart/2005/8/layout/hierarchy1"/>
    <dgm:cxn modelId="{950ECD3A-7312-4195-8150-232406A3019A}" srcId="{C641E4F7-78FC-47E8-A118-24AC90B376F8}" destId="{1B0C1A87-563D-411E-A9AB-FD39D3BDF8A9}" srcOrd="1" destOrd="0" parTransId="{120E4CAA-82A0-43DF-BBAC-804AC94E4931}" sibTransId="{182FB062-96FD-43AE-89DF-16138863A242}"/>
    <dgm:cxn modelId="{89C13A50-D4E9-4188-AA60-6CB1A2F8EE70}" type="presOf" srcId="{6128DF21-D217-4B8B-9446-9F91E15A8974}" destId="{4907DF6D-52B9-44F1-8AD3-84720B1F517C}" srcOrd="0" destOrd="0" presId="urn:microsoft.com/office/officeart/2005/8/layout/hierarchy1"/>
    <dgm:cxn modelId="{C8840094-100F-4C39-8941-91312E42DD71}" type="presOf" srcId="{C641E4F7-78FC-47E8-A118-24AC90B376F8}" destId="{C448FC12-55BA-45A6-A2B9-9A13658A85D7}" srcOrd="0" destOrd="0" presId="urn:microsoft.com/office/officeart/2005/8/layout/hierarchy1"/>
    <dgm:cxn modelId="{EA17A607-43F0-4750-8334-BEA676C7BF47}" type="presOf" srcId="{BC2D2D75-E4FE-4C04-9608-4C097094EB6C}" destId="{CB3840B9-885D-45DA-AD58-7F78770FD06A}" srcOrd="0" destOrd="0" presId="urn:microsoft.com/office/officeart/2005/8/layout/hierarchy1"/>
    <dgm:cxn modelId="{F4CE003C-1BC3-4827-8C1F-C904838EEE8E}" type="presOf" srcId="{D3D47B37-C2AC-4EB0-B109-D7931A2F8B9D}" destId="{55CCF42A-3806-4E30-BB51-79A1EBC2252B}" srcOrd="0" destOrd="0" presId="urn:microsoft.com/office/officeart/2005/8/layout/hierarchy1"/>
    <dgm:cxn modelId="{599C1363-59B0-4278-81E0-1464FE8D6375}" type="presOf" srcId="{F471C8A6-A6A0-4946-B509-B6E7257CFDF9}" destId="{8FAE5880-52BD-4996-9014-47EEEA773FA0}" srcOrd="0" destOrd="0" presId="urn:microsoft.com/office/officeart/2005/8/layout/hierarchy1"/>
    <dgm:cxn modelId="{4527E142-B8FE-4AB2-AF74-7468817B5FA1}" type="presOf" srcId="{E49B9C7E-0C55-4D75-93F0-64028E51F43C}" destId="{36E17AF8-4FF9-4BCA-B995-763CA0E16E8A}" srcOrd="0" destOrd="0" presId="urn:microsoft.com/office/officeart/2005/8/layout/hierarchy1"/>
    <dgm:cxn modelId="{21372D82-24F6-4ED3-9482-DD44DD7C4A82}" type="presOf" srcId="{1B0C1A87-563D-411E-A9AB-FD39D3BDF8A9}" destId="{0C2C86BE-DA04-4F63-AD6B-6033FE46F985}" srcOrd="0" destOrd="0" presId="urn:microsoft.com/office/officeart/2005/8/layout/hierarchy1"/>
    <dgm:cxn modelId="{9C8E9661-7EB3-458C-A802-BB54B1A16D8E}" type="presParOf" srcId="{4907DF6D-52B9-44F1-8AD3-84720B1F517C}" destId="{17B729F7-EB82-4217-A818-A38516579966}" srcOrd="0" destOrd="0" presId="urn:microsoft.com/office/officeart/2005/8/layout/hierarchy1"/>
    <dgm:cxn modelId="{B818E910-2056-49BC-88AE-BB32C97696B2}" type="presParOf" srcId="{17B729F7-EB82-4217-A818-A38516579966}" destId="{0FD6FE57-F017-439A-81FC-BF7766B7D3DA}" srcOrd="0" destOrd="0" presId="urn:microsoft.com/office/officeart/2005/8/layout/hierarchy1"/>
    <dgm:cxn modelId="{F5341F15-8F86-4E4F-ADE8-3DC7CE832BFB}" type="presParOf" srcId="{0FD6FE57-F017-439A-81FC-BF7766B7D3DA}" destId="{405FB44E-A449-43AB-95A2-54E016E0C3EA}" srcOrd="0" destOrd="0" presId="urn:microsoft.com/office/officeart/2005/8/layout/hierarchy1"/>
    <dgm:cxn modelId="{C614BDD7-9838-4A15-950A-177B0FAFA087}" type="presParOf" srcId="{0FD6FE57-F017-439A-81FC-BF7766B7D3DA}" destId="{C448FC12-55BA-45A6-A2B9-9A13658A85D7}" srcOrd="1" destOrd="0" presId="urn:microsoft.com/office/officeart/2005/8/layout/hierarchy1"/>
    <dgm:cxn modelId="{D43AB482-4DB3-4530-9F1F-9346E733A2C0}" type="presParOf" srcId="{17B729F7-EB82-4217-A818-A38516579966}" destId="{FD381B78-DE01-440F-81E7-141D71C77C17}" srcOrd="1" destOrd="0" presId="urn:microsoft.com/office/officeart/2005/8/layout/hierarchy1"/>
    <dgm:cxn modelId="{B7DC5AF8-578A-4251-B815-378C18646D3A}" type="presParOf" srcId="{FD381B78-DE01-440F-81E7-141D71C77C17}" destId="{CB3840B9-885D-45DA-AD58-7F78770FD06A}" srcOrd="0" destOrd="0" presId="urn:microsoft.com/office/officeart/2005/8/layout/hierarchy1"/>
    <dgm:cxn modelId="{6CAB13C7-5A05-4459-95DA-6D25A8C945EE}" type="presParOf" srcId="{FD381B78-DE01-440F-81E7-141D71C77C17}" destId="{346C9FE8-7B4B-46B2-99FE-DF653C1A9A88}" srcOrd="1" destOrd="0" presId="urn:microsoft.com/office/officeart/2005/8/layout/hierarchy1"/>
    <dgm:cxn modelId="{801AD444-0596-4F31-A251-9CA061326C6F}" type="presParOf" srcId="{346C9FE8-7B4B-46B2-99FE-DF653C1A9A88}" destId="{633EA512-887F-4CA5-91EA-5BAC44065F5B}" srcOrd="0" destOrd="0" presId="urn:microsoft.com/office/officeart/2005/8/layout/hierarchy1"/>
    <dgm:cxn modelId="{357B9156-C553-446C-BED2-5919F2B9E606}" type="presParOf" srcId="{633EA512-887F-4CA5-91EA-5BAC44065F5B}" destId="{B3B254E9-7D2A-40A6-8F4C-55C20A080E80}" srcOrd="0" destOrd="0" presId="urn:microsoft.com/office/officeart/2005/8/layout/hierarchy1"/>
    <dgm:cxn modelId="{2DD07B3A-2EEC-4D7F-BAD3-E244A58279F4}" type="presParOf" srcId="{633EA512-887F-4CA5-91EA-5BAC44065F5B}" destId="{663A34D5-B75C-4F16-ABE2-6428249BB75B}" srcOrd="1" destOrd="0" presId="urn:microsoft.com/office/officeart/2005/8/layout/hierarchy1"/>
    <dgm:cxn modelId="{E3A7A901-DCED-46EF-A2E2-B6C96BA69404}" type="presParOf" srcId="{346C9FE8-7B4B-46B2-99FE-DF653C1A9A88}" destId="{3820620A-C87A-4B8A-BCDA-34B62A8EAB69}" srcOrd="1" destOrd="0" presId="urn:microsoft.com/office/officeart/2005/8/layout/hierarchy1"/>
    <dgm:cxn modelId="{7B817321-02AE-44F3-AC80-8F586314459F}" type="presParOf" srcId="{FD381B78-DE01-440F-81E7-141D71C77C17}" destId="{D307E1E9-8464-48BF-BF5D-5055568DF192}" srcOrd="2" destOrd="0" presId="urn:microsoft.com/office/officeart/2005/8/layout/hierarchy1"/>
    <dgm:cxn modelId="{356EC1FC-5E22-48C8-9CE4-2F74D4065CD7}" type="presParOf" srcId="{FD381B78-DE01-440F-81E7-141D71C77C17}" destId="{8275E017-B01F-4B59-82FF-78C56BA25C92}" srcOrd="3" destOrd="0" presId="urn:microsoft.com/office/officeart/2005/8/layout/hierarchy1"/>
    <dgm:cxn modelId="{82D5E66C-1A96-40A7-9DDF-D5AEE1CB36C9}" type="presParOf" srcId="{8275E017-B01F-4B59-82FF-78C56BA25C92}" destId="{E7B040D5-3DF1-4C5C-BFD5-97D2BD842077}" srcOrd="0" destOrd="0" presId="urn:microsoft.com/office/officeart/2005/8/layout/hierarchy1"/>
    <dgm:cxn modelId="{F86DA08F-7E13-434C-A839-95DAB512E2EE}" type="presParOf" srcId="{E7B040D5-3DF1-4C5C-BFD5-97D2BD842077}" destId="{4FB9730D-60B9-4B59-B271-96AA864F3DD2}" srcOrd="0" destOrd="0" presId="urn:microsoft.com/office/officeart/2005/8/layout/hierarchy1"/>
    <dgm:cxn modelId="{DB6C7075-DA97-40D0-9B56-0E03E12EF576}" type="presParOf" srcId="{E7B040D5-3DF1-4C5C-BFD5-97D2BD842077}" destId="{0C2C86BE-DA04-4F63-AD6B-6033FE46F985}" srcOrd="1" destOrd="0" presId="urn:microsoft.com/office/officeart/2005/8/layout/hierarchy1"/>
    <dgm:cxn modelId="{2985E105-5141-4D34-8B0E-EAC44477BDFF}" type="presParOf" srcId="{8275E017-B01F-4B59-82FF-78C56BA25C92}" destId="{AB731CFC-E1EC-4273-834C-9808F626DCF3}" srcOrd="1" destOrd="0" presId="urn:microsoft.com/office/officeart/2005/8/layout/hierarchy1"/>
    <dgm:cxn modelId="{2E52CC73-1F8E-4CE4-AC95-3B44464C6303}" type="presParOf" srcId="{FD381B78-DE01-440F-81E7-141D71C77C17}" destId="{55CCF42A-3806-4E30-BB51-79A1EBC2252B}" srcOrd="4" destOrd="0" presId="urn:microsoft.com/office/officeart/2005/8/layout/hierarchy1"/>
    <dgm:cxn modelId="{2A45EC15-2D51-4A64-8697-D69639CC953E}" type="presParOf" srcId="{FD381B78-DE01-440F-81E7-141D71C77C17}" destId="{6245548C-006E-400B-B133-9114882FD866}" srcOrd="5" destOrd="0" presId="urn:microsoft.com/office/officeart/2005/8/layout/hierarchy1"/>
    <dgm:cxn modelId="{2E64FA60-15E5-4B76-966D-2258C1DAAF0A}" type="presParOf" srcId="{6245548C-006E-400B-B133-9114882FD866}" destId="{7B798EB0-951A-4205-AC2B-706D85445681}" srcOrd="0" destOrd="0" presId="urn:microsoft.com/office/officeart/2005/8/layout/hierarchy1"/>
    <dgm:cxn modelId="{E8E3C761-6DB5-4ED3-9576-3CF0028E987A}" type="presParOf" srcId="{7B798EB0-951A-4205-AC2B-706D85445681}" destId="{81973524-F8C9-4731-8D6A-F0967F126EAD}" srcOrd="0" destOrd="0" presId="urn:microsoft.com/office/officeart/2005/8/layout/hierarchy1"/>
    <dgm:cxn modelId="{226DDDDC-E520-4CA2-8168-D172797B843E}" type="presParOf" srcId="{7B798EB0-951A-4205-AC2B-706D85445681}" destId="{332937AC-2CEB-4727-9720-2F38EB491062}" srcOrd="1" destOrd="0" presId="urn:microsoft.com/office/officeart/2005/8/layout/hierarchy1"/>
    <dgm:cxn modelId="{99AE3A72-54CE-428A-B2A2-751081CA78D5}" type="presParOf" srcId="{6245548C-006E-400B-B133-9114882FD866}" destId="{6AE74B8B-8B16-42D3-B05C-4C339E381594}" srcOrd="1" destOrd="0" presId="urn:microsoft.com/office/officeart/2005/8/layout/hierarchy1"/>
    <dgm:cxn modelId="{D55ADE3E-428A-46BC-BF7C-F92A26EF97B2}" type="presParOf" srcId="{FD381B78-DE01-440F-81E7-141D71C77C17}" destId="{8FAE5880-52BD-4996-9014-47EEEA773FA0}" srcOrd="6" destOrd="0" presId="urn:microsoft.com/office/officeart/2005/8/layout/hierarchy1"/>
    <dgm:cxn modelId="{1D2A6CDE-7414-4D22-B9A9-61F99A59638A}" type="presParOf" srcId="{FD381B78-DE01-440F-81E7-141D71C77C17}" destId="{BB52DBC7-24E0-409E-BF96-49D902620053}" srcOrd="7" destOrd="0" presId="urn:microsoft.com/office/officeart/2005/8/layout/hierarchy1"/>
    <dgm:cxn modelId="{92FA9E3B-FEE3-45E9-8AE6-DAEDFA4F1171}" type="presParOf" srcId="{BB52DBC7-24E0-409E-BF96-49D902620053}" destId="{CFEB47A4-2A30-4149-BBBE-D2027E4D3846}" srcOrd="0" destOrd="0" presId="urn:microsoft.com/office/officeart/2005/8/layout/hierarchy1"/>
    <dgm:cxn modelId="{B318D528-077F-4968-929D-5BA16E9A0CBC}" type="presParOf" srcId="{CFEB47A4-2A30-4149-BBBE-D2027E4D3846}" destId="{3FE49FCF-14A7-4C05-B9D5-1B9A833EA9DD}" srcOrd="0" destOrd="0" presId="urn:microsoft.com/office/officeart/2005/8/layout/hierarchy1"/>
    <dgm:cxn modelId="{83B1CB6A-F96D-4E37-B38A-319B27A59DB6}" type="presParOf" srcId="{CFEB47A4-2A30-4149-BBBE-D2027E4D3846}" destId="{36E17AF8-4FF9-4BCA-B995-763CA0E16E8A}" srcOrd="1" destOrd="0" presId="urn:microsoft.com/office/officeart/2005/8/layout/hierarchy1"/>
    <dgm:cxn modelId="{2E953A03-BD91-430F-95C0-8D1B1F9833D1}" type="presParOf" srcId="{BB52DBC7-24E0-409E-BF96-49D902620053}" destId="{3DABADC2-5669-4F93-B7F1-B808055007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5DD8636-77F7-47B3-992C-F1FEEE702E98}"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1D826F71-8A84-44F3-BC24-A097854EFC67}">
      <dgm:prSet phldrT="[Text]"/>
      <dgm:spPr/>
      <dgm:t>
        <a:bodyPr/>
        <a:lstStyle/>
        <a:p>
          <a:r>
            <a:rPr lang="en-US" dirty="0" err="1" smtClean="0"/>
            <a:t>Pemerolehan</a:t>
          </a:r>
          <a:r>
            <a:rPr lang="en-US" dirty="0" smtClean="0"/>
            <a:t> </a:t>
          </a:r>
          <a:r>
            <a:rPr lang="en-US" dirty="0" err="1" smtClean="0"/>
            <a:t>bahasa</a:t>
          </a:r>
          <a:endParaRPr lang="en-US" dirty="0"/>
        </a:p>
      </dgm:t>
    </dgm:pt>
    <dgm:pt modelId="{492F9758-C660-45C3-9188-5AF8A0FA1745}" type="parTrans" cxnId="{6A1587E0-5FC0-4E03-A146-AFF2DC385A36}">
      <dgm:prSet/>
      <dgm:spPr/>
      <dgm:t>
        <a:bodyPr/>
        <a:lstStyle/>
        <a:p>
          <a:endParaRPr lang="en-US"/>
        </a:p>
      </dgm:t>
    </dgm:pt>
    <dgm:pt modelId="{0E926194-527F-40B2-AE4A-BBB3DC14FC75}" type="sibTrans" cxnId="{6A1587E0-5FC0-4E03-A146-AFF2DC385A36}">
      <dgm:prSet/>
      <dgm:spPr/>
      <dgm:t>
        <a:bodyPr/>
        <a:lstStyle/>
        <a:p>
          <a:endParaRPr lang="en-US"/>
        </a:p>
      </dgm:t>
    </dgm:pt>
    <dgm:pt modelId="{9B170B91-DAF1-467E-A737-015167AE06CD}">
      <dgm:prSet phldrT="[Text]" custT="1"/>
      <dgm:spPr/>
      <dgm:t>
        <a:bodyPr/>
        <a:lstStyle/>
        <a:p>
          <a:r>
            <a:rPr lang="en-US" sz="2000" dirty="0" err="1" smtClean="0"/>
            <a:t>Bayi</a:t>
          </a:r>
          <a:r>
            <a:rPr lang="en-US" sz="2000" dirty="0" smtClean="0"/>
            <a:t> : </a:t>
          </a:r>
          <a:r>
            <a:rPr lang="en-US" sz="2000" dirty="0" err="1" smtClean="0"/>
            <a:t>berceloteh</a:t>
          </a:r>
          <a:r>
            <a:rPr lang="en-US" sz="2000" dirty="0" smtClean="0"/>
            <a:t>, </a:t>
          </a:r>
          <a:r>
            <a:rPr lang="en-US" sz="2000" dirty="0" err="1" smtClean="0"/>
            <a:t>mendekut</a:t>
          </a:r>
          <a:r>
            <a:rPr lang="en-US" sz="2000" dirty="0" smtClean="0"/>
            <a:t> </a:t>
          </a:r>
          <a:r>
            <a:rPr lang="en-US" sz="2000" dirty="0" err="1" smtClean="0"/>
            <a:t>menangis</a:t>
          </a:r>
          <a:r>
            <a:rPr lang="en-US" sz="2000" dirty="0" smtClean="0"/>
            <a:t> </a:t>
          </a:r>
          <a:r>
            <a:rPr lang="en-US" sz="2000" dirty="0" err="1" smtClean="0"/>
            <a:t>untuk</a:t>
          </a:r>
          <a:r>
            <a:rPr lang="en-US" sz="2000" dirty="0" smtClean="0"/>
            <a:t> </a:t>
          </a:r>
          <a:r>
            <a:rPr lang="en-US" sz="2000" dirty="0" err="1" smtClean="0"/>
            <a:t>menyampaikan</a:t>
          </a:r>
          <a:r>
            <a:rPr lang="en-US" sz="2000" dirty="0" smtClean="0"/>
            <a:t> </a:t>
          </a:r>
          <a:r>
            <a:rPr lang="en-US" sz="2000" dirty="0" err="1" smtClean="0"/>
            <a:t>pesan</a:t>
          </a:r>
          <a:r>
            <a:rPr lang="en-US" sz="2000" dirty="0" smtClean="0"/>
            <a:t>, </a:t>
          </a:r>
          <a:r>
            <a:rPr lang="en-US" sz="2000" dirty="0" err="1" smtClean="0"/>
            <a:t>dan</a:t>
          </a:r>
          <a:r>
            <a:rPr lang="en-US" sz="2000" dirty="0" smtClean="0"/>
            <a:t> </a:t>
          </a:r>
          <a:r>
            <a:rPr lang="en-US" sz="2000" dirty="0" err="1" smtClean="0"/>
            <a:t>lebih</a:t>
          </a:r>
          <a:r>
            <a:rPr lang="en-US" sz="2000" dirty="0" smtClean="0"/>
            <a:t> </a:t>
          </a:r>
          <a:r>
            <a:rPr lang="en-US" sz="2000" dirty="0" err="1" smtClean="0"/>
            <a:t>banyak</a:t>
          </a:r>
          <a:r>
            <a:rPr lang="en-US" sz="2000" dirty="0" smtClean="0"/>
            <a:t> </a:t>
          </a:r>
          <a:r>
            <a:rPr lang="en-US" sz="2000" dirty="0" err="1" smtClean="0"/>
            <a:t>menerima</a:t>
          </a:r>
          <a:r>
            <a:rPr lang="en-US" sz="2000" dirty="0" smtClean="0"/>
            <a:t> </a:t>
          </a:r>
          <a:r>
            <a:rPr lang="en-US" sz="2400" dirty="0" err="1" smtClean="0"/>
            <a:t>pesan</a:t>
          </a:r>
          <a:endParaRPr lang="en-US" sz="2400" dirty="0"/>
        </a:p>
      </dgm:t>
    </dgm:pt>
    <dgm:pt modelId="{35FFD734-4F38-426E-B56F-628E8919F08B}" type="parTrans" cxnId="{77C04A43-8AB6-4A0A-A62D-F91F4EF66094}">
      <dgm:prSet/>
      <dgm:spPr/>
      <dgm:t>
        <a:bodyPr/>
        <a:lstStyle/>
        <a:p>
          <a:endParaRPr lang="en-US"/>
        </a:p>
      </dgm:t>
    </dgm:pt>
    <dgm:pt modelId="{0CFD6B62-23AE-4E77-9829-E05BAA77D4C3}" type="sibTrans" cxnId="{77C04A43-8AB6-4A0A-A62D-F91F4EF66094}">
      <dgm:prSet/>
      <dgm:spPr/>
      <dgm:t>
        <a:bodyPr/>
        <a:lstStyle/>
        <a:p>
          <a:endParaRPr lang="en-US"/>
        </a:p>
      </dgm:t>
    </dgm:pt>
    <dgm:pt modelId="{B08B3324-9A05-4659-B379-365B3CB1AE4B}">
      <dgm:prSet phldrT="[Text]"/>
      <dgm:spPr/>
      <dgm:t>
        <a:bodyPr/>
        <a:lstStyle/>
        <a:p>
          <a:r>
            <a:rPr lang="en-US" dirty="0" err="1" smtClean="0"/>
            <a:t>Usia</a:t>
          </a:r>
          <a:r>
            <a:rPr lang="en-US" dirty="0" smtClean="0"/>
            <a:t> </a:t>
          </a:r>
          <a:r>
            <a:rPr lang="en-US" dirty="0" err="1" smtClean="0"/>
            <a:t>dua</a:t>
          </a:r>
          <a:r>
            <a:rPr lang="en-US" dirty="0" smtClean="0"/>
            <a:t> </a:t>
          </a:r>
          <a:r>
            <a:rPr lang="en-US" dirty="0" err="1" smtClean="0"/>
            <a:t>tahun</a:t>
          </a:r>
          <a:r>
            <a:rPr lang="en-US" dirty="0" smtClean="0"/>
            <a:t> </a:t>
          </a:r>
          <a:r>
            <a:rPr lang="en-US" dirty="0" err="1" smtClean="0"/>
            <a:t>pemahaman</a:t>
          </a:r>
          <a:r>
            <a:rPr lang="en-US" dirty="0" smtClean="0"/>
            <a:t> </a:t>
          </a:r>
          <a:r>
            <a:rPr lang="en-US" dirty="0" err="1" smtClean="0"/>
            <a:t>dan</a:t>
          </a:r>
          <a:r>
            <a:rPr lang="en-US" dirty="0" smtClean="0"/>
            <a:t> </a:t>
          </a:r>
          <a:r>
            <a:rPr lang="en-US" dirty="0" err="1" smtClean="0"/>
            <a:t>kecakapan</a:t>
          </a:r>
          <a:r>
            <a:rPr lang="en-US" dirty="0" smtClean="0"/>
            <a:t> </a:t>
          </a:r>
          <a:r>
            <a:rPr lang="en-US" dirty="0" err="1" smtClean="0"/>
            <a:t>bertutur</a:t>
          </a:r>
          <a:r>
            <a:rPr lang="en-US" dirty="0" smtClean="0"/>
            <a:t> </a:t>
          </a:r>
          <a:r>
            <a:rPr lang="en-US" dirty="0" err="1" smtClean="0"/>
            <a:t>lebih</a:t>
          </a:r>
          <a:r>
            <a:rPr lang="en-US" dirty="0" smtClean="0"/>
            <a:t> </a:t>
          </a:r>
          <a:r>
            <a:rPr lang="en-US" dirty="0" err="1" smtClean="0"/>
            <a:t>canggih</a:t>
          </a:r>
          <a:r>
            <a:rPr lang="en-US" dirty="0" smtClean="0"/>
            <a:t>, </a:t>
          </a:r>
          <a:r>
            <a:rPr lang="en-US" dirty="0" err="1" smtClean="0"/>
            <a:t>dapat</a:t>
          </a:r>
          <a:r>
            <a:rPr lang="en-US" dirty="0" smtClean="0"/>
            <a:t> </a:t>
          </a:r>
          <a:r>
            <a:rPr lang="en-US" dirty="0" err="1" smtClean="0"/>
            <a:t>membuat</a:t>
          </a:r>
          <a:r>
            <a:rPr lang="en-US" dirty="0" smtClean="0"/>
            <a:t> </a:t>
          </a:r>
          <a:r>
            <a:rPr lang="en-US" dirty="0" err="1" smtClean="0"/>
            <a:t>kalimat</a:t>
          </a:r>
          <a:r>
            <a:rPr lang="en-US" dirty="0" smtClean="0"/>
            <a:t> </a:t>
          </a:r>
          <a:r>
            <a:rPr lang="en-US" dirty="0" err="1" smtClean="0"/>
            <a:t>tanya</a:t>
          </a:r>
          <a:r>
            <a:rPr lang="en-US" dirty="0" smtClean="0"/>
            <a:t>, </a:t>
          </a:r>
          <a:r>
            <a:rPr lang="en-US" dirty="0" err="1" smtClean="0"/>
            <a:t>pernyataan</a:t>
          </a:r>
          <a:r>
            <a:rPr lang="en-US" dirty="0" smtClean="0"/>
            <a:t> </a:t>
          </a:r>
          <a:r>
            <a:rPr lang="en-US" dirty="0" err="1" smtClean="0"/>
            <a:t>negatif</a:t>
          </a:r>
          <a:endParaRPr lang="en-US" dirty="0"/>
        </a:p>
      </dgm:t>
    </dgm:pt>
    <dgm:pt modelId="{BD6717D9-0F63-4C1D-A77E-8179240AD7A2}" type="parTrans" cxnId="{E5586C14-4B9D-4C11-8938-4442BEC41680}">
      <dgm:prSet/>
      <dgm:spPr/>
      <dgm:t>
        <a:bodyPr/>
        <a:lstStyle/>
        <a:p>
          <a:endParaRPr lang="en-US"/>
        </a:p>
      </dgm:t>
    </dgm:pt>
    <dgm:pt modelId="{54CD5C01-EB7F-4400-A249-4CA8033AD93E}" type="sibTrans" cxnId="{E5586C14-4B9D-4C11-8938-4442BEC41680}">
      <dgm:prSet/>
      <dgm:spPr/>
      <dgm:t>
        <a:bodyPr/>
        <a:lstStyle/>
        <a:p>
          <a:endParaRPr lang="en-US"/>
        </a:p>
      </dgm:t>
    </dgm:pt>
    <dgm:pt modelId="{10B5E18B-4324-405F-B423-03020517823F}">
      <dgm:prSet phldrT="[Text]"/>
      <dgm:spPr/>
      <dgm:t>
        <a:bodyPr/>
        <a:lstStyle/>
        <a:p>
          <a:r>
            <a:rPr lang="en-US" dirty="0" err="1" smtClean="0"/>
            <a:t>Usia</a:t>
          </a:r>
          <a:r>
            <a:rPr lang="en-US" dirty="0" smtClean="0"/>
            <a:t> </a:t>
          </a:r>
          <a:r>
            <a:rPr lang="en-US" dirty="0" err="1" smtClean="0"/>
            <a:t>tiga</a:t>
          </a:r>
          <a:r>
            <a:rPr lang="en-US" dirty="0" smtClean="0"/>
            <a:t> </a:t>
          </a:r>
          <a:r>
            <a:rPr lang="en-US" dirty="0" err="1" smtClean="0"/>
            <a:t>tahun</a:t>
          </a:r>
          <a:r>
            <a:rPr lang="en-US" dirty="0" smtClean="0"/>
            <a:t> </a:t>
          </a:r>
          <a:r>
            <a:rPr lang="en-US" dirty="0" err="1" smtClean="0"/>
            <a:t>kuantitas</a:t>
          </a:r>
          <a:r>
            <a:rPr lang="en-US" dirty="0" smtClean="0"/>
            <a:t> </a:t>
          </a:r>
          <a:r>
            <a:rPr lang="en-US" dirty="0" err="1" smtClean="0"/>
            <a:t>masukan</a:t>
          </a:r>
          <a:r>
            <a:rPr lang="en-US" dirty="0" smtClean="0"/>
            <a:t> </a:t>
          </a:r>
          <a:r>
            <a:rPr lang="en-US" dirty="0" err="1" smtClean="0"/>
            <a:t>dan</a:t>
          </a:r>
          <a:r>
            <a:rPr lang="en-US" dirty="0" smtClean="0"/>
            <a:t> </a:t>
          </a:r>
          <a:r>
            <a:rPr lang="en-US" dirty="0" err="1" smtClean="0"/>
            <a:t>produksi</a:t>
          </a:r>
          <a:r>
            <a:rPr lang="en-US" dirty="0" smtClean="0"/>
            <a:t> </a:t>
          </a:r>
          <a:r>
            <a:rPr lang="en-US" dirty="0" err="1" smtClean="0"/>
            <a:t>linguistik</a:t>
          </a:r>
          <a:r>
            <a:rPr lang="en-US" dirty="0" smtClean="0"/>
            <a:t> </a:t>
          </a:r>
          <a:r>
            <a:rPr lang="en-US" dirty="0" err="1" smtClean="0"/>
            <a:t>luar</a:t>
          </a:r>
          <a:r>
            <a:rPr lang="en-US" dirty="0" smtClean="0"/>
            <a:t> </a:t>
          </a:r>
          <a:r>
            <a:rPr lang="en-US" dirty="0" err="1" smtClean="0"/>
            <a:t>biasa</a:t>
          </a:r>
          <a:r>
            <a:rPr lang="en-US" dirty="0" smtClean="0"/>
            <a:t>, </a:t>
          </a:r>
          <a:r>
            <a:rPr lang="en-US" dirty="0" err="1" smtClean="0"/>
            <a:t>sangat</a:t>
          </a:r>
          <a:r>
            <a:rPr lang="en-US" dirty="0" smtClean="0"/>
            <a:t> </a:t>
          </a:r>
          <a:r>
            <a:rPr lang="en-US" dirty="0" err="1" smtClean="0"/>
            <a:t>kreatif</a:t>
          </a:r>
          <a:r>
            <a:rPr lang="en-US" dirty="0" smtClean="0"/>
            <a:t> </a:t>
          </a:r>
          <a:r>
            <a:rPr lang="en-US" dirty="0" err="1" smtClean="0"/>
            <a:t>mulai</a:t>
          </a:r>
          <a:r>
            <a:rPr lang="en-US" dirty="0" smtClean="0"/>
            <a:t> </a:t>
          </a:r>
          <a:r>
            <a:rPr lang="en-US" dirty="0" err="1" smtClean="0"/>
            <a:t>kalimat</a:t>
          </a:r>
          <a:r>
            <a:rPr lang="en-US" dirty="0" smtClean="0"/>
            <a:t> </a:t>
          </a:r>
          <a:r>
            <a:rPr lang="en-US" dirty="0" err="1" smtClean="0"/>
            <a:t>kompleks</a:t>
          </a:r>
          <a:endParaRPr lang="en-US" dirty="0"/>
        </a:p>
      </dgm:t>
    </dgm:pt>
    <dgm:pt modelId="{0581F5B2-B5A3-43AA-A738-43700FF006DF}" type="parTrans" cxnId="{4D7EC746-9BF5-40AF-994E-A01EE11D72F7}">
      <dgm:prSet/>
      <dgm:spPr/>
      <dgm:t>
        <a:bodyPr/>
        <a:lstStyle/>
        <a:p>
          <a:endParaRPr lang="en-US"/>
        </a:p>
      </dgm:t>
    </dgm:pt>
    <dgm:pt modelId="{6184FB6F-38C0-44DF-B493-8B06BA30A769}" type="sibTrans" cxnId="{4D7EC746-9BF5-40AF-994E-A01EE11D72F7}">
      <dgm:prSet/>
      <dgm:spPr/>
      <dgm:t>
        <a:bodyPr/>
        <a:lstStyle/>
        <a:p>
          <a:endParaRPr lang="en-US"/>
        </a:p>
      </dgm:t>
    </dgm:pt>
    <dgm:pt modelId="{05B2408E-D66D-4DD6-B037-39FA4FC4096A}">
      <dgm:prSet/>
      <dgm:spPr/>
      <dgm:t>
        <a:bodyPr/>
        <a:lstStyle/>
        <a:p>
          <a:r>
            <a:rPr lang="en-US" smtClean="0"/>
            <a:t>Usia 18 bulan berlipat ganda, mulai muncul kalimat dua atau tiga kata/ ujaran telegrafis (bergaya telegram)</a:t>
          </a:r>
          <a:endParaRPr lang="en-US" dirty="0" smtClean="0"/>
        </a:p>
      </dgm:t>
    </dgm:pt>
    <dgm:pt modelId="{3ACEC59E-C998-4ED3-A968-E2173D359C8D}" type="parTrans" cxnId="{AF0D079C-D394-4DCE-A690-243DFE95F0E5}">
      <dgm:prSet/>
      <dgm:spPr/>
      <dgm:t>
        <a:bodyPr/>
        <a:lstStyle/>
        <a:p>
          <a:endParaRPr lang="en-US"/>
        </a:p>
      </dgm:t>
    </dgm:pt>
    <dgm:pt modelId="{69F58527-0F53-4B8D-9F2B-70595041A489}" type="sibTrans" cxnId="{AF0D079C-D394-4DCE-A690-243DFE95F0E5}">
      <dgm:prSet/>
      <dgm:spPr/>
      <dgm:t>
        <a:bodyPr/>
        <a:lstStyle/>
        <a:p>
          <a:endParaRPr lang="en-US"/>
        </a:p>
      </dgm:t>
    </dgm:pt>
    <dgm:pt modelId="{749DA4C2-8538-41B5-8757-1F6FC05B0B25}">
      <dgm:prSet phldrT="[Text]"/>
      <dgm:spPr/>
      <dgm:t>
        <a:bodyPr/>
        <a:lstStyle/>
        <a:p>
          <a:r>
            <a:rPr lang="en-US" dirty="0" err="1" smtClean="0"/>
            <a:t>Satu</a:t>
          </a:r>
          <a:r>
            <a:rPr lang="en-US" dirty="0" smtClean="0"/>
            <a:t> </a:t>
          </a:r>
          <a:r>
            <a:rPr lang="en-US" dirty="0" err="1" smtClean="0"/>
            <a:t>tahun</a:t>
          </a:r>
          <a:r>
            <a:rPr lang="en-US" dirty="0" smtClean="0"/>
            <a:t> </a:t>
          </a:r>
          <a:r>
            <a:rPr lang="en-US" dirty="0" err="1" smtClean="0"/>
            <a:t>berusaha</a:t>
          </a:r>
          <a:r>
            <a:rPr lang="en-US" dirty="0" smtClean="0"/>
            <a:t> </a:t>
          </a:r>
          <a:r>
            <a:rPr lang="en-US" dirty="0" err="1" smtClean="0"/>
            <a:t>menirukan</a:t>
          </a:r>
          <a:r>
            <a:rPr lang="en-US" dirty="0" smtClean="0"/>
            <a:t> </a:t>
          </a:r>
          <a:r>
            <a:rPr lang="en-US" dirty="0" err="1" smtClean="0"/>
            <a:t>kata-kata</a:t>
          </a:r>
          <a:r>
            <a:rPr lang="en-US" dirty="0" smtClean="0"/>
            <a:t> </a:t>
          </a:r>
          <a:r>
            <a:rPr lang="en-US" dirty="0" err="1" smtClean="0"/>
            <a:t>dan</a:t>
          </a:r>
          <a:r>
            <a:rPr lang="en-US" dirty="0" smtClean="0"/>
            <a:t> </a:t>
          </a:r>
          <a:r>
            <a:rPr lang="en-US" dirty="0" err="1" smtClean="0"/>
            <a:t>suara</a:t>
          </a:r>
          <a:r>
            <a:rPr lang="en-US" dirty="0" smtClean="0"/>
            <a:t> yang </a:t>
          </a:r>
          <a:r>
            <a:rPr lang="en-US" dirty="0" err="1" smtClean="0"/>
            <a:t>didengar</a:t>
          </a:r>
          <a:r>
            <a:rPr lang="en-US" dirty="0" smtClean="0"/>
            <a:t>  </a:t>
          </a:r>
          <a:endParaRPr lang="en-US" dirty="0"/>
        </a:p>
      </dgm:t>
    </dgm:pt>
    <dgm:pt modelId="{6C0D2BEC-B713-492C-9BBE-46850BF4ED45}" type="parTrans" cxnId="{BE587761-166A-41E5-A759-CC65CE1FCCD2}">
      <dgm:prSet/>
      <dgm:spPr/>
      <dgm:t>
        <a:bodyPr/>
        <a:lstStyle/>
        <a:p>
          <a:endParaRPr lang="en-US"/>
        </a:p>
      </dgm:t>
    </dgm:pt>
    <dgm:pt modelId="{1224DD61-55D3-44B4-B683-308374C84A67}" type="sibTrans" cxnId="{BE587761-166A-41E5-A759-CC65CE1FCCD2}">
      <dgm:prSet/>
      <dgm:spPr/>
      <dgm:t>
        <a:bodyPr/>
        <a:lstStyle/>
        <a:p>
          <a:endParaRPr lang="en-US"/>
        </a:p>
      </dgm:t>
    </dgm:pt>
    <dgm:pt modelId="{BEDBAEB1-88E3-49CB-BCC1-AF15F0CDE1E5}" type="pres">
      <dgm:prSet presAssocID="{75DD8636-77F7-47B3-992C-F1FEEE702E98}" presName="diagram" presStyleCnt="0">
        <dgm:presLayoutVars>
          <dgm:chPref val="1"/>
          <dgm:dir/>
          <dgm:animOne val="branch"/>
          <dgm:animLvl val="lvl"/>
          <dgm:resizeHandles/>
        </dgm:presLayoutVars>
      </dgm:prSet>
      <dgm:spPr/>
      <dgm:t>
        <a:bodyPr/>
        <a:lstStyle/>
        <a:p>
          <a:endParaRPr lang="en-US"/>
        </a:p>
      </dgm:t>
    </dgm:pt>
    <dgm:pt modelId="{97DA1231-9DFC-4090-B148-F16AC12E514E}" type="pres">
      <dgm:prSet presAssocID="{1D826F71-8A84-44F3-BC24-A097854EFC67}" presName="root" presStyleCnt="0"/>
      <dgm:spPr/>
    </dgm:pt>
    <dgm:pt modelId="{6F7B64C1-7A03-48EF-9867-8E1C63D95266}" type="pres">
      <dgm:prSet presAssocID="{1D826F71-8A84-44F3-BC24-A097854EFC67}" presName="rootComposite" presStyleCnt="0"/>
      <dgm:spPr/>
    </dgm:pt>
    <dgm:pt modelId="{3EA4CC75-FE19-4F42-BC06-29A752033743}" type="pres">
      <dgm:prSet presAssocID="{1D826F71-8A84-44F3-BC24-A097854EFC67}" presName="rootText" presStyleLbl="node1" presStyleIdx="0" presStyleCnt="1" custScaleX="405854"/>
      <dgm:spPr/>
      <dgm:t>
        <a:bodyPr/>
        <a:lstStyle/>
        <a:p>
          <a:endParaRPr lang="en-US"/>
        </a:p>
      </dgm:t>
    </dgm:pt>
    <dgm:pt modelId="{4BBCD69D-DB0D-4208-BDBA-5AAC009FD940}" type="pres">
      <dgm:prSet presAssocID="{1D826F71-8A84-44F3-BC24-A097854EFC67}" presName="rootConnector" presStyleLbl="node1" presStyleIdx="0" presStyleCnt="1"/>
      <dgm:spPr/>
      <dgm:t>
        <a:bodyPr/>
        <a:lstStyle/>
        <a:p>
          <a:endParaRPr lang="en-US"/>
        </a:p>
      </dgm:t>
    </dgm:pt>
    <dgm:pt modelId="{E8FFA600-B644-4334-9787-D0645E6E32AE}" type="pres">
      <dgm:prSet presAssocID="{1D826F71-8A84-44F3-BC24-A097854EFC67}" presName="childShape" presStyleCnt="0"/>
      <dgm:spPr/>
    </dgm:pt>
    <dgm:pt modelId="{3C0D3C92-DDAF-4204-8F61-72D0DB278651}" type="pres">
      <dgm:prSet presAssocID="{35FFD734-4F38-426E-B56F-628E8919F08B}" presName="Name13" presStyleLbl="parChTrans1D2" presStyleIdx="0" presStyleCnt="5"/>
      <dgm:spPr/>
      <dgm:t>
        <a:bodyPr/>
        <a:lstStyle/>
        <a:p>
          <a:endParaRPr lang="en-US"/>
        </a:p>
      </dgm:t>
    </dgm:pt>
    <dgm:pt modelId="{3068D55F-F713-4535-BD3A-714C9D3A61EB}" type="pres">
      <dgm:prSet presAssocID="{9B170B91-DAF1-467E-A737-015167AE06CD}" presName="childText" presStyleLbl="bgAcc1" presStyleIdx="0" presStyleCnt="5" custScaleX="617732">
        <dgm:presLayoutVars>
          <dgm:bulletEnabled val="1"/>
        </dgm:presLayoutVars>
      </dgm:prSet>
      <dgm:spPr/>
      <dgm:t>
        <a:bodyPr/>
        <a:lstStyle/>
        <a:p>
          <a:endParaRPr lang="en-US"/>
        </a:p>
      </dgm:t>
    </dgm:pt>
    <dgm:pt modelId="{305D1656-089A-48D0-9827-38B2346501C8}" type="pres">
      <dgm:prSet presAssocID="{6C0D2BEC-B713-492C-9BBE-46850BF4ED45}" presName="Name13" presStyleLbl="parChTrans1D2" presStyleIdx="1" presStyleCnt="5"/>
      <dgm:spPr/>
      <dgm:t>
        <a:bodyPr/>
        <a:lstStyle/>
        <a:p>
          <a:endParaRPr lang="en-US"/>
        </a:p>
      </dgm:t>
    </dgm:pt>
    <dgm:pt modelId="{9BC8D6B8-D957-4F14-B6F6-0B5975D9A2ED}" type="pres">
      <dgm:prSet presAssocID="{749DA4C2-8538-41B5-8757-1F6FC05B0B25}" presName="childText" presStyleLbl="bgAcc1" presStyleIdx="1" presStyleCnt="5" custScaleX="465020">
        <dgm:presLayoutVars>
          <dgm:bulletEnabled val="1"/>
        </dgm:presLayoutVars>
      </dgm:prSet>
      <dgm:spPr/>
      <dgm:t>
        <a:bodyPr/>
        <a:lstStyle/>
        <a:p>
          <a:endParaRPr lang="en-US"/>
        </a:p>
      </dgm:t>
    </dgm:pt>
    <dgm:pt modelId="{7811CB18-0C3E-4A58-9F0E-D7003CA63287}" type="pres">
      <dgm:prSet presAssocID="{3ACEC59E-C998-4ED3-A968-E2173D359C8D}" presName="Name13" presStyleLbl="parChTrans1D2" presStyleIdx="2" presStyleCnt="5"/>
      <dgm:spPr/>
      <dgm:t>
        <a:bodyPr/>
        <a:lstStyle/>
        <a:p>
          <a:endParaRPr lang="en-US"/>
        </a:p>
      </dgm:t>
    </dgm:pt>
    <dgm:pt modelId="{3610D96C-F41B-4187-BBC1-590B1280EF3A}" type="pres">
      <dgm:prSet presAssocID="{05B2408E-D66D-4DD6-B037-39FA4FC4096A}" presName="childText" presStyleLbl="bgAcc1" presStyleIdx="2" presStyleCnt="5" custScaleX="569397">
        <dgm:presLayoutVars>
          <dgm:bulletEnabled val="1"/>
        </dgm:presLayoutVars>
      </dgm:prSet>
      <dgm:spPr/>
      <dgm:t>
        <a:bodyPr/>
        <a:lstStyle/>
        <a:p>
          <a:endParaRPr lang="en-US"/>
        </a:p>
      </dgm:t>
    </dgm:pt>
    <dgm:pt modelId="{5C7D5381-4034-4B6A-8A22-912B5EA552FA}" type="pres">
      <dgm:prSet presAssocID="{BD6717D9-0F63-4C1D-A77E-8179240AD7A2}" presName="Name13" presStyleLbl="parChTrans1D2" presStyleIdx="3" presStyleCnt="5"/>
      <dgm:spPr/>
      <dgm:t>
        <a:bodyPr/>
        <a:lstStyle/>
        <a:p>
          <a:endParaRPr lang="en-US"/>
        </a:p>
      </dgm:t>
    </dgm:pt>
    <dgm:pt modelId="{D8358829-7B04-472A-81F5-5237DC8AFD0C}" type="pres">
      <dgm:prSet presAssocID="{B08B3324-9A05-4659-B379-365B3CB1AE4B}" presName="childText" presStyleLbl="bgAcc1" presStyleIdx="3" presStyleCnt="5" custScaleX="594548">
        <dgm:presLayoutVars>
          <dgm:bulletEnabled val="1"/>
        </dgm:presLayoutVars>
      </dgm:prSet>
      <dgm:spPr/>
      <dgm:t>
        <a:bodyPr/>
        <a:lstStyle/>
        <a:p>
          <a:endParaRPr lang="en-US"/>
        </a:p>
      </dgm:t>
    </dgm:pt>
    <dgm:pt modelId="{F682FC10-8A73-48A0-8EF4-A88CBCA91E0E}" type="pres">
      <dgm:prSet presAssocID="{0581F5B2-B5A3-43AA-A738-43700FF006DF}" presName="Name13" presStyleLbl="parChTrans1D2" presStyleIdx="4" presStyleCnt="5"/>
      <dgm:spPr/>
      <dgm:t>
        <a:bodyPr/>
        <a:lstStyle/>
        <a:p>
          <a:endParaRPr lang="en-US"/>
        </a:p>
      </dgm:t>
    </dgm:pt>
    <dgm:pt modelId="{A4070F86-50EA-4809-9108-53A5A9AAABB9}" type="pres">
      <dgm:prSet presAssocID="{10B5E18B-4324-405F-B423-03020517823F}" presName="childText" presStyleLbl="bgAcc1" presStyleIdx="4" presStyleCnt="5" custScaleX="594548">
        <dgm:presLayoutVars>
          <dgm:bulletEnabled val="1"/>
        </dgm:presLayoutVars>
      </dgm:prSet>
      <dgm:spPr/>
      <dgm:t>
        <a:bodyPr/>
        <a:lstStyle/>
        <a:p>
          <a:endParaRPr lang="en-US"/>
        </a:p>
      </dgm:t>
    </dgm:pt>
  </dgm:ptLst>
  <dgm:cxnLst>
    <dgm:cxn modelId="{E5586C14-4B9D-4C11-8938-4442BEC41680}" srcId="{1D826F71-8A84-44F3-BC24-A097854EFC67}" destId="{B08B3324-9A05-4659-B379-365B3CB1AE4B}" srcOrd="3" destOrd="0" parTransId="{BD6717D9-0F63-4C1D-A77E-8179240AD7A2}" sibTransId="{54CD5C01-EB7F-4400-A249-4CA8033AD93E}"/>
    <dgm:cxn modelId="{823985B1-CC9D-4CB3-ADB9-F7B0BFF3CF7B}" type="presOf" srcId="{1D826F71-8A84-44F3-BC24-A097854EFC67}" destId="{4BBCD69D-DB0D-4208-BDBA-5AAC009FD940}" srcOrd="1" destOrd="0" presId="urn:microsoft.com/office/officeart/2005/8/layout/hierarchy3"/>
    <dgm:cxn modelId="{2A0B7B1D-7030-43DC-9BFD-3DCF9BE24CC6}" type="presOf" srcId="{35FFD734-4F38-426E-B56F-628E8919F08B}" destId="{3C0D3C92-DDAF-4204-8F61-72D0DB278651}" srcOrd="0" destOrd="0" presId="urn:microsoft.com/office/officeart/2005/8/layout/hierarchy3"/>
    <dgm:cxn modelId="{0A3B9514-4990-424F-BC9D-19DC6E118E60}" type="presOf" srcId="{B08B3324-9A05-4659-B379-365B3CB1AE4B}" destId="{D8358829-7B04-472A-81F5-5237DC8AFD0C}" srcOrd="0" destOrd="0" presId="urn:microsoft.com/office/officeart/2005/8/layout/hierarchy3"/>
    <dgm:cxn modelId="{6A1587E0-5FC0-4E03-A146-AFF2DC385A36}" srcId="{75DD8636-77F7-47B3-992C-F1FEEE702E98}" destId="{1D826F71-8A84-44F3-BC24-A097854EFC67}" srcOrd="0" destOrd="0" parTransId="{492F9758-C660-45C3-9188-5AF8A0FA1745}" sibTransId="{0E926194-527F-40B2-AE4A-BBB3DC14FC75}"/>
    <dgm:cxn modelId="{9E37EFC6-CE70-4B27-A97B-13761A776D7D}" type="presOf" srcId="{9B170B91-DAF1-467E-A737-015167AE06CD}" destId="{3068D55F-F713-4535-BD3A-714C9D3A61EB}" srcOrd="0" destOrd="0" presId="urn:microsoft.com/office/officeart/2005/8/layout/hierarchy3"/>
    <dgm:cxn modelId="{C8843821-BC88-4E59-BE93-3D4F93651D12}" type="presOf" srcId="{6C0D2BEC-B713-492C-9BBE-46850BF4ED45}" destId="{305D1656-089A-48D0-9827-38B2346501C8}" srcOrd="0" destOrd="0" presId="urn:microsoft.com/office/officeart/2005/8/layout/hierarchy3"/>
    <dgm:cxn modelId="{BE05B953-6CEC-4065-8DD5-D1EEC7A2EA5A}" type="presOf" srcId="{10B5E18B-4324-405F-B423-03020517823F}" destId="{A4070F86-50EA-4809-9108-53A5A9AAABB9}" srcOrd="0" destOrd="0" presId="urn:microsoft.com/office/officeart/2005/8/layout/hierarchy3"/>
    <dgm:cxn modelId="{669B7F82-3174-4018-8636-EA7F44F9AA19}" type="presOf" srcId="{3ACEC59E-C998-4ED3-A968-E2173D359C8D}" destId="{7811CB18-0C3E-4A58-9F0E-D7003CA63287}" srcOrd="0" destOrd="0" presId="urn:microsoft.com/office/officeart/2005/8/layout/hierarchy3"/>
    <dgm:cxn modelId="{BE587761-166A-41E5-A759-CC65CE1FCCD2}" srcId="{1D826F71-8A84-44F3-BC24-A097854EFC67}" destId="{749DA4C2-8538-41B5-8757-1F6FC05B0B25}" srcOrd="1" destOrd="0" parTransId="{6C0D2BEC-B713-492C-9BBE-46850BF4ED45}" sibTransId="{1224DD61-55D3-44B4-B683-308374C84A67}"/>
    <dgm:cxn modelId="{F0BCFE47-593E-4F94-8F72-0F0021BDEE51}" type="presOf" srcId="{75DD8636-77F7-47B3-992C-F1FEEE702E98}" destId="{BEDBAEB1-88E3-49CB-BCC1-AF15F0CDE1E5}" srcOrd="0" destOrd="0" presId="urn:microsoft.com/office/officeart/2005/8/layout/hierarchy3"/>
    <dgm:cxn modelId="{CA302670-3251-4AF8-A0E5-718294170C24}" type="presOf" srcId="{1D826F71-8A84-44F3-BC24-A097854EFC67}" destId="{3EA4CC75-FE19-4F42-BC06-29A752033743}" srcOrd="0" destOrd="0" presId="urn:microsoft.com/office/officeart/2005/8/layout/hierarchy3"/>
    <dgm:cxn modelId="{81539E0F-50D5-4EE2-AC18-1DEA8EA48FE8}" type="presOf" srcId="{749DA4C2-8538-41B5-8757-1F6FC05B0B25}" destId="{9BC8D6B8-D957-4F14-B6F6-0B5975D9A2ED}" srcOrd="0" destOrd="0" presId="urn:microsoft.com/office/officeart/2005/8/layout/hierarchy3"/>
    <dgm:cxn modelId="{4D7EC746-9BF5-40AF-994E-A01EE11D72F7}" srcId="{1D826F71-8A84-44F3-BC24-A097854EFC67}" destId="{10B5E18B-4324-405F-B423-03020517823F}" srcOrd="4" destOrd="0" parTransId="{0581F5B2-B5A3-43AA-A738-43700FF006DF}" sibTransId="{6184FB6F-38C0-44DF-B493-8B06BA30A769}"/>
    <dgm:cxn modelId="{710231AA-73C3-4318-ADEE-812098A3D8CB}" type="presOf" srcId="{0581F5B2-B5A3-43AA-A738-43700FF006DF}" destId="{F682FC10-8A73-48A0-8EF4-A88CBCA91E0E}" srcOrd="0" destOrd="0" presId="urn:microsoft.com/office/officeart/2005/8/layout/hierarchy3"/>
    <dgm:cxn modelId="{77C04A43-8AB6-4A0A-A62D-F91F4EF66094}" srcId="{1D826F71-8A84-44F3-BC24-A097854EFC67}" destId="{9B170B91-DAF1-467E-A737-015167AE06CD}" srcOrd="0" destOrd="0" parTransId="{35FFD734-4F38-426E-B56F-628E8919F08B}" sibTransId="{0CFD6B62-23AE-4E77-9829-E05BAA77D4C3}"/>
    <dgm:cxn modelId="{BAA3E987-2220-4562-B589-238162526521}" type="presOf" srcId="{BD6717D9-0F63-4C1D-A77E-8179240AD7A2}" destId="{5C7D5381-4034-4B6A-8A22-912B5EA552FA}" srcOrd="0" destOrd="0" presId="urn:microsoft.com/office/officeart/2005/8/layout/hierarchy3"/>
    <dgm:cxn modelId="{03144171-0714-477E-9D29-34AB210E531E}" type="presOf" srcId="{05B2408E-D66D-4DD6-B037-39FA4FC4096A}" destId="{3610D96C-F41B-4187-BBC1-590B1280EF3A}" srcOrd="0" destOrd="0" presId="urn:microsoft.com/office/officeart/2005/8/layout/hierarchy3"/>
    <dgm:cxn modelId="{AF0D079C-D394-4DCE-A690-243DFE95F0E5}" srcId="{1D826F71-8A84-44F3-BC24-A097854EFC67}" destId="{05B2408E-D66D-4DD6-B037-39FA4FC4096A}" srcOrd="2" destOrd="0" parTransId="{3ACEC59E-C998-4ED3-A968-E2173D359C8D}" sibTransId="{69F58527-0F53-4B8D-9F2B-70595041A489}"/>
    <dgm:cxn modelId="{09508267-D299-4A62-90DD-C02837DFA4C1}" type="presParOf" srcId="{BEDBAEB1-88E3-49CB-BCC1-AF15F0CDE1E5}" destId="{97DA1231-9DFC-4090-B148-F16AC12E514E}" srcOrd="0" destOrd="0" presId="urn:microsoft.com/office/officeart/2005/8/layout/hierarchy3"/>
    <dgm:cxn modelId="{84AF692A-3747-46B1-96E5-831F76A9D98F}" type="presParOf" srcId="{97DA1231-9DFC-4090-B148-F16AC12E514E}" destId="{6F7B64C1-7A03-48EF-9867-8E1C63D95266}" srcOrd="0" destOrd="0" presId="urn:microsoft.com/office/officeart/2005/8/layout/hierarchy3"/>
    <dgm:cxn modelId="{7E53C2F2-5693-4C43-B457-6D547758B9DA}" type="presParOf" srcId="{6F7B64C1-7A03-48EF-9867-8E1C63D95266}" destId="{3EA4CC75-FE19-4F42-BC06-29A752033743}" srcOrd="0" destOrd="0" presId="urn:microsoft.com/office/officeart/2005/8/layout/hierarchy3"/>
    <dgm:cxn modelId="{BEFBB874-B44E-4512-BDF6-C9E526FA4CDD}" type="presParOf" srcId="{6F7B64C1-7A03-48EF-9867-8E1C63D95266}" destId="{4BBCD69D-DB0D-4208-BDBA-5AAC009FD940}" srcOrd="1" destOrd="0" presId="urn:microsoft.com/office/officeart/2005/8/layout/hierarchy3"/>
    <dgm:cxn modelId="{D6EF717B-4FD8-4C43-AB30-AAEB1A2D2336}" type="presParOf" srcId="{97DA1231-9DFC-4090-B148-F16AC12E514E}" destId="{E8FFA600-B644-4334-9787-D0645E6E32AE}" srcOrd="1" destOrd="0" presId="urn:microsoft.com/office/officeart/2005/8/layout/hierarchy3"/>
    <dgm:cxn modelId="{C0FCA0EC-8F6C-4F6E-9586-A7F4FE36D0A6}" type="presParOf" srcId="{E8FFA600-B644-4334-9787-D0645E6E32AE}" destId="{3C0D3C92-DDAF-4204-8F61-72D0DB278651}" srcOrd="0" destOrd="0" presId="urn:microsoft.com/office/officeart/2005/8/layout/hierarchy3"/>
    <dgm:cxn modelId="{94C6E32D-26EF-4794-AE72-B76864F6871F}" type="presParOf" srcId="{E8FFA600-B644-4334-9787-D0645E6E32AE}" destId="{3068D55F-F713-4535-BD3A-714C9D3A61EB}" srcOrd="1" destOrd="0" presId="urn:microsoft.com/office/officeart/2005/8/layout/hierarchy3"/>
    <dgm:cxn modelId="{EB2BCF43-983F-4C5D-B719-C5D2E78F396B}" type="presParOf" srcId="{E8FFA600-B644-4334-9787-D0645E6E32AE}" destId="{305D1656-089A-48D0-9827-38B2346501C8}" srcOrd="2" destOrd="0" presId="urn:microsoft.com/office/officeart/2005/8/layout/hierarchy3"/>
    <dgm:cxn modelId="{FBEB9400-62A3-4057-8B67-E98E6CA1B619}" type="presParOf" srcId="{E8FFA600-B644-4334-9787-D0645E6E32AE}" destId="{9BC8D6B8-D957-4F14-B6F6-0B5975D9A2ED}" srcOrd="3" destOrd="0" presId="urn:microsoft.com/office/officeart/2005/8/layout/hierarchy3"/>
    <dgm:cxn modelId="{F0A8D9C7-9D88-4C84-8567-4534A750E4E9}" type="presParOf" srcId="{E8FFA600-B644-4334-9787-D0645E6E32AE}" destId="{7811CB18-0C3E-4A58-9F0E-D7003CA63287}" srcOrd="4" destOrd="0" presId="urn:microsoft.com/office/officeart/2005/8/layout/hierarchy3"/>
    <dgm:cxn modelId="{0BAEBC48-0E8C-4BE3-9E22-AD5E2C81F1D0}" type="presParOf" srcId="{E8FFA600-B644-4334-9787-D0645E6E32AE}" destId="{3610D96C-F41B-4187-BBC1-590B1280EF3A}" srcOrd="5" destOrd="0" presId="urn:microsoft.com/office/officeart/2005/8/layout/hierarchy3"/>
    <dgm:cxn modelId="{00B99D88-AAA8-4911-BDF9-BE7B3F8D7D6D}" type="presParOf" srcId="{E8FFA600-B644-4334-9787-D0645E6E32AE}" destId="{5C7D5381-4034-4B6A-8A22-912B5EA552FA}" srcOrd="6" destOrd="0" presId="urn:microsoft.com/office/officeart/2005/8/layout/hierarchy3"/>
    <dgm:cxn modelId="{F7AC7D7E-F042-4B80-B1BD-79C59695401B}" type="presParOf" srcId="{E8FFA600-B644-4334-9787-D0645E6E32AE}" destId="{D8358829-7B04-472A-81F5-5237DC8AFD0C}" srcOrd="7" destOrd="0" presId="urn:microsoft.com/office/officeart/2005/8/layout/hierarchy3"/>
    <dgm:cxn modelId="{39BFCBF1-0B9B-4B76-BB23-9753255DD25B}" type="presParOf" srcId="{E8FFA600-B644-4334-9787-D0645E6E32AE}" destId="{F682FC10-8A73-48A0-8EF4-A88CBCA91E0E}" srcOrd="8" destOrd="0" presId="urn:microsoft.com/office/officeart/2005/8/layout/hierarchy3"/>
    <dgm:cxn modelId="{2303F560-16A8-4C14-9E1A-E008AB7A6153}" type="presParOf" srcId="{E8FFA600-B644-4334-9787-D0645E6E32AE}" destId="{A4070F86-50EA-4809-9108-53A5A9AAABB9}"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FCE15B-A107-4ECF-8056-922C7E25ACA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d-ID"/>
        </a:p>
      </dgm:t>
    </dgm:pt>
    <dgm:pt modelId="{6C3BFCB0-3A31-4A74-8CB4-50E1B246B1DE}">
      <dgm:prSet/>
      <dgm:spPr/>
      <dgm:t>
        <a:bodyPr/>
        <a:lstStyle/>
        <a:p>
          <a:pPr rtl="0"/>
          <a:r>
            <a:rPr lang="id-ID" dirty="0" smtClean="0"/>
            <a:t>Bahasa diperoleh secara turun temurun</a:t>
          </a:r>
          <a:endParaRPr lang="id-ID" dirty="0"/>
        </a:p>
      </dgm:t>
    </dgm:pt>
    <dgm:pt modelId="{CF2CBA6F-16D7-4736-B812-591B82C56D37}" type="parTrans" cxnId="{C2A764A9-A56F-4830-9F53-6EE5765F11EE}">
      <dgm:prSet/>
      <dgm:spPr/>
      <dgm:t>
        <a:bodyPr/>
        <a:lstStyle/>
        <a:p>
          <a:endParaRPr lang="id-ID"/>
        </a:p>
      </dgm:t>
    </dgm:pt>
    <dgm:pt modelId="{89443B8B-8E78-47BA-B218-6E68DE173449}" type="sibTrans" cxnId="{C2A764A9-A56F-4830-9F53-6EE5765F11EE}">
      <dgm:prSet/>
      <dgm:spPr/>
      <dgm:t>
        <a:bodyPr/>
        <a:lstStyle/>
        <a:p>
          <a:endParaRPr lang="id-ID"/>
        </a:p>
      </dgm:t>
    </dgm:pt>
    <dgm:pt modelId="{07AE2932-2BD8-4D81-BA51-E526306078B8}">
      <dgm:prSet/>
      <dgm:spPr/>
      <dgm:t>
        <a:bodyPr/>
        <a:lstStyle/>
        <a:p>
          <a:pPr rtl="0"/>
          <a:r>
            <a:rPr lang="id-ID" dirty="0" smtClean="0"/>
            <a:t>Hubungan kata dengan yang dilambangi arbitrer</a:t>
          </a:r>
          <a:endParaRPr lang="id-ID" dirty="0"/>
        </a:p>
      </dgm:t>
    </dgm:pt>
    <dgm:pt modelId="{443DF60B-479E-4642-8040-ABD3C1395207}" type="parTrans" cxnId="{AFA8F655-760C-454B-BEAB-E7DB323BBBD4}">
      <dgm:prSet/>
      <dgm:spPr/>
      <dgm:t>
        <a:bodyPr/>
        <a:lstStyle/>
        <a:p>
          <a:endParaRPr lang="id-ID"/>
        </a:p>
      </dgm:t>
    </dgm:pt>
    <dgm:pt modelId="{B304E090-3C85-400A-8487-8E8DEF3E8A19}" type="sibTrans" cxnId="{AFA8F655-760C-454B-BEAB-E7DB323BBBD4}">
      <dgm:prSet/>
      <dgm:spPr/>
      <dgm:t>
        <a:bodyPr/>
        <a:lstStyle/>
        <a:p>
          <a:endParaRPr lang="id-ID"/>
        </a:p>
      </dgm:t>
    </dgm:pt>
    <dgm:pt modelId="{90D33664-DCBB-4B2D-905E-8D4BA2DFB28E}">
      <dgm:prSet/>
      <dgm:spPr/>
      <dgm:t>
        <a:bodyPr/>
        <a:lstStyle/>
        <a:p>
          <a:pPr rtl="0"/>
          <a:r>
            <a:rPr lang="id-ID" dirty="0" smtClean="0"/>
            <a:t>Memiliki pola dualis</a:t>
          </a:r>
          <a:endParaRPr lang="id-ID" dirty="0"/>
        </a:p>
      </dgm:t>
    </dgm:pt>
    <dgm:pt modelId="{FD05C107-1C5A-43CD-AC28-FDB1D5CDAF2C}" type="parTrans" cxnId="{54E93994-D09A-4574-BC44-BD03F3A6150E}">
      <dgm:prSet/>
      <dgm:spPr/>
      <dgm:t>
        <a:bodyPr/>
        <a:lstStyle/>
        <a:p>
          <a:endParaRPr lang="id-ID"/>
        </a:p>
      </dgm:t>
    </dgm:pt>
    <dgm:pt modelId="{62C1EAC5-386B-4611-95D1-83BD0C3C23C2}" type="sibTrans" cxnId="{54E93994-D09A-4574-BC44-BD03F3A6150E}">
      <dgm:prSet/>
      <dgm:spPr/>
      <dgm:t>
        <a:bodyPr/>
        <a:lstStyle/>
        <a:p>
          <a:endParaRPr lang="id-ID"/>
        </a:p>
      </dgm:t>
    </dgm:pt>
    <dgm:pt modelId="{CC34B47B-9D82-4846-9A55-455D0D4F9978}">
      <dgm:prSet/>
      <dgm:spPr/>
      <dgm:t>
        <a:bodyPr/>
        <a:lstStyle/>
        <a:p>
          <a:pPr rtl="0"/>
          <a:r>
            <a:rPr lang="id-ID" dirty="0" smtClean="0"/>
            <a:t>Memiliki semantisitas</a:t>
          </a:r>
          <a:endParaRPr lang="id-ID" dirty="0"/>
        </a:p>
      </dgm:t>
    </dgm:pt>
    <dgm:pt modelId="{BA60A966-19ED-4BFE-BF66-07E1B0DD99FC}" type="parTrans" cxnId="{280D3AFC-279B-41A7-B5AF-5BDE04995C22}">
      <dgm:prSet/>
      <dgm:spPr/>
      <dgm:t>
        <a:bodyPr/>
        <a:lstStyle/>
        <a:p>
          <a:endParaRPr lang="id-ID"/>
        </a:p>
      </dgm:t>
    </dgm:pt>
    <dgm:pt modelId="{F2FA1912-5B09-48E4-9469-B82AC61D84D7}" type="sibTrans" cxnId="{280D3AFC-279B-41A7-B5AF-5BDE04995C22}">
      <dgm:prSet/>
      <dgm:spPr/>
      <dgm:t>
        <a:bodyPr/>
        <a:lstStyle/>
        <a:p>
          <a:endParaRPr lang="id-ID"/>
        </a:p>
      </dgm:t>
    </dgm:pt>
    <dgm:pt modelId="{1A24BA47-FAA1-4DB2-9C8B-7D96C0915225}">
      <dgm:prSet/>
      <dgm:spPr/>
      <dgm:t>
        <a:bodyPr/>
        <a:lstStyle/>
        <a:p>
          <a:r>
            <a:rPr lang="id-ID" dirty="0" smtClean="0"/>
            <a:t>Bahasa diperoleh dari generasi satu ke generasi lainnya, tetapi bahasa anak tergantung bahasa masukan yang diterimanya</a:t>
          </a:r>
          <a:endParaRPr lang="id-ID" dirty="0"/>
        </a:p>
      </dgm:t>
    </dgm:pt>
    <dgm:pt modelId="{108B409C-77B7-4116-82BF-939A67EDF6A4}" type="parTrans" cxnId="{AA8C165D-1427-42B0-BFC0-D6EB157C68ED}">
      <dgm:prSet/>
      <dgm:spPr/>
      <dgm:t>
        <a:bodyPr/>
        <a:lstStyle/>
        <a:p>
          <a:endParaRPr lang="id-ID"/>
        </a:p>
      </dgm:t>
    </dgm:pt>
    <dgm:pt modelId="{D23E2C97-1970-48BF-86C4-BB0F54846F65}" type="sibTrans" cxnId="{AA8C165D-1427-42B0-BFC0-D6EB157C68ED}">
      <dgm:prSet/>
      <dgm:spPr/>
      <dgm:t>
        <a:bodyPr/>
        <a:lstStyle/>
        <a:p>
          <a:endParaRPr lang="id-ID"/>
        </a:p>
      </dgm:t>
    </dgm:pt>
    <dgm:pt modelId="{B6327379-B778-40D9-ABDA-1AE71CA52C58}">
      <dgm:prSet/>
      <dgm:spPr/>
      <dgm:t>
        <a:bodyPr/>
        <a:lstStyle/>
        <a:p>
          <a:r>
            <a:rPr lang="id-ID" dirty="0" smtClean="0"/>
            <a:t>Tidak ada hubungan secara langsung antara penanda dan yang ditandai</a:t>
          </a:r>
          <a:endParaRPr lang="id-ID" dirty="0"/>
        </a:p>
      </dgm:t>
    </dgm:pt>
    <dgm:pt modelId="{0EAC539F-189F-470A-B1DE-AC315C3F4E06}" type="parTrans" cxnId="{6D70D16C-DF72-43D8-A8BD-FBF84FA987CF}">
      <dgm:prSet/>
      <dgm:spPr/>
      <dgm:t>
        <a:bodyPr/>
        <a:lstStyle/>
        <a:p>
          <a:endParaRPr lang="id-ID"/>
        </a:p>
      </dgm:t>
    </dgm:pt>
    <dgm:pt modelId="{62A7A12B-928F-4860-AF2E-2DD05F7A31F9}" type="sibTrans" cxnId="{6D70D16C-DF72-43D8-A8BD-FBF84FA987CF}">
      <dgm:prSet/>
      <dgm:spPr/>
      <dgm:t>
        <a:bodyPr/>
        <a:lstStyle/>
        <a:p>
          <a:endParaRPr lang="id-ID"/>
        </a:p>
      </dgm:t>
    </dgm:pt>
    <dgm:pt modelId="{D933B54D-AB6F-49F0-A462-A677EF6AC5D7}">
      <dgm:prSet/>
      <dgm:spPr/>
      <dgm:t>
        <a:bodyPr/>
        <a:lstStyle/>
        <a:p>
          <a:r>
            <a:rPr lang="id-ID" dirty="0" smtClean="0"/>
            <a:t>Bunyi-bunyi itu sendiri tidak bermakna, akan bermakna jika bergabung dengan bunyi yang lain </a:t>
          </a:r>
          <a:endParaRPr lang="id-ID" dirty="0"/>
        </a:p>
      </dgm:t>
    </dgm:pt>
    <dgm:pt modelId="{834366E3-D4A2-4E27-AE63-67E27A164C88}" type="parTrans" cxnId="{7C996775-1DFB-46D5-921B-8BC7A86D0051}">
      <dgm:prSet/>
      <dgm:spPr/>
      <dgm:t>
        <a:bodyPr/>
        <a:lstStyle/>
        <a:p>
          <a:endParaRPr lang="id-ID"/>
        </a:p>
      </dgm:t>
    </dgm:pt>
    <dgm:pt modelId="{BF603BA4-A0A7-4047-9912-F9E2576F3700}" type="sibTrans" cxnId="{7C996775-1DFB-46D5-921B-8BC7A86D0051}">
      <dgm:prSet/>
      <dgm:spPr/>
      <dgm:t>
        <a:bodyPr/>
        <a:lstStyle/>
        <a:p>
          <a:endParaRPr lang="id-ID"/>
        </a:p>
      </dgm:t>
    </dgm:pt>
    <dgm:pt modelId="{58D0E3AB-BC50-4FE5-AA26-A21BF072AC69}">
      <dgm:prSet/>
      <dgm:spPr/>
      <dgm:t>
        <a:bodyPr/>
        <a:lstStyle/>
        <a:p>
          <a:r>
            <a:rPr lang="id-ID" dirty="0" smtClean="0"/>
            <a:t>Bila nama diberikan kepada suatu benda, maka nama itu akan selalu merujuk ke konsep benda itu meskipun sudah tidak memenuhi syarat untuk konsep itu </a:t>
          </a:r>
          <a:endParaRPr lang="id-ID" dirty="0"/>
        </a:p>
      </dgm:t>
    </dgm:pt>
    <dgm:pt modelId="{8D79E055-028E-4B5D-9F5E-EFD7AEBD4797}" type="parTrans" cxnId="{1CD12DF2-5937-4822-A7B1-022D8E1B4385}">
      <dgm:prSet/>
      <dgm:spPr/>
      <dgm:t>
        <a:bodyPr/>
        <a:lstStyle/>
        <a:p>
          <a:endParaRPr lang="id-ID"/>
        </a:p>
      </dgm:t>
    </dgm:pt>
    <dgm:pt modelId="{DD1BAE19-0D3B-4FDF-AA6E-731F10C14310}" type="sibTrans" cxnId="{1CD12DF2-5937-4822-A7B1-022D8E1B4385}">
      <dgm:prSet/>
      <dgm:spPr/>
      <dgm:t>
        <a:bodyPr/>
        <a:lstStyle/>
        <a:p>
          <a:endParaRPr lang="id-ID"/>
        </a:p>
      </dgm:t>
    </dgm:pt>
    <dgm:pt modelId="{1E2304B9-FF31-4396-87E2-89BEAE213C21}" type="pres">
      <dgm:prSet presAssocID="{E4FCE15B-A107-4ECF-8056-922C7E25ACA6}" presName="linearFlow" presStyleCnt="0">
        <dgm:presLayoutVars>
          <dgm:dir/>
          <dgm:animLvl val="lvl"/>
          <dgm:resizeHandles val="exact"/>
        </dgm:presLayoutVars>
      </dgm:prSet>
      <dgm:spPr/>
      <dgm:t>
        <a:bodyPr/>
        <a:lstStyle/>
        <a:p>
          <a:endParaRPr lang="id-ID"/>
        </a:p>
      </dgm:t>
    </dgm:pt>
    <dgm:pt modelId="{9E0429D1-EAA5-4356-80E9-36D4D57BDBFD}" type="pres">
      <dgm:prSet presAssocID="{6C3BFCB0-3A31-4A74-8CB4-50E1B246B1DE}" presName="composite" presStyleCnt="0"/>
      <dgm:spPr/>
    </dgm:pt>
    <dgm:pt modelId="{D7847C87-B7C4-43DE-BC8F-2373E368111D}" type="pres">
      <dgm:prSet presAssocID="{6C3BFCB0-3A31-4A74-8CB4-50E1B246B1DE}" presName="parentText" presStyleLbl="alignNode1" presStyleIdx="0" presStyleCnt="4">
        <dgm:presLayoutVars>
          <dgm:chMax val="1"/>
          <dgm:bulletEnabled val="1"/>
        </dgm:presLayoutVars>
      </dgm:prSet>
      <dgm:spPr/>
      <dgm:t>
        <a:bodyPr/>
        <a:lstStyle/>
        <a:p>
          <a:endParaRPr lang="id-ID"/>
        </a:p>
      </dgm:t>
    </dgm:pt>
    <dgm:pt modelId="{0533D765-DE76-4207-BD6C-AA7BC427AC48}" type="pres">
      <dgm:prSet presAssocID="{6C3BFCB0-3A31-4A74-8CB4-50E1B246B1DE}" presName="descendantText" presStyleLbl="alignAcc1" presStyleIdx="0" presStyleCnt="4" custLinFactNeighborX="-29" custLinFactNeighborY="-22">
        <dgm:presLayoutVars>
          <dgm:bulletEnabled val="1"/>
        </dgm:presLayoutVars>
      </dgm:prSet>
      <dgm:spPr/>
      <dgm:t>
        <a:bodyPr/>
        <a:lstStyle/>
        <a:p>
          <a:endParaRPr lang="id-ID"/>
        </a:p>
      </dgm:t>
    </dgm:pt>
    <dgm:pt modelId="{A03FC6C0-3CB8-4E8B-B3CE-304CA9F42F37}" type="pres">
      <dgm:prSet presAssocID="{89443B8B-8E78-47BA-B218-6E68DE173449}" presName="sp" presStyleCnt="0"/>
      <dgm:spPr/>
    </dgm:pt>
    <dgm:pt modelId="{8EA84C31-BFCE-45FB-9B77-2846E91BEF51}" type="pres">
      <dgm:prSet presAssocID="{07AE2932-2BD8-4D81-BA51-E526306078B8}" presName="composite" presStyleCnt="0"/>
      <dgm:spPr/>
    </dgm:pt>
    <dgm:pt modelId="{23018F57-521F-4BFE-8176-94B6EA2BFC37}" type="pres">
      <dgm:prSet presAssocID="{07AE2932-2BD8-4D81-BA51-E526306078B8}" presName="parentText" presStyleLbl="alignNode1" presStyleIdx="1" presStyleCnt="4">
        <dgm:presLayoutVars>
          <dgm:chMax val="1"/>
          <dgm:bulletEnabled val="1"/>
        </dgm:presLayoutVars>
      </dgm:prSet>
      <dgm:spPr/>
      <dgm:t>
        <a:bodyPr/>
        <a:lstStyle/>
        <a:p>
          <a:endParaRPr lang="id-ID"/>
        </a:p>
      </dgm:t>
    </dgm:pt>
    <dgm:pt modelId="{C8B30657-213A-4856-BCF1-7D22DA4AFFAF}" type="pres">
      <dgm:prSet presAssocID="{07AE2932-2BD8-4D81-BA51-E526306078B8}" presName="descendantText" presStyleLbl="alignAcc1" presStyleIdx="1" presStyleCnt="4" custLinFactNeighborX="-29" custLinFactNeighborY="887">
        <dgm:presLayoutVars>
          <dgm:bulletEnabled val="1"/>
        </dgm:presLayoutVars>
      </dgm:prSet>
      <dgm:spPr/>
      <dgm:t>
        <a:bodyPr/>
        <a:lstStyle/>
        <a:p>
          <a:endParaRPr lang="id-ID"/>
        </a:p>
      </dgm:t>
    </dgm:pt>
    <dgm:pt modelId="{01CA4EA4-225E-40C7-A69F-77E02DA4DAAE}" type="pres">
      <dgm:prSet presAssocID="{B304E090-3C85-400A-8487-8E8DEF3E8A19}" presName="sp" presStyleCnt="0"/>
      <dgm:spPr/>
    </dgm:pt>
    <dgm:pt modelId="{E0582DDE-31FF-4917-B93B-598D0A1B4499}" type="pres">
      <dgm:prSet presAssocID="{90D33664-DCBB-4B2D-905E-8D4BA2DFB28E}" presName="composite" presStyleCnt="0"/>
      <dgm:spPr/>
    </dgm:pt>
    <dgm:pt modelId="{FA0F6586-9571-4176-8F2F-6269AB7FA7D7}" type="pres">
      <dgm:prSet presAssocID="{90D33664-DCBB-4B2D-905E-8D4BA2DFB28E}" presName="parentText" presStyleLbl="alignNode1" presStyleIdx="2" presStyleCnt="4">
        <dgm:presLayoutVars>
          <dgm:chMax val="1"/>
          <dgm:bulletEnabled val="1"/>
        </dgm:presLayoutVars>
      </dgm:prSet>
      <dgm:spPr/>
      <dgm:t>
        <a:bodyPr/>
        <a:lstStyle/>
        <a:p>
          <a:endParaRPr lang="id-ID"/>
        </a:p>
      </dgm:t>
    </dgm:pt>
    <dgm:pt modelId="{1956ED78-472E-4F33-ACC4-7B519B5033B9}" type="pres">
      <dgm:prSet presAssocID="{90D33664-DCBB-4B2D-905E-8D4BA2DFB28E}" presName="descendantText" presStyleLbl="alignAcc1" presStyleIdx="2" presStyleCnt="4" custLinFactNeighborX="-29" custLinFactNeighborY="1796">
        <dgm:presLayoutVars>
          <dgm:bulletEnabled val="1"/>
        </dgm:presLayoutVars>
      </dgm:prSet>
      <dgm:spPr/>
      <dgm:t>
        <a:bodyPr/>
        <a:lstStyle/>
        <a:p>
          <a:endParaRPr lang="id-ID"/>
        </a:p>
      </dgm:t>
    </dgm:pt>
    <dgm:pt modelId="{36388510-A96A-4983-B6FE-066DB8B08D5A}" type="pres">
      <dgm:prSet presAssocID="{62C1EAC5-386B-4611-95D1-83BD0C3C23C2}" presName="sp" presStyleCnt="0"/>
      <dgm:spPr/>
    </dgm:pt>
    <dgm:pt modelId="{15503DFA-3758-406C-9223-3F305DE95D71}" type="pres">
      <dgm:prSet presAssocID="{CC34B47B-9D82-4846-9A55-455D0D4F9978}" presName="composite" presStyleCnt="0"/>
      <dgm:spPr/>
    </dgm:pt>
    <dgm:pt modelId="{63E9C6C9-277D-4163-8940-ED9746668FDC}" type="pres">
      <dgm:prSet presAssocID="{CC34B47B-9D82-4846-9A55-455D0D4F9978}" presName="parentText" presStyleLbl="alignNode1" presStyleIdx="3" presStyleCnt="4">
        <dgm:presLayoutVars>
          <dgm:chMax val="1"/>
          <dgm:bulletEnabled val="1"/>
        </dgm:presLayoutVars>
      </dgm:prSet>
      <dgm:spPr/>
      <dgm:t>
        <a:bodyPr/>
        <a:lstStyle/>
        <a:p>
          <a:endParaRPr lang="id-ID"/>
        </a:p>
      </dgm:t>
    </dgm:pt>
    <dgm:pt modelId="{52EEE051-B8FE-4778-B7E4-F5B778711912}" type="pres">
      <dgm:prSet presAssocID="{CC34B47B-9D82-4846-9A55-455D0D4F9978}" presName="descendantText" presStyleLbl="alignAcc1" presStyleIdx="3" presStyleCnt="4" custLinFactNeighborX="-29" custLinFactNeighborY="2706">
        <dgm:presLayoutVars>
          <dgm:bulletEnabled val="1"/>
        </dgm:presLayoutVars>
      </dgm:prSet>
      <dgm:spPr/>
      <dgm:t>
        <a:bodyPr/>
        <a:lstStyle/>
        <a:p>
          <a:endParaRPr lang="id-ID"/>
        </a:p>
      </dgm:t>
    </dgm:pt>
  </dgm:ptLst>
  <dgm:cxnLst>
    <dgm:cxn modelId="{7C996775-1DFB-46D5-921B-8BC7A86D0051}" srcId="{90D33664-DCBB-4B2D-905E-8D4BA2DFB28E}" destId="{D933B54D-AB6F-49F0-A462-A677EF6AC5D7}" srcOrd="0" destOrd="0" parTransId="{834366E3-D4A2-4E27-AE63-67E27A164C88}" sibTransId="{BF603BA4-A0A7-4047-9912-F9E2576F3700}"/>
    <dgm:cxn modelId="{C357D58B-9C3F-4681-AC82-C8540218A097}" type="presOf" srcId="{D933B54D-AB6F-49F0-A462-A677EF6AC5D7}" destId="{1956ED78-472E-4F33-ACC4-7B519B5033B9}" srcOrd="0" destOrd="0" presId="urn:microsoft.com/office/officeart/2005/8/layout/chevron2"/>
    <dgm:cxn modelId="{84D34C73-5496-4A7B-9B8C-CE82FF75C7D2}" type="presOf" srcId="{E4FCE15B-A107-4ECF-8056-922C7E25ACA6}" destId="{1E2304B9-FF31-4396-87E2-89BEAE213C21}" srcOrd="0" destOrd="0" presId="urn:microsoft.com/office/officeart/2005/8/layout/chevron2"/>
    <dgm:cxn modelId="{5A3CCD03-65C4-4451-87E9-288E4ACD72C3}" type="presOf" srcId="{07AE2932-2BD8-4D81-BA51-E526306078B8}" destId="{23018F57-521F-4BFE-8176-94B6EA2BFC37}" srcOrd="0" destOrd="0" presId="urn:microsoft.com/office/officeart/2005/8/layout/chevron2"/>
    <dgm:cxn modelId="{CAAEB534-50C0-48D3-BAD1-106CC68B0148}" type="presOf" srcId="{CC34B47B-9D82-4846-9A55-455D0D4F9978}" destId="{63E9C6C9-277D-4163-8940-ED9746668FDC}" srcOrd="0" destOrd="0" presId="urn:microsoft.com/office/officeart/2005/8/layout/chevron2"/>
    <dgm:cxn modelId="{AA8C165D-1427-42B0-BFC0-D6EB157C68ED}" srcId="{6C3BFCB0-3A31-4A74-8CB4-50E1B246B1DE}" destId="{1A24BA47-FAA1-4DB2-9C8B-7D96C0915225}" srcOrd="0" destOrd="0" parTransId="{108B409C-77B7-4116-82BF-939A67EDF6A4}" sibTransId="{D23E2C97-1970-48BF-86C4-BB0F54846F65}"/>
    <dgm:cxn modelId="{107C19B2-1E57-4EEA-ABF1-BB994F61D1D8}" type="presOf" srcId="{58D0E3AB-BC50-4FE5-AA26-A21BF072AC69}" destId="{52EEE051-B8FE-4778-B7E4-F5B778711912}" srcOrd="0" destOrd="0" presId="urn:microsoft.com/office/officeart/2005/8/layout/chevron2"/>
    <dgm:cxn modelId="{AFA8F655-760C-454B-BEAB-E7DB323BBBD4}" srcId="{E4FCE15B-A107-4ECF-8056-922C7E25ACA6}" destId="{07AE2932-2BD8-4D81-BA51-E526306078B8}" srcOrd="1" destOrd="0" parTransId="{443DF60B-479E-4642-8040-ABD3C1395207}" sibTransId="{B304E090-3C85-400A-8487-8E8DEF3E8A19}"/>
    <dgm:cxn modelId="{C2A764A9-A56F-4830-9F53-6EE5765F11EE}" srcId="{E4FCE15B-A107-4ECF-8056-922C7E25ACA6}" destId="{6C3BFCB0-3A31-4A74-8CB4-50E1B246B1DE}" srcOrd="0" destOrd="0" parTransId="{CF2CBA6F-16D7-4736-B812-591B82C56D37}" sibTransId="{89443B8B-8E78-47BA-B218-6E68DE173449}"/>
    <dgm:cxn modelId="{1E328E61-4E98-476A-81CC-0BE16123AF75}" type="presOf" srcId="{1A24BA47-FAA1-4DB2-9C8B-7D96C0915225}" destId="{0533D765-DE76-4207-BD6C-AA7BC427AC48}" srcOrd="0" destOrd="0" presId="urn:microsoft.com/office/officeart/2005/8/layout/chevron2"/>
    <dgm:cxn modelId="{2B60CC8E-2E42-4FD5-95BA-2C85B72502ED}" type="presOf" srcId="{6C3BFCB0-3A31-4A74-8CB4-50E1B246B1DE}" destId="{D7847C87-B7C4-43DE-BC8F-2373E368111D}" srcOrd="0" destOrd="0" presId="urn:microsoft.com/office/officeart/2005/8/layout/chevron2"/>
    <dgm:cxn modelId="{1CD12DF2-5937-4822-A7B1-022D8E1B4385}" srcId="{CC34B47B-9D82-4846-9A55-455D0D4F9978}" destId="{58D0E3AB-BC50-4FE5-AA26-A21BF072AC69}" srcOrd="0" destOrd="0" parTransId="{8D79E055-028E-4B5D-9F5E-EFD7AEBD4797}" sibTransId="{DD1BAE19-0D3B-4FDF-AA6E-731F10C14310}"/>
    <dgm:cxn modelId="{54E93994-D09A-4574-BC44-BD03F3A6150E}" srcId="{E4FCE15B-A107-4ECF-8056-922C7E25ACA6}" destId="{90D33664-DCBB-4B2D-905E-8D4BA2DFB28E}" srcOrd="2" destOrd="0" parTransId="{FD05C107-1C5A-43CD-AC28-FDB1D5CDAF2C}" sibTransId="{62C1EAC5-386B-4611-95D1-83BD0C3C23C2}"/>
    <dgm:cxn modelId="{D94A19EE-93BC-424C-B078-EF7DB73C41E7}" type="presOf" srcId="{B6327379-B778-40D9-ABDA-1AE71CA52C58}" destId="{C8B30657-213A-4856-BCF1-7D22DA4AFFAF}" srcOrd="0" destOrd="0" presId="urn:microsoft.com/office/officeart/2005/8/layout/chevron2"/>
    <dgm:cxn modelId="{6D70D16C-DF72-43D8-A8BD-FBF84FA987CF}" srcId="{07AE2932-2BD8-4D81-BA51-E526306078B8}" destId="{B6327379-B778-40D9-ABDA-1AE71CA52C58}" srcOrd="0" destOrd="0" parTransId="{0EAC539F-189F-470A-B1DE-AC315C3F4E06}" sibTransId="{62A7A12B-928F-4860-AF2E-2DD05F7A31F9}"/>
    <dgm:cxn modelId="{280D3AFC-279B-41A7-B5AF-5BDE04995C22}" srcId="{E4FCE15B-A107-4ECF-8056-922C7E25ACA6}" destId="{CC34B47B-9D82-4846-9A55-455D0D4F9978}" srcOrd="3" destOrd="0" parTransId="{BA60A966-19ED-4BFE-BF66-07E1B0DD99FC}" sibTransId="{F2FA1912-5B09-48E4-9469-B82AC61D84D7}"/>
    <dgm:cxn modelId="{AC50AEF2-8642-4318-8B33-AE3B8E84DAD4}" type="presOf" srcId="{90D33664-DCBB-4B2D-905E-8D4BA2DFB28E}" destId="{FA0F6586-9571-4176-8F2F-6269AB7FA7D7}" srcOrd="0" destOrd="0" presId="urn:microsoft.com/office/officeart/2005/8/layout/chevron2"/>
    <dgm:cxn modelId="{3AE317BE-C17E-4145-AFF1-F3099A847795}" type="presParOf" srcId="{1E2304B9-FF31-4396-87E2-89BEAE213C21}" destId="{9E0429D1-EAA5-4356-80E9-36D4D57BDBFD}" srcOrd="0" destOrd="0" presId="urn:microsoft.com/office/officeart/2005/8/layout/chevron2"/>
    <dgm:cxn modelId="{A97A9E81-A05F-4839-9C70-F3AD6C8BCDF2}" type="presParOf" srcId="{9E0429D1-EAA5-4356-80E9-36D4D57BDBFD}" destId="{D7847C87-B7C4-43DE-BC8F-2373E368111D}" srcOrd="0" destOrd="0" presId="urn:microsoft.com/office/officeart/2005/8/layout/chevron2"/>
    <dgm:cxn modelId="{C457186B-A98C-4693-9F61-8117289C6632}" type="presParOf" srcId="{9E0429D1-EAA5-4356-80E9-36D4D57BDBFD}" destId="{0533D765-DE76-4207-BD6C-AA7BC427AC48}" srcOrd="1" destOrd="0" presId="urn:microsoft.com/office/officeart/2005/8/layout/chevron2"/>
    <dgm:cxn modelId="{7CF7740C-2CC0-41D0-A52F-E2FA236EE484}" type="presParOf" srcId="{1E2304B9-FF31-4396-87E2-89BEAE213C21}" destId="{A03FC6C0-3CB8-4E8B-B3CE-304CA9F42F37}" srcOrd="1" destOrd="0" presId="urn:microsoft.com/office/officeart/2005/8/layout/chevron2"/>
    <dgm:cxn modelId="{0EEB6D73-2ECC-4AC8-AFC2-36AFDE870D20}" type="presParOf" srcId="{1E2304B9-FF31-4396-87E2-89BEAE213C21}" destId="{8EA84C31-BFCE-45FB-9B77-2846E91BEF51}" srcOrd="2" destOrd="0" presId="urn:microsoft.com/office/officeart/2005/8/layout/chevron2"/>
    <dgm:cxn modelId="{3E105839-AE5F-43E5-80AE-A9499CF19DBC}" type="presParOf" srcId="{8EA84C31-BFCE-45FB-9B77-2846E91BEF51}" destId="{23018F57-521F-4BFE-8176-94B6EA2BFC37}" srcOrd="0" destOrd="0" presId="urn:microsoft.com/office/officeart/2005/8/layout/chevron2"/>
    <dgm:cxn modelId="{08FBE53A-3827-4620-872B-273A31126D8B}" type="presParOf" srcId="{8EA84C31-BFCE-45FB-9B77-2846E91BEF51}" destId="{C8B30657-213A-4856-BCF1-7D22DA4AFFAF}" srcOrd="1" destOrd="0" presId="urn:microsoft.com/office/officeart/2005/8/layout/chevron2"/>
    <dgm:cxn modelId="{A903CA60-5BD0-476B-88A0-7233BE14476D}" type="presParOf" srcId="{1E2304B9-FF31-4396-87E2-89BEAE213C21}" destId="{01CA4EA4-225E-40C7-A69F-77E02DA4DAAE}" srcOrd="3" destOrd="0" presId="urn:microsoft.com/office/officeart/2005/8/layout/chevron2"/>
    <dgm:cxn modelId="{8ADE4CF8-5366-4843-998A-58DB94417A54}" type="presParOf" srcId="{1E2304B9-FF31-4396-87E2-89BEAE213C21}" destId="{E0582DDE-31FF-4917-B93B-598D0A1B4499}" srcOrd="4" destOrd="0" presId="urn:microsoft.com/office/officeart/2005/8/layout/chevron2"/>
    <dgm:cxn modelId="{32F34604-CFB6-4279-B472-825B9FE94D4D}" type="presParOf" srcId="{E0582DDE-31FF-4917-B93B-598D0A1B4499}" destId="{FA0F6586-9571-4176-8F2F-6269AB7FA7D7}" srcOrd="0" destOrd="0" presId="urn:microsoft.com/office/officeart/2005/8/layout/chevron2"/>
    <dgm:cxn modelId="{D865491C-7058-402B-B1E9-AF2CE75DFAC6}" type="presParOf" srcId="{E0582DDE-31FF-4917-B93B-598D0A1B4499}" destId="{1956ED78-472E-4F33-ACC4-7B519B5033B9}" srcOrd="1" destOrd="0" presId="urn:microsoft.com/office/officeart/2005/8/layout/chevron2"/>
    <dgm:cxn modelId="{9634F242-5C96-4713-84D7-D3B6A9A939B9}" type="presParOf" srcId="{1E2304B9-FF31-4396-87E2-89BEAE213C21}" destId="{36388510-A96A-4983-B6FE-066DB8B08D5A}" srcOrd="5" destOrd="0" presId="urn:microsoft.com/office/officeart/2005/8/layout/chevron2"/>
    <dgm:cxn modelId="{4DF2FB8C-4509-4038-92DC-46D5DFDC63A4}" type="presParOf" srcId="{1E2304B9-FF31-4396-87E2-89BEAE213C21}" destId="{15503DFA-3758-406C-9223-3F305DE95D71}" srcOrd="6" destOrd="0" presId="urn:microsoft.com/office/officeart/2005/8/layout/chevron2"/>
    <dgm:cxn modelId="{A4BEC9AE-40A9-462D-B989-258A623DE73D}" type="presParOf" srcId="{15503DFA-3758-406C-9223-3F305DE95D71}" destId="{63E9C6C9-277D-4163-8940-ED9746668FDC}" srcOrd="0" destOrd="0" presId="urn:microsoft.com/office/officeart/2005/8/layout/chevron2"/>
    <dgm:cxn modelId="{097F613A-497A-465F-A8AC-3BC2D65D1837}" type="presParOf" srcId="{15503DFA-3758-406C-9223-3F305DE95D71}" destId="{52EEE051-B8FE-4778-B7E4-F5B77871191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3B86E5A-C30E-4038-8989-834B293E525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55099DE-8F8A-43F3-A676-F922739B5FA8}">
      <dgm:prSet phldrT="[Text]"/>
      <dgm:spPr/>
      <dgm:t>
        <a:bodyPr/>
        <a:lstStyle/>
        <a:p>
          <a:r>
            <a:rPr lang="en-US" dirty="0" smtClean="0"/>
            <a:t>Longitudinal/ Cross-Sectional</a:t>
          </a:r>
          <a:endParaRPr lang="en-US" dirty="0"/>
        </a:p>
      </dgm:t>
    </dgm:pt>
    <dgm:pt modelId="{559F0142-7793-48D6-9690-C82496575072}" type="parTrans" cxnId="{4E856FAB-AB22-4915-99EB-93FE2F5039AA}">
      <dgm:prSet/>
      <dgm:spPr/>
      <dgm:t>
        <a:bodyPr/>
        <a:lstStyle/>
        <a:p>
          <a:endParaRPr lang="en-US"/>
        </a:p>
      </dgm:t>
    </dgm:pt>
    <dgm:pt modelId="{3663D747-77B2-4BDC-A717-3DF555372C75}" type="sibTrans" cxnId="{4E856FAB-AB22-4915-99EB-93FE2F5039AA}">
      <dgm:prSet/>
      <dgm:spPr/>
      <dgm:t>
        <a:bodyPr/>
        <a:lstStyle/>
        <a:p>
          <a:endParaRPr lang="en-US"/>
        </a:p>
      </dgm:t>
    </dgm:pt>
    <dgm:pt modelId="{8017BF09-FF08-4EC1-9708-C292A4B71117}">
      <dgm:prSet phldrT="[Text]"/>
      <dgm:spPr/>
      <dgm:t>
        <a:bodyPr/>
        <a:lstStyle/>
        <a:p>
          <a:r>
            <a:rPr lang="en-US" dirty="0" err="1" smtClean="0"/>
            <a:t>Observasional</a:t>
          </a:r>
          <a:endParaRPr lang="en-US" dirty="0"/>
        </a:p>
      </dgm:t>
    </dgm:pt>
    <dgm:pt modelId="{F1AE555C-4F62-4025-90FB-24BBDCD0F8C3}" type="parTrans" cxnId="{E1A500AD-5AAD-481A-9900-83E246E22954}">
      <dgm:prSet/>
      <dgm:spPr/>
      <dgm:t>
        <a:bodyPr/>
        <a:lstStyle/>
        <a:p>
          <a:endParaRPr lang="en-US"/>
        </a:p>
      </dgm:t>
    </dgm:pt>
    <dgm:pt modelId="{7DFBDC4A-2727-4A7A-8EC0-C4103E3BEF5E}" type="sibTrans" cxnId="{E1A500AD-5AAD-481A-9900-83E246E22954}">
      <dgm:prSet/>
      <dgm:spPr/>
      <dgm:t>
        <a:bodyPr/>
        <a:lstStyle/>
        <a:p>
          <a:endParaRPr lang="en-US"/>
        </a:p>
      </dgm:t>
    </dgm:pt>
    <dgm:pt modelId="{267D88C6-735D-4136-BC3D-68BF314E3802}">
      <dgm:prSet phldrT="[Text]"/>
      <dgm:spPr/>
      <dgm:t>
        <a:bodyPr/>
        <a:lstStyle/>
        <a:p>
          <a:r>
            <a:rPr lang="en-US" dirty="0" smtClean="0"/>
            <a:t>Natural</a:t>
          </a:r>
          <a:endParaRPr lang="en-US" dirty="0"/>
        </a:p>
      </dgm:t>
    </dgm:pt>
    <dgm:pt modelId="{D229F0D4-0F10-4130-90A5-A1C969F53E1F}" type="parTrans" cxnId="{CE68AF5E-AAF7-412A-B9CC-CFD4DB511A98}">
      <dgm:prSet/>
      <dgm:spPr/>
      <dgm:t>
        <a:bodyPr/>
        <a:lstStyle/>
        <a:p>
          <a:endParaRPr lang="en-US"/>
        </a:p>
      </dgm:t>
    </dgm:pt>
    <dgm:pt modelId="{34C67B9E-385D-4D42-AE76-140DC8DAA9AB}" type="sibTrans" cxnId="{CE68AF5E-AAF7-412A-B9CC-CFD4DB511A98}">
      <dgm:prSet/>
      <dgm:spPr/>
      <dgm:t>
        <a:bodyPr/>
        <a:lstStyle/>
        <a:p>
          <a:endParaRPr lang="en-US"/>
        </a:p>
      </dgm:t>
    </dgm:pt>
    <dgm:pt modelId="{78B6C8CA-A129-4D03-AB99-225B20B6D2EC}">
      <dgm:prSet phldrT="[Text]"/>
      <dgm:spPr/>
      <dgm:t>
        <a:bodyPr/>
        <a:lstStyle/>
        <a:p>
          <a:r>
            <a:rPr lang="en-US" dirty="0" err="1" smtClean="0"/>
            <a:t>Terkontrol</a:t>
          </a:r>
          <a:endParaRPr lang="en-US" dirty="0"/>
        </a:p>
      </dgm:t>
    </dgm:pt>
    <dgm:pt modelId="{A19A3B17-2B99-4EFE-AADA-2487298E55E1}" type="parTrans" cxnId="{B78D5319-E6F3-43DF-ADF4-39CABEB8A41F}">
      <dgm:prSet/>
      <dgm:spPr/>
      <dgm:t>
        <a:bodyPr/>
        <a:lstStyle/>
        <a:p>
          <a:endParaRPr lang="en-US"/>
        </a:p>
      </dgm:t>
    </dgm:pt>
    <dgm:pt modelId="{89A656A9-5BC0-4A41-A84B-7D996AB93A32}" type="sibTrans" cxnId="{B78D5319-E6F3-43DF-ADF4-39CABEB8A41F}">
      <dgm:prSet/>
      <dgm:spPr/>
      <dgm:t>
        <a:bodyPr/>
        <a:lstStyle/>
        <a:p>
          <a:endParaRPr lang="en-US"/>
        </a:p>
      </dgm:t>
    </dgm:pt>
    <dgm:pt modelId="{DDC22B9E-6DD6-4B4A-A8E6-A27226B85AAB}">
      <dgm:prSet phldrT="[Text]"/>
      <dgm:spPr/>
      <dgm:t>
        <a:bodyPr/>
        <a:lstStyle/>
        <a:p>
          <a:r>
            <a:rPr lang="en-US" dirty="0" err="1" smtClean="0"/>
            <a:t>Eksperimen</a:t>
          </a:r>
          <a:endParaRPr lang="en-US" dirty="0"/>
        </a:p>
      </dgm:t>
    </dgm:pt>
    <dgm:pt modelId="{876B0EF3-C837-4734-AF2C-2485A918020F}" type="parTrans" cxnId="{B95E21AB-721A-4E47-94C5-F07EBFEAEB86}">
      <dgm:prSet/>
      <dgm:spPr/>
      <dgm:t>
        <a:bodyPr/>
        <a:lstStyle/>
        <a:p>
          <a:endParaRPr lang="en-US"/>
        </a:p>
      </dgm:t>
    </dgm:pt>
    <dgm:pt modelId="{67552F51-09DA-44C0-A3C4-DC9AD648CAF6}" type="sibTrans" cxnId="{B95E21AB-721A-4E47-94C5-F07EBFEAEB86}">
      <dgm:prSet/>
      <dgm:spPr/>
      <dgm:t>
        <a:bodyPr/>
        <a:lstStyle/>
        <a:p>
          <a:endParaRPr lang="en-US"/>
        </a:p>
      </dgm:t>
    </dgm:pt>
    <dgm:pt modelId="{6C42C93C-AD5F-472B-BE1B-3E51A3EB943B}">
      <dgm:prSet phldrT="[Text]"/>
      <dgm:spPr/>
      <dgm:t>
        <a:bodyPr/>
        <a:lstStyle/>
        <a:p>
          <a:r>
            <a:rPr lang="en-US" dirty="0" err="1" smtClean="0"/>
            <a:t>Eksperimental</a:t>
          </a:r>
          <a:endParaRPr lang="en-US" dirty="0"/>
        </a:p>
      </dgm:t>
    </dgm:pt>
    <dgm:pt modelId="{915E1F39-CE51-41CB-ADF0-51AA9A3929B3}" type="parTrans" cxnId="{A6A20BC4-087D-4088-8F56-75C75F689D1C}">
      <dgm:prSet/>
      <dgm:spPr/>
      <dgm:t>
        <a:bodyPr/>
        <a:lstStyle/>
        <a:p>
          <a:endParaRPr lang="en-US"/>
        </a:p>
      </dgm:t>
    </dgm:pt>
    <dgm:pt modelId="{4F4250FE-1DD6-493B-A00A-5A6379C64157}" type="sibTrans" cxnId="{A6A20BC4-087D-4088-8F56-75C75F689D1C}">
      <dgm:prSet/>
      <dgm:spPr/>
      <dgm:t>
        <a:bodyPr/>
        <a:lstStyle/>
        <a:p>
          <a:endParaRPr lang="en-US"/>
        </a:p>
      </dgm:t>
    </dgm:pt>
    <dgm:pt modelId="{35E91B86-957F-4192-9219-BB06B9F0F960}">
      <dgm:prSet phldrT="[Text]"/>
      <dgm:spPr/>
      <dgm:t>
        <a:bodyPr/>
        <a:lstStyle/>
        <a:p>
          <a:r>
            <a:rPr lang="en-US" dirty="0" err="1" smtClean="0"/>
            <a:t>Kontrol</a:t>
          </a:r>
          <a:endParaRPr lang="en-US" dirty="0"/>
        </a:p>
      </dgm:t>
    </dgm:pt>
    <dgm:pt modelId="{19EB79C4-FAD2-475B-BC8C-D6A2930996FC}" type="parTrans" cxnId="{AF952F18-D5B8-459F-9D12-B8CCB1679487}">
      <dgm:prSet/>
      <dgm:spPr/>
      <dgm:t>
        <a:bodyPr/>
        <a:lstStyle/>
        <a:p>
          <a:endParaRPr lang="en-US"/>
        </a:p>
      </dgm:t>
    </dgm:pt>
    <dgm:pt modelId="{21E11A0C-FD92-4A45-B1A0-F2AABF15398B}" type="sibTrans" cxnId="{AF952F18-D5B8-459F-9D12-B8CCB1679487}">
      <dgm:prSet/>
      <dgm:spPr/>
      <dgm:t>
        <a:bodyPr/>
        <a:lstStyle/>
        <a:p>
          <a:endParaRPr lang="en-US"/>
        </a:p>
      </dgm:t>
    </dgm:pt>
    <dgm:pt modelId="{14341B98-0234-41EB-B9A1-D01A08BDE782}" type="pres">
      <dgm:prSet presAssocID="{23B86E5A-C30E-4038-8989-834B293E5255}" presName="hierChild1" presStyleCnt="0">
        <dgm:presLayoutVars>
          <dgm:chPref val="1"/>
          <dgm:dir/>
          <dgm:animOne val="branch"/>
          <dgm:animLvl val="lvl"/>
          <dgm:resizeHandles/>
        </dgm:presLayoutVars>
      </dgm:prSet>
      <dgm:spPr/>
      <dgm:t>
        <a:bodyPr/>
        <a:lstStyle/>
        <a:p>
          <a:endParaRPr lang="en-US"/>
        </a:p>
      </dgm:t>
    </dgm:pt>
    <dgm:pt modelId="{238F23BA-592B-480E-A2CF-9B505CE9F577}" type="pres">
      <dgm:prSet presAssocID="{C55099DE-8F8A-43F3-A676-F922739B5FA8}" presName="hierRoot1" presStyleCnt="0"/>
      <dgm:spPr/>
    </dgm:pt>
    <dgm:pt modelId="{CFB30E33-F0C2-46BA-8301-A40B24B87A0B}" type="pres">
      <dgm:prSet presAssocID="{C55099DE-8F8A-43F3-A676-F922739B5FA8}" presName="composite" presStyleCnt="0"/>
      <dgm:spPr/>
    </dgm:pt>
    <dgm:pt modelId="{4E476053-722E-4C8F-8424-8368E35D3BC9}" type="pres">
      <dgm:prSet presAssocID="{C55099DE-8F8A-43F3-A676-F922739B5FA8}" presName="background" presStyleLbl="node0" presStyleIdx="0" presStyleCnt="1"/>
      <dgm:spPr/>
    </dgm:pt>
    <dgm:pt modelId="{3249B7A4-BC37-46C0-ACFA-87AED6FFD467}" type="pres">
      <dgm:prSet presAssocID="{C55099DE-8F8A-43F3-A676-F922739B5FA8}" presName="text" presStyleLbl="fgAcc0" presStyleIdx="0" presStyleCnt="1">
        <dgm:presLayoutVars>
          <dgm:chPref val="3"/>
        </dgm:presLayoutVars>
      </dgm:prSet>
      <dgm:spPr/>
      <dgm:t>
        <a:bodyPr/>
        <a:lstStyle/>
        <a:p>
          <a:endParaRPr lang="en-US"/>
        </a:p>
      </dgm:t>
    </dgm:pt>
    <dgm:pt modelId="{A638229F-E8D3-42A3-8E17-1BA646129C2F}" type="pres">
      <dgm:prSet presAssocID="{C55099DE-8F8A-43F3-A676-F922739B5FA8}" presName="hierChild2" presStyleCnt="0"/>
      <dgm:spPr/>
    </dgm:pt>
    <dgm:pt modelId="{2F2E5BC9-3F58-409A-B4A0-588686A660A9}" type="pres">
      <dgm:prSet presAssocID="{F1AE555C-4F62-4025-90FB-24BBDCD0F8C3}" presName="Name10" presStyleLbl="parChTrans1D2" presStyleIdx="0" presStyleCnt="2"/>
      <dgm:spPr/>
      <dgm:t>
        <a:bodyPr/>
        <a:lstStyle/>
        <a:p>
          <a:endParaRPr lang="en-US"/>
        </a:p>
      </dgm:t>
    </dgm:pt>
    <dgm:pt modelId="{1BF5E884-2A32-4D92-8CB8-6639DF6B08E4}" type="pres">
      <dgm:prSet presAssocID="{8017BF09-FF08-4EC1-9708-C292A4B71117}" presName="hierRoot2" presStyleCnt="0"/>
      <dgm:spPr/>
    </dgm:pt>
    <dgm:pt modelId="{C5ABBF2C-9819-47EE-BD7D-D100D7889D8C}" type="pres">
      <dgm:prSet presAssocID="{8017BF09-FF08-4EC1-9708-C292A4B71117}" presName="composite2" presStyleCnt="0"/>
      <dgm:spPr/>
    </dgm:pt>
    <dgm:pt modelId="{162D494B-15F9-4A86-8D1C-A56D834BC4E2}" type="pres">
      <dgm:prSet presAssocID="{8017BF09-FF08-4EC1-9708-C292A4B71117}" presName="background2" presStyleLbl="node2" presStyleIdx="0" presStyleCnt="2"/>
      <dgm:spPr/>
    </dgm:pt>
    <dgm:pt modelId="{F15B0531-ACE8-4CD3-AE67-89A0CA8DD509}" type="pres">
      <dgm:prSet presAssocID="{8017BF09-FF08-4EC1-9708-C292A4B71117}" presName="text2" presStyleLbl="fgAcc2" presStyleIdx="0" presStyleCnt="2">
        <dgm:presLayoutVars>
          <dgm:chPref val="3"/>
        </dgm:presLayoutVars>
      </dgm:prSet>
      <dgm:spPr/>
      <dgm:t>
        <a:bodyPr/>
        <a:lstStyle/>
        <a:p>
          <a:endParaRPr lang="en-US"/>
        </a:p>
      </dgm:t>
    </dgm:pt>
    <dgm:pt modelId="{C0B3A923-5284-4624-BD78-315543413E06}" type="pres">
      <dgm:prSet presAssocID="{8017BF09-FF08-4EC1-9708-C292A4B71117}" presName="hierChild3" presStyleCnt="0"/>
      <dgm:spPr/>
    </dgm:pt>
    <dgm:pt modelId="{919BC104-0FE7-4D8D-9D10-49E97B2D94BB}" type="pres">
      <dgm:prSet presAssocID="{D229F0D4-0F10-4130-90A5-A1C969F53E1F}" presName="Name17" presStyleLbl="parChTrans1D3" presStyleIdx="0" presStyleCnt="4"/>
      <dgm:spPr/>
      <dgm:t>
        <a:bodyPr/>
        <a:lstStyle/>
        <a:p>
          <a:endParaRPr lang="en-US"/>
        </a:p>
      </dgm:t>
    </dgm:pt>
    <dgm:pt modelId="{39736930-9B71-4BA8-A7F6-2D88520CA947}" type="pres">
      <dgm:prSet presAssocID="{267D88C6-735D-4136-BC3D-68BF314E3802}" presName="hierRoot3" presStyleCnt="0"/>
      <dgm:spPr/>
    </dgm:pt>
    <dgm:pt modelId="{C93A741B-CF03-4DB4-83DA-3F33940E110B}" type="pres">
      <dgm:prSet presAssocID="{267D88C6-735D-4136-BC3D-68BF314E3802}" presName="composite3" presStyleCnt="0"/>
      <dgm:spPr/>
    </dgm:pt>
    <dgm:pt modelId="{234E4AEB-46B7-4766-9BEA-97F2DDC78BDA}" type="pres">
      <dgm:prSet presAssocID="{267D88C6-735D-4136-BC3D-68BF314E3802}" presName="background3" presStyleLbl="node3" presStyleIdx="0" presStyleCnt="4"/>
      <dgm:spPr/>
    </dgm:pt>
    <dgm:pt modelId="{7C9CEF54-BEA8-4493-A864-693CEDC4BFEA}" type="pres">
      <dgm:prSet presAssocID="{267D88C6-735D-4136-BC3D-68BF314E3802}" presName="text3" presStyleLbl="fgAcc3" presStyleIdx="0" presStyleCnt="4">
        <dgm:presLayoutVars>
          <dgm:chPref val="3"/>
        </dgm:presLayoutVars>
      </dgm:prSet>
      <dgm:spPr/>
      <dgm:t>
        <a:bodyPr/>
        <a:lstStyle/>
        <a:p>
          <a:endParaRPr lang="en-US"/>
        </a:p>
      </dgm:t>
    </dgm:pt>
    <dgm:pt modelId="{A868EFCB-201C-4D2B-BE69-D9957733E1BF}" type="pres">
      <dgm:prSet presAssocID="{267D88C6-735D-4136-BC3D-68BF314E3802}" presName="hierChild4" presStyleCnt="0"/>
      <dgm:spPr/>
    </dgm:pt>
    <dgm:pt modelId="{692AE59E-0121-4101-8CCC-9E0A1FE3CC93}" type="pres">
      <dgm:prSet presAssocID="{A19A3B17-2B99-4EFE-AADA-2487298E55E1}" presName="Name17" presStyleLbl="parChTrans1D3" presStyleIdx="1" presStyleCnt="4"/>
      <dgm:spPr/>
      <dgm:t>
        <a:bodyPr/>
        <a:lstStyle/>
        <a:p>
          <a:endParaRPr lang="en-US"/>
        </a:p>
      </dgm:t>
    </dgm:pt>
    <dgm:pt modelId="{F8ABE9D3-2CEC-47D0-B8A7-266F80AA70CD}" type="pres">
      <dgm:prSet presAssocID="{78B6C8CA-A129-4D03-AB99-225B20B6D2EC}" presName="hierRoot3" presStyleCnt="0"/>
      <dgm:spPr/>
    </dgm:pt>
    <dgm:pt modelId="{61F0244C-8B3E-4F70-8F61-FF888515691C}" type="pres">
      <dgm:prSet presAssocID="{78B6C8CA-A129-4D03-AB99-225B20B6D2EC}" presName="composite3" presStyleCnt="0"/>
      <dgm:spPr/>
    </dgm:pt>
    <dgm:pt modelId="{72F67F95-22D3-49CE-BC92-891580992E1C}" type="pres">
      <dgm:prSet presAssocID="{78B6C8CA-A129-4D03-AB99-225B20B6D2EC}" presName="background3" presStyleLbl="node3" presStyleIdx="1" presStyleCnt="4"/>
      <dgm:spPr/>
    </dgm:pt>
    <dgm:pt modelId="{4E06AFFD-5CD9-415C-AD38-39D7E159C66D}" type="pres">
      <dgm:prSet presAssocID="{78B6C8CA-A129-4D03-AB99-225B20B6D2EC}" presName="text3" presStyleLbl="fgAcc3" presStyleIdx="1" presStyleCnt="4">
        <dgm:presLayoutVars>
          <dgm:chPref val="3"/>
        </dgm:presLayoutVars>
      </dgm:prSet>
      <dgm:spPr/>
      <dgm:t>
        <a:bodyPr/>
        <a:lstStyle/>
        <a:p>
          <a:endParaRPr lang="en-US"/>
        </a:p>
      </dgm:t>
    </dgm:pt>
    <dgm:pt modelId="{CDFA8839-B511-4A4F-A91E-B108418EFDE2}" type="pres">
      <dgm:prSet presAssocID="{78B6C8CA-A129-4D03-AB99-225B20B6D2EC}" presName="hierChild4" presStyleCnt="0"/>
      <dgm:spPr/>
    </dgm:pt>
    <dgm:pt modelId="{E9A33440-8441-489E-BDA0-A6D8B1C27FDA}" type="pres">
      <dgm:prSet presAssocID="{876B0EF3-C837-4734-AF2C-2485A918020F}" presName="Name10" presStyleLbl="parChTrans1D2" presStyleIdx="1" presStyleCnt="2"/>
      <dgm:spPr/>
      <dgm:t>
        <a:bodyPr/>
        <a:lstStyle/>
        <a:p>
          <a:endParaRPr lang="en-US"/>
        </a:p>
      </dgm:t>
    </dgm:pt>
    <dgm:pt modelId="{797E9F9B-69DE-4B96-9EBE-9950E2FBDE72}" type="pres">
      <dgm:prSet presAssocID="{DDC22B9E-6DD6-4B4A-A8E6-A27226B85AAB}" presName="hierRoot2" presStyleCnt="0"/>
      <dgm:spPr/>
    </dgm:pt>
    <dgm:pt modelId="{345C3223-D6B2-437E-BF67-E70D30633C58}" type="pres">
      <dgm:prSet presAssocID="{DDC22B9E-6DD6-4B4A-A8E6-A27226B85AAB}" presName="composite2" presStyleCnt="0"/>
      <dgm:spPr/>
    </dgm:pt>
    <dgm:pt modelId="{E9B49458-235B-4D62-BB66-69A58CF025BF}" type="pres">
      <dgm:prSet presAssocID="{DDC22B9E-6DD6-4B4A-A8E6-A27226B85AAB}" presName="background2" presStyleLbl="node2" presStyleIdx="1" presStyleCnt="2"/>
      <dgm:spPr/>
    </dgm:pt>
    <dgm:pt modelId="{0AA293BB-7F88-4954-8C9F-EAA10CA85503}" type="pres">
      <dgm:prSet presAssocID="{DDC22B9E-6DD6-4B4A-A8E6-A27226B85AAB}" presName="text2" presStyleLbl="fgAcc2" presStyleIdx="1" presStyleCnt="2">
        <dgm:presLayoutVars>
          <dgm:chPref val="3"/>
        </dgm:presLayoutVars>
      </dgm:prSet>
      <dgm:spPr/>
      <dgm:t>
        <a:bodyPr/>
        <a:lstStyle/>
        <a:p>
          <a:endParaRPr lang="en-US"/>
        </a:p>
      </dgm:t>
    </dgm:pt>
    <dgm:pt modelId="{3C51C909-634F-47E0-B171-D8C1CC3D11D9}" type="pres">
      <dgm:prSet presAssocID="{DDC22B9E-6DD6-4B4A-A8E6-A27226B85AAB}" presName="hierChild3" presStyleCnt="0"/>
      <dgm:spPr/>
    </dgm:pt>
    <dgm:pt modelId="{E8F3A9AA-DCD1-4CB5-9382-E963D97E164C}" type="pres">
      <dgm:prSet presAssocID="{915E1F39-CE51-41CB-ADF0-51AA9A3929B3}" presName="Name17" presStyleLbl="parChTrans1D3" presStyleIdx="2" presStyleCnt="4"/>
      <dgm:spPr/>
      <dgm:t>
        <a:bodyPr/>
        <a:lstStyle/>
        <a:p>
          <a:endParaRPr lang="en-US"/>
        </a:p>
      </dgm:t>
    </dgm:pt>
    <dgm:pt modelId="{713AE677-8D2F-4E1A-AD7C-41B6C05A2CD7}" type="pres">
      <dgm:prSet presAssocID="{6C42C93C-AD5F-472B-BE1B-3E51A3EB943B}" presName="hierRoot3" presStyleCnt="0"/>
      <dgm:spPr/>
    </dgm:pt>
    <dgm:pt modelId="{7B47A048-D11E-4B2F-95FF-D46B2A531EEA}" type="pres">
      <dgm:prSet presAssocID="{6C42C93C-AD5F-472B-BE1B-3E51A3EB943B}" presName="composite3" presStyleCnt="0"/>
      <dgm:spPr/>
    </dgm:pt>
    <dgm:pt modelId="{0A53508A-5D7F-4101-BCEE-F299754372AD}" type="pres">
      <dgm:prSet presAssocID="{6C42C93C-AD5F-472B-BE1B-3E51A3EB943B}" presName="background3" presStyleLbl="node3" presStyleIdx="2" presStyleCnt="4"/>
      <dgm:spPr/>
    </dgm:pt>
    <dgm:pt modelId="{E384975B-EFC8-4586-8C19-D49F291517E4}" type="pres">
      <dgm:prSet presAssocID="{6C42C93C-AD5F-472B-BE1B-3E51A3EB943B}" presName="text3" presStyleLbl="fgAcc3" presStyleIdx="2" presStyleCnt="4">
        <dgm:presLayoutVars>
          <dgm:chPref val="3"/>
        </dgm:presLayoutVars>
      </dgm:prSet>
      <dgm:spPr/>
      <dgm:t>
        <a:bodyPr/>
        <a:lstStyle/>
        <a:p>
          <a:endParaRPr lang="en-US"/>
        </a:p>
      </dgm:t>
    </dgm:pt>
    <dgm:pt modelId="{F78B2D34-6A5C-4ECB-8E8A-D0194E5422BB}" type="pres">
      <dgm:prSet presAssocID="{6C42C93C-AD5F-472B-BE1B-3E51A3EB943B}" presName="hierChild4" presStyleCnt="0"/>
      <dgm:spPr/>
    </dgm:pt>
    <dgm:pt modelId="{D009F67C-A5D6-45FE-AC51-798C4FCF007F}" type="pres">
      <dgm:prSet presAssocID="{19EB79C4-FAD2-475B-BC8C-D6A2930996FC}" presName="Name17" presStyleLbl="parChTrans1D3" presStyleIdx="3" presStyleCnt="4"/>
      <dgm:spPr/>
      <dgm:t>
        <a:bodyPr/>
        <a:lstStyle/>
        <a:p>
          <a:endParaRPr lang="en-US"/>
        </a:p>
      </dgm:t>
    </dgm:pt>
    <dgm:pt modelId="{B61E76F6-876E-4582-861D-B779D244EE49}" type="pres">
      <dgm:prSet presAssocID="{35E91B86-957F-4192-9219-BB06B9F0F960}" presName="hierRoot3" presStyleCnt="0"/>
      <dgm:spPr/>
    </dgm:pt>
    <dgm:pt modelId="{3A553241-FB4E-42BD-AA7B-AF7708D3BFBB}" type="pres">
      <dgm:prSet presAssocID="{35E91B86-957F-4192-9219-BB06B9F0F960}" presName="composite3" presStyleCnt="0"/>
      <dgm:spPr/>
    </dgm:pt>
    <dgm:pt modelId="{694416F2-FED0-427E-804D-FDF2899ADDF9}" type="pres">
      <dgm:prSet presAssocID="{35E91B86-957F-4192-9219-BB06B9F0F960}" presName="background3" presStyleLbl="node3" presStyleIdx="3" presStyleCnt="4"/>
      <dgm:spPr/>
    </dgm:pt>
    <dgm:pt modelId="{131DABBE-E3C5-4044-9A41-5A3D6D7955E4}" type="pres">
      <dgm:prSet presAssocID="{35E91B86-957F-4192-9219-BB06B9F0F960}" presName="text3" presStyleLbl="fgAcc3" presStyleIdx="3" presStyleCnt="4">
        <dgm:presLayoutVars>
          <dgm:chPref val="3"/>
        </dgm:presLayoutVars>
      </dgm:prSet>
      <dgm:spPr/>
      <dgm:t>
        <a:bodyPr/>
        <a:lstStyle/>
        <a:p>
          <a:endParaRPr lang="en-US"/>
        </a:p>
      </dgm:t>
    </dgm:pt>
    <dgm:pt modelId="{3AD13B92-9EE0-45DB-8E44-1A159790C4B6}" type="pres">
      <dgm:prSet presAssocID="{35E91B86-957F-4192-9219-BB06B9F0F960}" presName="hierChild4" presStyleCnt="0"/>
      <dgm:spPr/>
    </dgm:pt>
  </dgm:ptLst>
  <dgm:cxnLst>
    <dgm:cxn modelId="{AF952F18-D5B8-459F-9D12-B8CCB1679487}" srcId="{DDC22B9E-6DD6-4B4A-A8E6-A27226B85AAB}" destId="{35E91B86-957F-4192-9219-BB06B9F0F960}" srcOrd="1" destOrd="0" parTransId="{19EB79C4-FAD2-475B-BC8C-D6A2930996FC}" sibTransId="{21E11A0C-FD92-4A45-B1A0-F2AABF15398B}"/>
    <dgm:cxn modelId="{B78D5319-E6F3-43DF-ADF4-39CABEB8A41F}" srcId="{8017BF09-FF08-4EC1-9708-C292A4B71117}" destId="{78B6C8CA-A129-4D03-AB99-225B20B6D2EC}" srcOrd="1" destOrd="0" parTransId="{A19A3B17-2B99-4EFE-AADA-2487298E55E1}" sibTransId="{89A656A9-5BC0-4A41-A84B-7D996AB93A32}"/>
    <dgm:cxn modelId="{04093634-82A3-4C4F-9259-F5340FD4220A}" type="presOf" srcId="{267D88C6-735D-4136-BC3D-68BF314E3802}" destId="{7C9CEF54-BEA8-4493-A864-693CEDC4BFEA}" srcOrd="0" destOrd="0" presId="urn:microsoft.com/office/officeart/2005/8/layout/hierarchy1"/>
    <dgm:cxn modelId="{4278A97E-DF02-4B94-B560-F74DE1BCECEC}" type="presOf" srcId="{35E91B86-957F-4192-9219-BB06B9F0F960}" destId="{131DABBE-E3C5-4044-9A41-5A3D6D7955E4}" srcOrd="0" destOrd="0" presId="urn:microsoft.com/office/officeart/2005/8/layout/hierarchy1"/>
    <dgm:cxn modelId="{D5B6C363-100F-4A51-AF10-DCB06F3ADF3B}" type="presOf" srcId="{6C42C93C-AD5F-472B-BE1B-3E51A3EB943B}" destId="{E384975B-EFC8-4586-8C19-D49F291517E4}" srcOrd="0" destOrd="0" presId="urn:microsoft.com/office/officeart/2005/8/layout/hierarchy1"/>
    <dgm:cxn modelId="{E1A500AD-5AAD-481A-9900-83E246E22954}" srcId="{C55099DE-8F8A-43F3-A676-F922739B5FA8}" destId="{8017BF09-FF08-4EC1-9708-C292A4B71117}" srcOrd="0" destOrd="0" parTransId="{F1AE555C-4F62-4025-90FB-24BBDCD0F8C3}" sibTransId="{7DFBDC4A-2727-4A7A-8EC0-C4103E3BEF5E}"/>
    <dgm:cxn modelId="{3BBD5F2A-BCCB-4013-8F06-2559420D6420}" type="presOf" srcId="{C55099DE-8F8A-43F3-A676-F922739B5FA8}" destId="{3249B7A4-BC37-46C0-ACFA-87AED6FFD467}" srcOrd="0" destOrd="0" presId="urn:microsoft.com/office/officeart/2005/8/layout/hierarchy1"/>
    <dgm:cxn modelId="{264356F1-A1E3-4ADD-AE08-522C3B7F9538}" type="presOf" srcId="{78B6C8CA-A129-4D03-AB99-225B20B6D2EC}" destId="{4E06AFFD-5CD9-415C-AD38-39D7E159C66D}" srcOrd="0" destOrd="0" presId="urn:microsoft.com/office/officeart/2005/8/layout/hierarchy1"/>
    <dgm:cxn modelId="{3C0DC645-C41D-4F1A-AEC5-2D873AD1FCAA}" type="presOf" srcId="{DDC22B9E-6DD6-4B4A-A8E6-A27226B85AAB}" destId="{0AA293BB-7F88-4954-8C9F-EAA10CA85503}" srcOrd="0" destOrd="0" presId="urn:microsoft.com/office/officeart/2005/8/layout/hierarchy1"/>
    <dgm:cxn modelId="{5BF8760D-6EB2-4E90-AC6A-59A06A853590}" type="presOf" srcId="{915E1F39-CE51-41CB-ADF0-51AA9A3929B3}" destId="{E8F3A9AA-DCD1-4CB5-9382-E963D97E164C}" srcOrd="0" destOrd="0" presId="urn:microsoft.com/office/officeart/2005/8/layout/hierarchy1"/>
    <dgm:cxn modelId="{B95E21AB-721A-4E47-94C5-F07EBFEAEB86}" srcId="{C55099DE-8F8A-43F3-A676-F922739B5FA8}" destId="{DDC22B9E-6DD6-4B4A-A8E6-A27226B85AAB}" srcOrd="1" destOrd="0" parTransId="{876B0EF3-C837-4734-AF2C-2485A918020F}" sibTransId="{67552F51-09DA-44C0-A3C4-DC9AD648CAF6}"/>
    <dgm:cxn modelId="{3D64D7F0-D011-40F6-9D80-D7C13A642BA4}" type="presOf" srcId="{876B0EF3-C837-4734-AF2C-2485A918020F}" destId="{E9A33440-8441-489E-BDA0-A6D8B1C27FDA}" srcOrd="0" destOrd="0" presId="urn:microsoft.com/office/officeart/2005/8/layout/hierarchy1"/>
    <dgm:cxn modelId="{6C6F45D1-D5EC-4D56-A1C3-1BD1DC29246A}" type="presOf" srcId="{A19A3B17-2B99-4EFE-AADA-2487298E55E1}" destId="{692AE59E-0121-4101-8CCC-9E0A1FE3CC93}" srcOrd="0" destOrd="0" presId="urn:microsoft.com/office/officeart/2005/8/layout/hierarchy1"/>
    <dgm:cxn modelId="{C673B376-53B8-42BF-A9EB-DF9B6F23FF05}" type="presOf" srcId="{23B86E5A-C30E-4038-8989-834B293E5255}" destId="{14341B98-0234-41EB-B9A1-D01A08BDE782}" srcOrd="0" destOrd="0" presId="urn:microsoft.com/office/officeart/2005/8/layout/hierarchy1"/>
    <dgm:cxn modelId="{720A347D-104F-4004-A876-88064E7EA506}" type="presOf" srcId="{8017BF09-FF08-4EC1-9708-C292A4B71117}" destId="{F15B0531-ACE8-4CD3-AE67-89A0CA8DD509}" srcOrd="0" destOrd="0" presId="urn:microsoft.com/office/officeart/2005/8/layout/hierarchy1"/>
    <dgm:cxn modelId="{78772C07-41F6-4CF0-A0A1-D0B57A743DA3}" type="presOf" srcId="{F1AE555C-4F62-4025-90FB-24BBDCD0F8C3}" destId="{2F2E5BC9-3F58-409A-B4A0-588686A660A9}" srcOrd="0" destOrd="0" presId="urn:microsoft.com/office/officeart/2005/8/layout/hierarchy1"/>
    <dgm:cxn modelId="{A6A20BC4-087D-4088-8F56-75C75F689D1C}" srcId="{DDC22B9E-6DD6-4B4A-A8E6-A27226B85AAB}" destId="{6C42C93C-AD5F-472B-BE1B-3E51A3EB943B}" srcOrd="0" destOrd="0" parTransId="{915E1F39-CE51-41CB-ADF0-51AA9A3929B3}" sibTransId="{4F4250FE-1DD6-493B-A00A-5A6379C64157}"/>
    <dgm:cxn modelId="{A7ACB1D7-F7C7-48FD-BBF5-78409880349A}" type="presOf" srcId="{19EB79C4-FAD2-475B-BC8C-D6A2930996FC}" destId="{D009F67C-A5D6-45FE-AC51-798C4FCF007F}" srcOrd="0" destOrd="0" presId="urn:microsoft.com/office/officeart/2005/8/layout/hierarchy1"/>
    <dgm:cxn modelId="{3C551D7F-C2BF-4F5E-9B21-26E462ABB260}" type="presOf" srcId="{D229F0D4-0F10-4130-90A5-A1C969F53E1F}" destId="{919BC104-0FE7-4D8D-9D10-49E97B2D94BB}" srcOrd="0" destOrd="0" presId="urn:microsoft.com/office/officeart/2005/8/layout/hierarchy1"/>
    <dgm:cxn modelId="{4E856FAB-AB22-4915-99EB-93FE2F5039AA}" srcId="{23B86E5A-C30E-4038-8989-834B293E5255}" destId="{C55099DE-8F8A-43F3-A676-F922739B5FA8}" srcOrd="0" destOrd="0" parTransId="{559F0142-7793-48D6-9690-C82496575072}" sibTransId="{3663D747-77B2-4BDC-A717-3DF555372C75}"/>
    <dgm:cxn modelId="{CE68AF5E-AAF7-412A-B9CC-CFD4DB511A98}" srcId="{8017BF09-FF08-4EC1-9708-C292A4B71117}" destId="{267D88C6-735D-4136-BC3D-68BF314E3802}" srcOrd="0" destOrd="0" parTransId="{D229F0D4-0F10-4130-90A5-A1C969F53E1F}" sibTransId="{34C67B9E-385D-4D42-AE76-140DC8DAA9AB}"/>
    <dgm:cxn modelId="{76AF4C6A-CA76-4EC1-AA48-FA4D80436DEE}" type="presParOf" srcId="{14341B98-0234-41EB-B9A1-D01A08BDE782}" destId="{238F23BA-592B-480E-A2CF-9B505CE9F577}" srcOrd="0" destOrd="0" presId="urn:microsoft.com/office/officeart/2005/8/layout/hierarchy1"/>
    <dgm:cxn modelId="{2E569B62-57CE-4B19-858A-1629B09AD48B}" type="presParOf" srcId="{238F23BA-592B-480E-A2CF-9B505CE9F577}" destId="{CFB30E33-F0C2-46BA-8301-A40B24B87A0B}" srcOrd="0" destOrd="0" presId="urn:microsoft.com/office/officeart/2005/8/layout/hierarchy1"/>
    <dgm:cxn modelId="{D4B31574-91BC-4C97-9978-39CF8C983965}" type="presParOf" srcId="{CFB30E33-F0C2-46BA-8301-A40B24B87A0B}" destId="{4E476053-722E-4C8F-8424-8368E35D3BC9}" srcOrd="0" destOrd="0" presId="urn:microsoft.com/office/officeart/2005/8/layout/hierarchy1"/>
    <dgm:cxn modelId="{DB257711-BF34-4344-A537-DD5D8815C400}" type="presParOf" srcId="{CFB30E33-F0C2-46BA-8301-A40B24B87A0B}" destId="{3249B7A4-BC37-46C0-ACFA-87AED6FFD467}" srcOrd="1" destOrd="0" presId="urn:microsoft.com/office/officeart/2005/8/layout/hierarchy1"/>
    <dgm:cxn modelId="{126B4C5B-457A-4962-8242-D13623A80D0C}" type="presParOf" srcId="{238F23BA-592B-480E-A2CF-9B505CE9F577}" destId="{A638229F-E8D3-42A3-8E17-1BA646129C2F}" srcOrd="1" destOrd="0" presId="urn:microsoft.com/office/officeart/2005/8/layout/hierarchy1"/>
    <dgm:cxn modelId="{946729A3-D72E-4C1D-B08E-3CDE0DFB41AB}" type="presParOf" srcId="{A638229F-E8D3-42A3-8E17-1BA646129C2F}" destId="{2F2E5BC9-3F58-409A-B4A0-588686A660A9}" srcOrd="0" destOrd="0" presId="urn:microsoft.com/office/officeart/2005/8/layout/hierarchy1"/>
    <dgm:cxn modelId="{A899043C-ACEB-46B0-A9A0-60A717736EDC}" type="presParOf" srcId="{A638229F-E8D3-42A3-8E17-1BA646129C2F}" destId="{1BF5E884-2A32-4D92-8CB8-6639DF6B08E4}" srcOrd="1" destOrd="0" presId="urn:microsoft.com/office/officeart/2005/8/layout/hierarchy1"/>
    <dgm:cxn modelId="{18A64D7C-5A68-43C9-8709-B8581D514786}" type="presParOf" srcId="{1BF5E884-2A32-4D92-8CB8-6639DF6B08E4}" destId="{C5ABBF2C-9819-47EE-BD7D-D100D7889D8C}" srcOrd="0" destOrd="0" presId="urn:microsoft.com/office/officeart/2005/8/layout/hierarchy1"/>
    <dgm:cxn modelId="{503A7840-2BD7-4ACF-BC0E-CC44E04C48A8}" type="presParOf" srcId="{C5ABBF2C-9819-47EE-BD7D-D100D7889D8C}" destId="{162D494B-15F9-4A86-8D1C-A56D834BC4E2}" srcOrd="0" destOrd="0" presId="urn:microsoft.com/office/officeart/2005/8/layout/hierarchy1"/>
    <dgm:cxn modelId="{818C7EAB-B6F5-467A-B365-13A58077F0D4}" type="presParOf" srcId="{C5ABBF2C-9819-47EE-BD7D-D100D7889D8C}" destId="{F15B0531-ACE8-4CD3-AE67-89A0CA8DD509}" srcOrd="1" destOrd="0" presId="urn:microsoft.com/office/officeart/2005/8/layout/hierarchy1"/>
    <dgm:cxn modelId="{9EA2E89F-D088-4D0A-AF11-C0D9ABC669BF}" type="presParOf" srcId="{1BF5E884-2A32-4D92-8CB8-6639DF6B08E4}" destId="{C0B3A923-5284-4624-BD78-315543413E06}" srcOrd="1" destOrd="0" presId="urn:microsoft.com/office/officeart/2005/8/layout/hierarchy1"/>
    <dgm:cxn modelId="{1B3BBA0D-4314-41BE-B2AC-5A44FFEA9784}" type="presParOf" srcId="{C0B3A923-5284-4624-BD78-315543413E06}" destId="{919BC104-0FE7-4D8D-9D10-49E97B2D94BB}" srcOrd="0" destOrd="0" presId="urn:microsoft.com/office/officeart/2005/8/layout/hierarchy1"/>
    <dgm:cxn modelId="{9CAB1DDA-360B-48A0-82BD-274E91CB7A7A}" type="presParOf" srcId="{C0B3A923-5284-4624-BD78-315543413E06}" destId="{39736930-9B71-4BA8-A7F6-2D88520CA947}" srcOrd="1" destOrd="0" presId="urn:microsoft.com/office/officeart/2005/8/layout/hierarchy1"/>
    <dgm:cxn modelId="{8C0B4BD7-395E-49E4-A325-3E0471A6D519}" type="presParOf" srcId="{39736930-9B71-4BA8-A7F6-2D88520CA947}" destId="{C93A741B-CF03-4DB4-83DA-3F33940E110B}" srcOrd="0" destOrd="0" presId="urn:microsoft.com/office/officeart/2005/8/layout/hierarchy1"/>
    <dgm:cxn modelId="{93EBF044-3A52-4674-9209-5F13A749FF7E}" type="presParOf" srcId="{C93A741B-CF03-4DB4-83DA-3F33940E110B}" destId="{234E4AEB-46B7-4766-9BEA-97F2DDC78BDA}" srcOrd="0" destOrd="0" presId="urn:microsoft.com/office/officeart/2005/8/layout/hierarchy1"/>
    <dgm:cxn modelId="{8FF3F2C4-4D49-45F2-991E-808213251F19}" type="presParOf" srcId="{C93A741B-CF03-4DB4-83DA-3F33940E110B}" destId="{7C9CEF54-BEA8-4493-A864-693CEDC4BFEA}" srcOrd="1" destOrd="0" presId="urn:microsoft.com/office/officeart/2005/8/layout/hierarchy1"/>
    <dgm:cxn modelId="{B355FBC4-5C09-451F-9F51-FBBB514F4F51}" type="presParOf" srcId="{39736930-9B71-4BA8-A7F6-2D88520CA947}" destId="{A868EFCB-201C-4D2B-BE69-D9957733E1BF}" srcOrd="1" destOrd="0" presId="urn:microsoft.com/office/officeart/2005/8/layout/hierarchy1"/>
    <dgm:cxn modelId="{6BFBE0CA-F195-438A-B156-01F767AA4AB1}" type="presParOf" srcId="{C0B3A923-5284-4624-BD78-315543413E06}" destId="{692AE59E-0121-4101-8CCC-9E0A1FE3CC93}" srcOrd="2" destOrd="0" presId="urn:microsoft.com/office/officeart/2005/8/layout/hierarchy1"/>
    <dgm:cxn modelId="{3274208C-CC1F-4D90-B18A-A41EEAF4D0D2}" type="presParOf" srcId="{C0B3A923-5284-4624-BD78-315543413E06}" destId="{F8ABE9D3-2CEC-47D0-B8A7-266F80AA70CD}" srcOrd="3" destOrd="0" presId="urn:microsoft.com/office/officeart/2005/8/layout/hierarchy1"/>
    <dgm:cxn modelId="{AAAA3C26-9A02-47D4-A38D-AD1CD583D928}" type="presParOf" srcId="{F8ABE9D3-2CEC-47D0-B8A7-266F80AA70CD}" destId="{61F0244C-8B3E-4F70-8F61-FF888515691C}" srcOrd="0" destOrd="0" presId="urn:microsoft.com/office/officeart/2005/8/layout/hierarchy1"/>
    <dgm:cxn modelId="{19EA6D7D-FFDE-43D9-A363-DC250753CE2B}" type="presParOf" srcId="{61F0244C-8B3E-4F70-8F61-FF888515691C}" destId="{72F67F95-22D3-49CE-BC92-891580992E1C}" srcOrd="0" destOrd="0" presId="urn:microsoft.com/office/officeart/2005/8/layout/hierarchy1"/>
    <dgm:cxn modelId="{9985CF3E-1E74-407F-BB81-38D9AC2F7E37}" type="presParOf" srcId="{61F0244C-8B3E-4F70-8F61-FF888515691C}" destId="{4E06AFFD-5CD9-415C-AD38-39D7E159C66D}" srcOrd="1" destOrd="0" presId="urn:microsoft.com/office/officeart/2005/8/layout/hierarchy1"/>
    <dgm:cxn modelId="{5DC304CB-0352-41A4-8B59-7E4223B83DFC}" type="presParOf" srcId="{F8ABE9D3-2CEC-47D0-B8A7-266F80AA70CD}" destId="{CDFA8839-B511-4A4F-A91E-B108418EFDE2}" srcOrd="1" destOrd="0" presId="urn:microsoft.com/office/officeart/2005/8/layout/hierarchy1"/>
    <dgm:cxn modelId="{1E000FF8-E951-4815-8E25-D3FFEF1619F8}" type="presParOf" srcId="{A638229F-E8D3-42A3-8E17-1BA646129C2F}" destId="{E9A33440-8441-489E-BDA0-A6D8B1C27FDA}" srcOrd="2" destOrd="0" presId="urn:microsoft.com/office/officeart/2005/8/layout/hierarchy1"/>
    <dgm:cxn modelId="{472912FD-44A7-42FB-BC91-830500C59812}" type="presParOf" srcId="{A638229F-E8D3-42A3-8E17-1BA646129C2F}" destId="{797E9F9B-69DE-4B96-9EBE-9950E2FBDE72}" srcOrd="3" destOrd="0" presId="urn:microsoft.com/office/officeart/2005/8/layout/hierarchy1"/>
    <dgm:cxn modelId="{4BB2B679-74C1-4311-8720-3DD51580414D}" type="presParOf" srcId="{797E9F9B-69DE-4B96-9EBE-9950E2FBDE72}" destId="{345C3223-D6B2-437E-BF67-E70D30633C58}" srcOrd="0" destOrd="0" presId="urn:microsoft.com/office/officeart/2005/8/layout/hierarchy1"/>
    <dgm:cxn modelId="{D0375A66-F78C-48F0-8D42-48A54F281D04}" type="presParOf" srcId="{345C3223-D6B2-437E-BF67-E70D30633C58}" destId="{E9B49458-235B-4D62-BB66-69A58CF025BF}" srcOrd="0" destOrd="0" presId="urn:microsoft.com/office/officeart/2005/8/layout/hierarchy1"/>
    <dgm:cxn modelId="{D83E9C9F-AE60-4112-B9E6-E26DAD6DC88E}" type="presParOf" srcId="{345C3223-D6B2-437E-BF67-E70D30633C58}" destId="{0AA293BB-7F88-4954-8C9F-EAA10CA85503}" srcOrd="1" destOrd="0" presId="urn:microsoft.com/office/officeart/2005/8/layout/hierarchy1"/>
    <dgm:cxn modelId="{0EA5DE43-6827-4720-81B4-BB5C5ED93E94}" type="presParOf" srcId="{797E9F9B-69DE-4B96-9EBE-9950E2FBDE72}" destId="{3C51C909-634F-47E0-B171-D8C1CC3D11D9}" srcOrd="1" destOrd="0" presId="urn:microsoft.com/office/officeart/2005/8/layout/hierarchy1"/>
    <dgm:cxn modelId="{BCAF52F2-28DC-497D-BF4D-EF1F9193C097}" type="presParOf" srcId="{3C51C909-634F-47E0-B171-D8C1CC3D11D9}" destId="{E8F3A9AA-DCD1-4CB5-9382-E963D97E164C}" srcOrd="0" destOrd="0" presId="urn:microsoft.com/office/officeart/2005/8/layout/hierarchy1"/>
    <dgm:cxn modelId="{7F8F5C53-8B46-4C20-8958-08A2E9E40CAA}" type="presParOf" srcId="{3C51C909-634F-47E0-B171-D8C1CC3D11D9}" destId="{713AE677-8D2F-4E1A-AD7C-41B6C05A2CD7}" srcOrd="1" destOrd="0" presId="urn:microsoft.com/office/officeart/2005/8/layout/hierarchy1"/>
    <dgm:cxn modelId="{4387622F-499E-4850-879A-536D6DA584B8}" type="presParOf" srcId="{713AE677-8D2F-4E1A-AD7C-41B6C05A2CD7}" destId="{7B47A048-D11E-4B2F-95FF-D46B2A531EEA}" srcOrd="0" destOrd="0" presId="urn:microsoft.com/office/officeart/2005/8/layout/hierarchy1"/>
    <dgm:cxn modelId="{8D650A3E-AD66-49D4-A8CB-080DEAC1FDFD}" type="presParOf" srcId="{7B47A048-D11E-4B2F-95FF-D46B2A531EEA}" destId="{0A53508A-5D7F-4101-BCEE-F299754372AD}" srcOrd="0" destOrd="0" presId="urn:microsoft.com/office/officeart/2005/8/layout/hierarchy1"/>
    <dgm:cxn modelId="{3D0E2F79-A5C1-4CF3-B798-25264AD5E831}" type="presParOf" srcId="{7B47A048-D11E-4B2F-95FF-D46B2A531EEA}" destId="{E384975B-EFC8-4586-8C19-D49F291517E4}" srcOrd="1" destOrd="0" presId="urn:microsoft.com/office/officeart/2005/8/layout/hierarchy1"/>
    <dgm:cxn modelId="{65CEB4F2-38A8-4030-BC52-F4F348CEE88C}" type="presParOf" srcId="{713AE677-8D2F-4E1A-AD7C-41B6C05A2CD7}" destId="{F78B2D34-6A5C-4ECB-8E8A-D0194E5422BB}" srcOrd="1" destOrd="0" presId="urn:microsoft.com/office/officeart/2005/8/layout/hierarchy1"/>
    <dgm:cxn modelId="{8B506122-5CAB-42FF-914D-5EA747AA8628}" type="presParOf" srcId="{3C51C909-634F-47E0-B171-D8C1CC3D11D9}" destId="{D009F67C-A5D6-45FE-AC51-798C4FCF007F}" srcOrd="2" destOrd="0" presId="urn:microsoft.com/office/officeart/2005/8/layout/hierarchy1"/>
    <dgm:cxn modelId="{B5375CDE-C47B-4010-ACA3-CDF938E7CF68}" type="presParOf" srcId="{3C51C909-634F-47E0-B171-D8C1CC3D11D9}" destId="{B61E76F6-876E-4582-861D-B779D244EE49}" srcOrd="3" destOrd="0" presId="urn:microsoft.com/office/officeart/2005/8/layout/hierarchy1"/>
    <dgm:cxn modelId="{057A3929-0BAF-4DC7-A510-30A4E6F599E2}" type="presParOf" srcId="{B61E76F6-876E-4582-861D-B779D244EE49}" destId="{3A553241-FB4E-42BD-AA7B-AF7708D3BFBB}" srcOrd="0" destOrd="0" presId="urn:microsoft.com/office/officeart/2005/8/layout/hierarchy1"/>
    <dgm:cxn modelId="{DECD8045-6989-44F9-8397-0C9EEEBFE542}" type="presParOf" srcId="{3A553241-FB4E-42BD-AA7B-AF7708D3BFBB}" destId="{694416F2-FED0-427E-804D-FDF2899ADDF9}" srcOrd="0" destOrd="0" presId="urn:microsoft.com/office/officeart/2005/8/layout/hierarchy1"/>
    <dgm:cxn modelId="{7B6400FD-C3D8-4B46-9D11-1677A26BE34C}" type="presParOf" srcId="{3A553241-FB4E-42BD-AA7B-AF7708D3BFBB}" destId="{131DABBE-E3C5-4044-9A41-5A3D6D7955E4}" srcOrd="1" destOrd="0" presId="urn:microsoft.com/office/officeart/2005/8/layout/hierarchy1"/>
    <dgm:cxn modelId="{149FBB72-C451-4B71-82BD-EEB14BAB0A9E}" type="presParOf" srcId="{B61E76F6-876E-4582-861D-B779D244EE49}" destId="{3AD13B92-9EE0-45DB-8E44-1A159790C4B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67E4078-C609-4989-BD8A-733F41809D1D}"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C616D9A3-0BB4-465A-9646-5C475CEA1D7C}">
      <dgm:prSet phldrT="[Text]"/>
      <dgm:spPr/>
      <dgm:t>
        <a:bodyPr/>
        <a:lstStyle/>
        <a:p>
          <a:r>
            <a:rPr lang="en-US" dirty="0" err="1" smtClean="0"/>
            <a:t>Bahasa</a:t>
          </a:r>
          <a:r>
            <a:rPr lang="en-US" dirty="0" smtClean="0"/>
            <a:t> </a:t>
          </a:r>
          <a:r>
            <a:rPr lang="en-US" dirty="0" err="1" smtClean="0"/>
            <a:t>Ibu</a:t>
          </a:r>
          <a:endParaRPr lang="en-US" dirty="0"/>
        </a:p>
      </dgm:t>
    </dgm:pt>
    <dgm:pt modelId="{D89A3611-DBC7-4049-ABAC-E885C6F77DE0}" type="parTrans" cxnId="{1F482DE7-7740-45D8-9CB1-D0E6A41ACC10}">
      <dgm:prSet/>
      <dgm:spPr/>
      <dgm:t>
        <a:bodyPr/>
        <a:lstStyle/>
        <a:p>
          <a:endParaRPr lang="en-US"/>
        </a:p>
      </dgm:t>
    </dgm:pt>
    <dgm:pt modelId="{381858C8-73B7-4461-83BE-48D051D8EA79}" type="sibTrans" cxnId="{1F482DE7-7740-45D8-9CB1-D0E6A41ACC10}">
      <dgm:prSet/>
      <dgm:spPr/>
      <dgm:t>
        <a:bodyPr/>
        <a:lstStyle/>
        <a:p>
          <a:endParaRPr lang="en-US"/>
        </a:p>
      </dgm:t>
    </dgm:pt>
    <dgm:pt modelId="{0CF63BFC-486A-4315-92EB-37F789D988C1}">
      <dgm:prSet phldrT="[Text]"/>
      <dgm:spPr/>
      <dgm:t>
        <a:bodyPr/>
        <a:lstStyle/>
        <a:p>
          <a:r>
            <a:rPr lang="en-US" dirty="0" smtClean="0"/>
            <a:t>Native language; </a:t>
          </a:r>
          <a:r>
            <a:rPr lang="en-US" dirty="0" err="1" smtClean="0"/>
            <a:t>Bahasa</a:t>
          </a:r>
          <a:r>
            <a:rPr lang="en-US" dirty="0" smtClean="0"/>
            <a:t> </a:t>
          </a:r>
          <a:r>
            <a:rPr lang="en-US" dirty="0" err="1" smtClean="0"/>
            <a:t>pertama</a:t>
          </a:r>
          <a:r>
            <a:rPr lang="en-US" dirty="0" smtClean="0"/>
            <a:t> yang </a:t>
          </a:r>
          <a:r>
            <a:rPr lang="en-US" dirty="0" err="1" smtClean="0"/>
            <a:t>dikuasai</a:t>
          </a:r>
          <a:r>
            <a:rPr lang="en-US" dirty="0" smtClean="0"/>
            <a:t> </a:t>
          </a:r>
          <a:r>
            <a:rPr lang="en-US" dirty="0" err="1" smtClean="0"/>
            <a:t>dan</a:t>
          </a:r>
          <a:r>
            <a:rPr lang="en-US" dirty="0" smtClean="0"/>
            <a:t> </a:t>
          </a:r>
          <a:r>
            <a:rPr lang="en-US" dirty="0" err="1" smtClean="0"/>
            <a:t>diperoleh</a:t>
          </a:r>
          <a:r>
            <a:rPr lang="en-US" dirty="0" smtClean="0"/>
            <a:t> </a:t>
          </a:r>
          <a:r>
            <a:rPr lang="en-US" dirty="0" err="1" smtClean="0"/>
            <a:t>anak</a:t>
          </a:r>
          <a:endParaRPr lang="en-US" dirty="0"/>
        </a:p>
      </dgm:t>
    </dgm:pt>
    <dgm:pt modelId="{50708C71-747E-4D50-B699-80B26BD78132}" type="parTrans" cxnId="{2C97A552-E99F-4508-9BA4-AAE2E3C694A8}">
      <dgm:prSet/>
      <dgm:spPr/>
      <dgm:t>
        <a:bodyPr/>
        <a:lstStyle/>
        <a:p>
          <a:endParaRPr lang="en-US"/>
        </a:p>
      </dgm:t>
    </dgm:pt>
    <dgm:pt modelId="{7A39203A-7F69-4038-837D-29859D727257}" type="sibTrans" cxnId="{2C97A552-E99F-4508-9BA4-AAE2E3C694A8}">
      <dgm:prSet/>
      <dgm:spPr/>
      <dgm:t>
        <a:bodyPr/>
        <a:lstStyle/>
        <a:p>
          <a:endParaRPr lang="en-US"/>
        </a:p>
      </dgm:t>
    </dgm:pt>
    <dgm:pt modelId="{F8E2F948-0452-4DB3-B7DA-EE15D62AEEFD}">
      <dgm:prSet phldrT="[Text]"/>
      <dgm:spPr/>
      <dgm:t>
        <a:bodyPr/>
        <a:lstStyle/>
        <a:p>
          <a:r>
            <a:rPr lang="en-US" dirty="0" err="1" smtClean="0"/>
            <a:t>Bahasa</a:t>
          </a:r>
          <a:r>
            <a:rPr lang="en-US" dirty="0" smtClean="0"/>
            <a:t> </a:t>
          </a:r>
          <a:r>
            <a:rPr lang="en-US" dirty="0" err="1" smtClean="0"/>
            <a:t>untuk</a:t>
          </a:r>
          <a:r>
            <a:rPr lang="en-US" dirty="0" smtClean="0"/>
            <a:t> </a:t>
          </a:r>
          <a:r>
            <a:rPr lang="en-US" dirty="0" err="1" smtClean="0"/>
            <a:t>anak</a:t>
          </a:r>
          <a:r>
            <a:rPr lang="en-US" dirty="0" smtClean="0"/>
            <a:t> </a:t>
          </a:r>
          <a:r>
            <a:rPr lang="en-US" dirty="0" err="1" smtClean="0"/>
            <a:t>dan</a:t>
          </a:r>
          <a:r>
            <a:rPr lang="en-US" dirty="0" smtClean="0"/>
            <a:t> </a:t>
          </a:r>
          <a:r>
            <a:rPr lang="en-US" dirty="0" err="1" smtClean="0"/>
            <a:t>orang</a:t>
          </a:r>
          <a:r>
            <a:rPr lang="en-US" dirty="0" smtClean="0"/>
            <a:t> </a:t>
          </a:r>
          <a:r>
            <a:rPr lang="en-US" dirty="0" err="1" smtClean="0"/>
            <a:t>Inggris</a:t>
          </a:r>
          <a:r>
            <a:rPr lang="en-US" dirty="0" smtClean="0"/>
            <a:t>=</a:t>
          </a:r>
          <a:r>
            <a:rPr lang="en-US" dirty="0" err="1" smtClean="0"/>
            <a:t>bahasa</a:t>
          </a:r>
          <a:r>
            <a:rPr lang="en-US" dirty="0" smtClean="0"/>
            <a:t> </a:t>
          </a:r>
          <a:r>
            <a:rPr lang="en-US" dirty="0" err="1" smtClean="0"/>
            <a:t>Inggris</a:t>
          </a:r>
          <a:r>
            <a:rPr lang="en-US" dirty="0" smtClean="0"/>
            <a:t>, </a:t>
          </a:r>
          <a:r>
            <a:rPr lang="en-US" dirty="0" err="1" smtClean="0"/>
            <a:t>Anak</a:t>
          </a:r>
          <a:r>
            <a:rPr lang="en-US" dirty="0" smtClean="0"/>
            <a:t> Indonesia </a:t>
          </a:r>
          <a:r>
            <a:rPr lang="en-US" dirty="0" err="1" smtClean="0"/>
            <a:t>lahir</a:t>
          </a:r>
          <a:r>
            <a:rPr lang="en-US" dirty="0" smtClean="0"/>
            <a:t> </a:t>
          </a:r>
          <a:r>
            <a:rPr lang="en-US" dirty="0" err="1" smtClean="0"/>
            <a:t>dan</a:t>
          </a:r>
          <a:r>
            <a:rPr lang="en-US" dirty="0" smtClean="0"/>
            <a:t> </a:t>
          </a:r>
          <a:r>
            <a:rPr lang="en-US" dirty="0" err="1" smtClean="0"/>
            <a:t>ibesarkan</a:t>
          </a:r>
          <a:r>
            <a:rPr lang="en-US" dirty="0" smtClean="0"/>
            <a:t> </a:t>
          </a:r>
          <a:r>
            <a:rPr lang="en-US" dirty="0" err="1" smtClean="0"/>
            <a:t>di</a:t>
          </a:r>
          <a:r>
            <a:rPr lang="en-US" dirty="0" smtClean="0"/>
            <a:t> </a:t>
          </a:r>
          <a:r>
            <a:rPr lang="en-US" dirty="0" err="1" smtClean="0"/>
            <a:t>Inggris</a:t>
          </a:r>
          <a:r>
            <a:rPr lang="en-US" dirty="0" smtClean="0"/>
            <a:t>, </a:t>
          </a:r>
          <a:r>
            <a:rPr lang="en-US" dirty="0" err="1" smtClean="0"/>
            <a:t>sejak</a:t>
          </a:r>
          <a:r>
            <a:rPr lang="en-US" dirty="0" smtClean="0"/>
            <a:t> </a:t>
          </a:r>
          <a:r>
            <a:rPr lang="en-US" dirty="0" err="1" smtClean="0"/>
            <a:t>kecil</a:t>
          </a:r>
          <a:r>
            <a:rPr lang="en-US" dirty="0" smtClean="0"/>
            <a:t> </a:t>
          </a:r>
          <a:r>
            <a:rPr lang="en-US" dirty="0" err="1" smtClean="0"/>
            <a:t>memakai</a:t>
          </a:r>
          <a:r>
            <a:rPr lang="en-US" dirty="0" smtClean="0"/>
            <a:t> </a:t>
          </a:r>
          <a:r>
            <a:rPr lang="en-US" dirty="0" err="1" smtClean="0"/>
            <a:t>bahasa</a:t>
          </a:r>
          <a:r>
            <a:rPr lang="en-US" dirty="0" smtClean="0"/>
            <a:t> </a:t>
          </a:r>
          <a:r>
            <a:rPr lang="en-US" dirty="0" err="1" smtClean="0"/>
            <a:t>Inggris</a:t>
          </a:r>
          <a:endParaRPr lang="en-US" dirty="0"/>
        </a:p>
      </dgm:t>
    </dgm:pt>
    <dgm:pt modelId="{056588A6-2A64-4986-A25D-2D8E9D2F6756}" type="parTrans" cxnId="{DF6ADAD1-9FA7-4E3D-A89E-58617481FFE7}">
      <dgm:prSet/>
      <dgm:spPr/>
      <dgm:t>
        <a:bodyPr/>
        <a:lstStyle/>
        <a:p>
          <a:endParaRPr lang="en-US"/>
        </a:p>
      </dgm:t>
    </dgm:pt>
    <dgm:pt modelId="{744D381E-1C11-4332-A39E-2D6DC941D570}" type="sibTrans" cxnId="{DF6ADAD1-9FA7-4E3D-A89E-58617481FFE7}">
      <dgm:prSet/>
      <dgm:spPr/>
      <dgm:t>
        <a:bodyPr/>
        <a:lstStyle/>
        <a:p>
          <a:endParaRPr lang="en-US"/>
        </a:p>
      </dgm:t>
    </dgm:pt>
    <dgm:pt modelId="{69BEF121-8C48-4708-B9EC-00BB85FBB8DA}">
      <dgm:prSet phldrT="[Text]"/>
      <dgm:spPr/>
      <dgm:t>
        <a:bodyPr/>
        <a:lstStyle/>
        <a:p>
          <a:r>
            <a:rPr lang="en-US" dirty="0" err="1" smtClean="0"/>
            <a:t>Bahasa</a:t>
          </a:r>
          <a:r>
            <a:rPr lang="en-US" dirty="0" smtClean="0"/>
            <a:t> Sang </a:t>
          </a:r>
          <a:r>
            <a:rPr lang="en-US" dirty="0" err="1" smtClean="0"/>
            <a:t>Ibu</a:t>
          </a:r>
          <a:endParaRPr lang="en-US" dirty="0"/>
        </a:p>
      </dgm:t>
    </dgm:pt>
    <dgm:pt modelId="{9FFA4E0C-C96C-4A96-A4B5-E8DD9A147762}" type="parTrans" cxnId="{0748B9A7-23D5-432C-A047-C69A326EF275}">
      <dgm:prSet/>
      <dgm:spPr/>
      <dgm:t>
        <a:bodyPr/>
        <a:lstStyle/>
        <a:p>
          <a:endParaRPr lang="en-US"/>
        </a:p>
      </dgm:t>
    </dgm:pt>
    <dgm:pt modelId="{6EF6602E-A775-487B-8DE7-4CB8B6CC2ABF}" type="sibTrans" cxnId="{0748B9A7-23D5-432C-A047-C69A326EF275}">
      <dgm:prSet/>
      <dgm:spPr/>
      <dgm:t>
        <a:bodyPr/>
        <a:lstStyle/>
        <a:p>
          <a:endParaRPr lang="en-US"/>
        </a:p>
      </dgm:t>
    </dgm:pt>
    <dgm:pt modelId="{054F72D0-1E1A-40C2-B641-924F571B33AA}">
      <dgm:prSet phldrT="[Text]"/>
      <dgm:spPr/>
      <dgm:t>
        <a:bodyPr/>
        <a:lstStyle/>
        <a:p>
          <a:r>
            <a:rPr lang="en-US" dirty="0" err="1" smtClean="0"/>
            <a:t>Motherese</a:t>
          </a:r>
          <a:r>
            <a:rPr lang="en-US" dirty="0" smtClean="0"/>
            <a:t>/ </a:t>
          </a:r>
          <a:r>
            <a:rPr lang="en-US" dirty="0" err="1" smtClean="0"/>
            <a:t>parentese</a:t>
          </a:r>
          <a:r>
            <a:rPr lang="en-US" dirty="0" smtClean="0"/>
            <a:t>/ child directed speech; </a:t>
          </a:r>
          <a:r>
            <a:rPr lang="en-US" dirty="0" err="1" smtClean="0"/>
            <a:t>bhs</a:t>
          </a:r>
          <a:r>
            <a:rPr lang="en-US" dirty="0" smtClean="0"/>
            <a:t>  </a:t>
          </a:r>
          <a:r>
            <a:rPr lang="en-US" dirty="0" err="1" smtClean="0"/>
            <a:t>yg</a:t>
          </a:r>
          <a:r>
            <a:rPr lang="en-US" dirty="0" smtClean="0"/>
            <a:t> </a:t>
          </a:r>
          <a:r>
            <a:rPr lang="en-US" dirty="0" err="1" smtClean="0"/>
            <a:t>dipergunakan</a:t>
          </a:r>
          <a:r>
            <a:rPr lang="en-US" dirty="0" smtClean="0"/>
            <a:t> </a:t>
          </a:r>
          <a:r>
            <a:rPr lang="en-US" dirty="0" err="1" smtClean="0"/>
            <a:t>orang</a:t>
          </a:r>
          <a:r>
            <a:rPr lang="en-US" dirty="0" smtClean="0"/>
            <a:t> </a:t>
          </a:r>
          <a:r>
            <a:rPr lang="en-US" dirty="0" err="1" smtClean="0"/>
            <a:t>dewasa</a:t>
          </a:r>
          <a:r>
            <a:rPr lang="en-US" dirty="0" smtClean="0"/>
            <a:t> </a:t>
          </a:r>
          <a:r>
            <a:rPr lang="en-US" dirty="0" err="1" smtClean="0"/>
            <a:t>untuk</a:t>
          </a:r>
          <a:r>
            <a:rPr lang="en-US" dirty="0" smtClean="0"/>
            <a:t> </a:t>
          </a:r>
          <a:r>
            <a:rPr lang="en-US" dirty="0" err="1" smtClean="0"/>
            <a:t>berbicara</a:t>
          </a:r>
          <a:r>
            <a:rPr lang="en-US" dirty="0" smtClean="0"/>
            <a:t> pd </a:t>
          </a:r>
          <a:r>
            <a:rPr lang="en-US" dirty="0" err="1" smtClean="0"/>
            <a:t>anak</a:t>
          </a:r>
          <a:r>
            <a:rPr lang="en-US" dirty="0" smtClean="0"/>
            <a:t> yang </a:t>
          </a:r>
          <a:r>
            <a:rPr lang="en-US" dirty="0" err="1" smtClean="0"/>
            <a:t>sedang</a:t>
          </a:r>
          <a:r>
            <a:rPr lang="en-US" dirty="0" smtClean="0"/>
            <a:t> </a:t>
          </a:r>
          <a:r>
            <a:rPr lang="en-US" dirty="0" err="1" smtClean="0"/>
            <a:t>proses</a:t>
          </a:r>
          <a:r>
            <a:rPr lang="en-US" dirty="0" smtClean="0"/>
            <a:t> </a:t>
          </a:r>
          <a:r>
            <a:rPr lang="en-US" dirty="0" err="1" smtClean="0"/>
            <a:t>memperoleh</a:t>
          </a:r>
          <a:r>
            <a:rPr lang="en-US" dirty="0" smtClean="0"/>
            <a:t> </a:t>
          </a:r>
          <a:r>
            <a:rPr lang="en-US" dirty="0" err="1" smtClean="0"/>
            <a:t>bahasa</a:t>
          </a:r>
          <a:r>
            <a:rPr lang="en-US" dirty="0" smtClean="0"/>
            <a:t> </a:t>
          </a:r>
          <a:r>
            <a:rPr lang="en-US" dirty="0" err="1" smtClean="0"/>
            <a:t>ibunya</a:t>
          </a:r>
          <a:endParaRPr lang="en-US" dirty="0"/>
        </a:p>
      </dgm:t>
    </dgm:pt>
    <dgm:pt modelId="{86A93CAC-C01E-47BA-B93C-A279B1FF905C}" type="parTrans" cxnId="{F098B443-83AC-4B72-9695-EE6CBB38F7F3}">
      <dgm:prSet/>
      <dgm:spPr/>
      <dgm:t>
        <a:bodyPr/>
        <a:lstStyle/>
        <a:p>
          <a:endParaRPr lang="en-US"/>
        </a:p>
      </dgm:t>
    </dgm:pt>
    <dgm:pt modelId="{89620DF4-C782-45B3-B342-B34373AC4FB3}" type="sibTrans" cxnId="{F098B443-83AC-4B72-9695-EE6CBB38F7F3}">
      <dgm:prSet/>
      <dgm:spPr/>
      <dgm:t>
        <a:bodyPr/>
        <a:lstStyle/>
        <a:p>
          <a:endParaRPr lang="en-US"/>
        </a:p>
      </dgm:t>
    </dgm:pt>
    <dgm:pt modelId="{8E812D02-8847-41CB-8DFC-05035AEE260C}">
      <dgm:prSet phldrT="[Text]"/>
      <dgm:spPr/>
      <dgm:t>
        <a:bodyPr/>
        <a:lstStyle/>
        <a:p>
          <a:r>
            <a:rPr lang="en-US" dirty="0" smtClean="0"/>
            <a:t>Bhs yang </a:t>
          </a:r>
          <a:r>
            <a:rPr lang="en-US" dirty="0" err="1" smtClean="0"/>
            <a:t>dipergunakan</a:t>
          </a:r>
          <a:r>
            <a:rPr lang="en-US" dirty="0" smtClean="0"/>
            <a:t> </a:t>
          </a:r>
          <a:r>
            <a:rPr lang="en-US" dirty="0" err="1" smtClean="0"/>
            <a:t>ibu</a:t>
          </a:r>
          <a:r>
            <a:rPr lang="en-US" dirty="0" smtClean="0"/>
            <a:t> </a:t>
          </a:r>
          <a:r>
            <a:rPr lang="en-US" dirty="0" err="1" smtClean="0"/>
            <a:t>atau</a:t>
          </a:r>
          <a:r>
            <a:rPr lang="en-US" dirty="0" smtClean="0"/>
            <a:t> </a:t>
          </a:r>
          <a:r>
            <a:rPr lang="en-US" dirty="0" err="1" smtClean="0"/>
            <a:t>seorang</a:t>
          </a:r>
          <a:r>
            <a:rPr lang="en-US" dirty="0" smtClean="0"/>
            <a:t> </a:t>
          </a:r>
          <a:r>
            <a:rPr lang="en-US" dirty="0" err="1" smtClean="0"/>
            <a:t>kakak</a:t>
          </a:r>
          <a:r>
            <a:rPr lang="en-US" dirty="0" smtClean="0"/>
            <a:t> </a:t>
          </a:r>
          <a:r>
            <a:rPr lang="en-US" dirty="0" err="1" smtClean="0"/>
            <a:t>kepada</a:t>
          </a:r>
          <a:r>
            <a:rPr lang="en-US" dirty="0" smtClean="0"/>
            <a:t> </a:t>
          </a:r>
          <a:r>
            <a:rPr lang="en-US" dirty="0" err="1" smtClean="0"/>
            <a:t>anak</a:t>
          </a:r>
          <a:r>
            <a:rPr lang="en-US" dirty="0" smtClean="0"/>
            <a:t> </a:t>
          </a:r>
          <a:r>
            <a:rPr lang="en-US" dirty="0" err="1" smtClean="0"/>
            <a:t>atau</a:t>
          </a:r>
          <a:r>
            <a:rPr lang="en-US" dirty="0" smtClean="0"/>
            <a:t> </a:t>
          </a:r>
          <a:r>
            <a:rPr lang="en-US" dirty="0" err="1" smtClean="0"/>
            <a:t>adik</a:t>
          </a:r>
          <a:r>
            <a:rPr lang="en-US" dirty="0" smtClean="0"/>
            <a:t>  </a:t>
          </a:r>
          <a:r>
            <a:rPr lang="en-US" dirty="0" err="1" smtClean="0"/>
            <a:t>usia</a:t>
          </a:r>
          <a:r>
            <a:rPr lang="en-US" dirty="0" smtClean="0"/>
            <a:t> 2 </a:t>
          </a:r>
          <a:r>
            <a:rPr lang="en-US" dirty="0" err="1" smtClean="0"/>
            <a:t>tahun</a:t>
          </a:r>
          <a:endParaRPr lang="en-US" dirty="0"/>
        </a:p>
      </dgm:t>
    </dgm:pt>
    <dgm:pt modelId="{9FDC3180-E6A9-44DF-A529-DE877CC576E2}" type="parTrans" cxnId="{0E4043EF-27F3-4F82-ACCA-77B29AAF2510}">
      <dgm:prSet/>
      <dgm:spPr/>
      <dgm:t>
        <a:bodyPr/>
        <a:lstStyle/>
        <a:p>
          <a:endParaRPr lang="en-US"/>
        </a:p>
      </dgm:t>
    </dgm:pt>
    <dgm:pt modelId="{39532E0D-4A9A-4C4E-839A-CCD0AEA51F76}" type="sibTrans" cxnId="{0E4043EF-27F3-4F82-ACCA-77B29AAF2510}">
      <dgm:prSet/>
      <dgm:spPr/>
      <dgm:t>
        <a:bodyPr/>
        <a:lstStyle/>
        <a:p>
          <a:endParaRPr lang="en-US"/>
        </a:p>
      </dgm:t>
    </dgm:pt>
    <dgm:pt modelId="{78DD153C-1BA8-439F-9D90-F6FFBA93C666}" type="pres">
      <dgm:prSet presAssocID="{467E4078-C609-4989-BD8A-733F41809D1D}" presName="Name0" presStyleCnt="0">
        <dgm:presLayoutVars>
          <dgm:dir/>
          <dgm:animLvl val="lvl"/>
          <dgm:resizeHandles/>
        </dgm:presLayoutVars>
      </dgm:prSet>
      <dgm:spPr/>
      <dgm:t>
        <a:bodyPr/>
        <a:lstStyle/>
        <a:p>
          <a:endParaRPr lang="en-US"/>
        </a:p>
      </dgm:t>
    </dgm:pt>
    <dgm:pt modelId="{1A36E7EC-DAFE-40CA-813D-D1AAD0C01FC7}" type="pres">
      <dgm:prSet presAssocID="{C616D9A3-0BB4-465A-9646-5C475CEA1D7C}" presName="linNode" presStyleCnt="0"/>
      <dgm:spPr/>
    </dgm:pt>
    <dgm:pt modelId="{56E3C108-A93B-433D-B861-2DB81A5BAD79}" type="pres">
      <dgm:prSet presAssocID="{C616D9A3-0BB4-465A-9646-5C475CEA1D7C}" presName="parentShp" presStyleLbl="node1" presStyleIdx="0" presStyleCnt="2">
        <dgm:presLayoutVars>
          <dgm:bulletEnabled val="1"/>
        </dgm:presLayoutVars>
      </dgm:prSet>
      <dgm:spPr/>
      <dgm:t>
        <a:bodyPr/>
        <a:lstStyle/>
        <a:p>
          <a:endParaRPr lang="en-US"/>
        </a:p>
      </dgm:t>
    </dgm:pt>
    <dgm:pt modelId="{3611A056-9848-46E2-A776-B7C85A97E4D1}" type="pres">
      <dgm:prSet presAssocID="{C616D9A3-0BB4-465A-9646-5C475CEA1D7C}" presName="childShp" presStyleLbl="bgAccFollowNode1" presStyleIdx="0" presStyleCnt="2">
        <dgm:presLayoutVars>
          <dgm:bulletEnabled val="1"/>
        </dgm:presLayoutVars>
      </dgm:prSet>
      <dgm:spPr/>
      <dgm:t>
        <a:bodyPr/>
        <a:lstStyle/>
        <a:p>
          <a:endParaRPr lang="en-US"/>
        </a:p>
      </dgm:t>
    </dgm:pt>
    <dgm:pt modelId="{E14BAB42-F1CD-416E-A539-43FC126B6067}" type="pres">
      <dgm:prSet presAssocID="{381858C8-73B7-4461-83BE-48D051D8EA79}" presName="spacing" presStyleCnt="0"/>
      <dgm:spPr/>
    </dgm:pt>
    <dgm:pt modelId="{7DED6A42-0681-4BC7-943C-A94C7422BC9D}" type="pres">
      <dgm:prSet presAssocID="{69BEF121-8C48-4708-B9EC-00BB85FBB8DA}" presName="linNode" presStyleCnt="0"/>
      <dgm:spPr/>
    </dgm:pt>
    <dgm:pt modelId="{6985EA81-677F-4B2F-B929-BC578ECAC651}" type="pres">
      <dgm:prSet presAssocID="{69BEF121-8C48-4708-B9EC-00BB85FBB8DA}" presName="parentShp" presStyleLbl="node1" presStyleIdx="1" presStyleCnt="2">
        <dgm:presLayoutVars>
          <dgm:bulletEnabled val="1"/>
        </dgm:presLayoutVars>
      </dgm:prSet>
      <dgm:spPr/>
      <dgm:t>
        <a:bodyPr/>
        <a:lstStyle/>
        <a:p>
          <a:endParaRPr lang="en-US"/>
        </a:p>
      </dgm:t>
    </dgm:pt>
    <dgm:pt modelId="{5DA56C60-93E3-4071-A684-E1357FD8341E}" type="pres">
      <dgm:prSet presAssocID="{69BEF121-8C48-4708-B9EC-00BB85FBB8DA}" presName="childShp" presStyleLbl="bgAccFollowNode1" presStyleIdx="1" presStyleCnt="2">
        <dgm:presLayoutVars>
          <dgm:bulletEnabled val="1"/>
        </dgm:presLayoutVars>
      </dgm:prSet>
      <dgm:spPr/>
      <dgm:t>
        <a:bodyPr/>
        <a:lstStyle/>
        <a:p>
          <a:endParaRPr lang="en-US"/>
        </a:p>
      </dgm:t>
    </dgm:pt>
  </dgm:ptLst>
  <dgm:cxnLst>
    <dgm:cxn modelId="{2C97A552-E99F-4508-9BA4-AAE2E3C694A8}" srcId="{C616D9A3-0BB4-465A-9646-5C475CEA1D7C}" destId="{0CF63BFC-486A-4315-92EB-37F789D988C1}" srcOrd="0" destOrd="0" parTransId="{50708C71-747E-4D50-B699-80B26BD78132}" sibTransId="{7A39203A-7F69-4038-837D-29859D727257}"/>
    <dgm:cxn modelId="{0FA62F99-F63D-4483-A5FB-1242243401D5}" type="presOf" srcId="{467E4078-C609-4989-BD8A-733F41809D1D}" destId="{78DD153C-1BA8-439F-9D90-F6FFBA93C666}" srcOrd="0" destOrd="0" presId="urn:microsoft.com/office/officeart/2005/8/layout/vList6"/>
    <dgm:cxn modelId="{1F482DE7-7740-45D8-9CB1-D0E6A41ACC10}" srcId="{467E4078-C609-4989-BD8A-733F41809D1D}" destId="{C616D9A3-0BB4-465A-9646-5C475CEA1D7C}" srcOrd="0" destOrd="0" parTransId="{D89A3611-DBC7-4049-ABAC-E885C6F77DE0}" sibTransId="{381858C8-73B7-4461-83BE-48D051D8EA79}"/>
    <dgm:cxn modelId="{0E4043EF-27F3-4F82-ACCA-77B29AAF2510}" srcId="{69BEF121-8C48-4708-B9EC-00BB85FBB8DA}" destId="{8E812D02-8847-41CB-8DFC-05035AEE260C}" srcOrd="1" destOrd="0" parTransId="{9FDC3180-E6A9-44DF-A529-DE877CC576E2}" sibTransId="{39532E0D-4A9A-4C4E-839A-CCD0AEA51F76}"/>
    <dgm:cxn modelId="{8D151BB0-4FE7-45F4-B6B1-BF05F3290A37}" type="presOf" srcId="{8E812D02-8847-41CB-8DFC-05035AEE260C}" destId="{5DA56C60-93E3-4071-A684-E1357FD8341E}" srcOrd="0" destOrd="1" presId="urn:microsoft.com/office/officeart/2005/8/layout/vList6"/>
    <dgm:cxn modelId="{13EFCFC3-E448-4AD1-A733-1B56EACCEA1C}" type="presOf" srcId="{F8E2F948-0452-4DB3-B7DA-EE15D62AEEFD}" destId="{3611A056-9848-46E2-A776-B7C85A97E4D1}" srcOrd="0" destOrd="1" presId="urn:microsoft.com/office/officeart/2005/8/layout/vList6"/>
    <dgm:cxn modelId="{478DD2AA-1CA0-4DC3-8761-7906352FC710}" type="presOf" srcId="{69BEF121-8C48-4708-B9EC-00BB85FBB8DA}" destId="{6985EA81-677F-4B2F-B929-BC578ECAC651}" srcOrd="0" destOrd="0" presId="urn:microsoft.com/office/officeart/2005/8/layout/vList6"/>
    <dgm:cxn modelId="{0748B9A7-23D5-432C-A047-C69A326EF275}" srcId="{467E4078-C609-4989-BD8A-733F41809D1D}" destId="{69BEF121-8C48-4708-B9EC-00BB85FBB8DA}" srcOrd="1" destOrd="0" parTransId="{9FFA4E0C-C96C-4A96-A4B5-E8DD9A147762}" sibTransId="{6EF6602E-A775-487B-8DE7-4CB8B6CC2ABF}"/>
    <dgm:cxn modelId="{9ECFF6AB-683A-45E9-B76E-26B43492BF48}" type="presOf" srcId="{0CF63BFC-486A-4315-92EB-37F789D988C1}" destId="{3611A056-9848-46E2-A776-B7C85A97E4D1}" srcOrd="0" destOrd="0" presId="urn:microsoft.com/office/officeart/2005/8/layout/vList6"/>
    <dgm:cxn modelId="{DF6ADAD1-9FA7-4E3D-A89E-58617481FFE7}" srcId="{C616D9A3-0BB4-465A-9646-5C475CEA1D7C}" destId="{F8E2F948-0452-4DB3-B7DA-EE15D62AEEFD}" srcOrd="1" destOrd="0" parTransId="{056588A6-2A64-4986-A25D-2D8E9D2F6756}" sibTransId="{744D381E-1C11-4332-A39E-2D6DC941D570}"/>
    <dgm:cxn modelId="{E49DAD3E-DAF9-42AE-8542-607C3F57E625}" type="presOf" srcId="{054F72D0-1E1A-40C2-B641-924F571B33AA}" destId="{5DA56C60-93E3-4071-A684-E1357FD8341E}" srcOrd="0" destOrd="0" presId="urn:microsoft.com/office/officeart/2005/8/layout/vList6"/>
    <dgm:cxn modelId="{A7E18A7D-3A46-4108-856D-90BC2A74316F}" type="presOf" srcId="{C616D9A3-0BB4-465A-9646-5C475CEA1D7C}" destId="{56E3C108-A93B-433D-B861-2DB81A5BAD79}" srcOrd="0" destOrd="0" presId="urn:microsoft.com/office/officeart/2005/8/layout/vList6"/>
    <dgm:cxn modelId="{F098B443-83AC-4B72-9695-EE6CBB38F7F3}" srcId="{69BEF121-8C48-4708-B9EC-00BB85FBB8DA}" destId="{054F72D0-1E1A-40C2-B641-924F571B33AA}" srcOrd="0" destOrd="0" parTransId="{86A93CAC-C01E-47BA-B93C-A279B1FF905C}" sibTransId="{89620DF4-C782-45B3-B342-B34373AC4FB3}"/>
    <dgm:cxn modelId="{80393145-8E65-4DD2-9583-459014588521}" type="presParOf" srcId="{78DD153C-1BA8-439F-9D90-F6FFBA93C666}" destId="{1A36E7EC-DAFE-40CA-813D-D1AAD0C01FC7}" srcOrd="0" destOrd="0" presId="urn:microsoft.com/office/officeart/2005/8/layout/vList6"/>
    <dgm:cxn modelId="{B2A48EEC-1B9F-4D15-B037-F3409FA0E6CC}" type="presParOf" srcId="{1A36E7EC-DAFE-40CA-813D-D1AAD0C01FC7}" destId="{56E3C108-A93B-433D-B861-2DB81A5BAD79}" srcOrd="0" destOrd="0" presId="urn:microsoft.com/office/officeart/2005/8/layout/vList6"/>
    <dgm:cxn modelId="{F3CF78F0-E9C7-41FF-B42C-F22034EA711D}" type="presParOf" srcId="{1A36E7EC-DAFE-40CA-813D-D1AAD0C01FC7}" destId="{3611A056-9848-46E2-A776-B7C85A97E4D1}" srcOrd="1" destOrd="0" presId="urn:microsoft.com/office/officeart/2005/8/layout/vList6"/>
    <dgm:cxn modelId="{30291097-B187-4045-9CE1-99FC88133A0B}" type="presParOf" srcId="{78DD153C-1BA8-439F-9D90-F6FFBA93C666}" destId="{E14BAB42-F1CD-416E-A539-43FC126B6067}" srcOrd="1" destOrd="0" presId="urn:microsoft.com/office/officeart/2005/8/layout/vList6"/>
    <dgm:cxn modelId="{439236DB-766A-428E-AFD9-3177036E9D54}" type="presParOf" srcId="{78DD153C-1BA8-439F-9D90-F6FFBA93C666}" destId="{7DED6A42-0681-4BC7-943C-A94C7422BC9D}" srcOrd="2" destOrd="0" presId="urn:microsoft.com/office/officeart/2005/8/layout/vList6"/>
    <dgm:cxn modelId="{10B4500F-7F97-44A1-89C4-D396DBA36612}" type="presParOf" srcId="{7DED6A42-0681-4BC7-943C-A94C7422BC9D}" destId="{6985EA81-677F-4B2F-B929-BC578ECAC651}" srcOrd="0" destOrd="0" presId="urn:microsoft.com/office/officeart/2005/8/layout/vList6"/>
    <dgm:cxn modelId="{E0815EDC-F0B8-44AA-9C1A-89BDD2124138}" type="presParOf" srcId="{7DED6A42-0681-4BC7-943C-A94C7422BC9D}" destId="{5DA56C60-93E3-4071-A684-E1357FD8341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E13F6063-425E-4D2C-9455-9F3A92F7392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37A74B12-038B-448E-8A19-7CC9E1474653}">
      <dgm:prSet phldrT="[Text]"/>
      <dgm:spPr/>
      <dgm:t>
        <a:bodyPr/>
        <a:lstStyle/>
        <a:p>
          <a:r>
            <a:rPr lang="en-US" dirty="0" err="1" smtClean="0"/>
            <a:t>Ciri-ciri</a:t>
          </a:r>
          <a:r>
            <a:rPr lang="en-US" dirty="0" smtClean="0"/>
            <a:t> </a:t>
          </a:r>
          <a:r>
            <a:rPr lang="en-US" dirty="0" err="1" smtClean="0"/>
            <a:t>bahasa</a:t>
          </a:r>
          <a:r>
            <a:rPr lang="en-US" dirty="0" smtClean="0"/>
            <a:t> sang </a:t>
          </a:r>
          <a:r>
            <a:rPr lang="en-US" dirty="0" err="1" smtClean="0"/>
            <a:t>ibu</a:t>
          </a:r>
          <a:endParaRPr lang="en-US" dirty="0"/>
        </a:p>
      </dgm:t>
    </dgm:pt>
    <dgm:pt modelId="{45B19E98-9558-4967-87AF-4E9481E8F016}" type="parTrans" cxnId="{215F6E28-914A-4D38-8308-C7E27F95C516}">
      <dgm:prSet/>
      <dgm:spPr/>
      <dgm:t>
        <a:bodyPr/>
        <a:lstStyle/>
        <a:p>
          <a:endParaRPr lang="en-US"/>
        </a:p>
      </dgm:t>
    </dgm:pt>
    <dgm:pt modelId="{07885868-069C-4745-8A12-E681F69149F1}" type="sibTrans" cxnId="{215F6E28-914A-4D38-8308-C7E27F95C516}">
      <dgm:prSet/>
      <dgm:spPr/>
      <dgm:t>
        <a:bodyPr/>
        <a:lstStyle/>
        <a:p>
          <a:endParaRPr lang="en-US"/>
        </a:p>
      </dgm:t>
    </dgm:pt>
    <dgm:pt modelId="{45EE3E3B-DDDC-4AB3-A71E-7B683F9E5302}">
      <dgm:prSet phldrT="[Text]"/>
      <dgm:spPr/>
      <dgm:t>
        <a:bodyPr/>
        <a:lstStyle/>
        <a:p>
          <a:r>
            <a:rPr lang="en-US" dirty="0" err="1" smtClean="0"/>
            <a:t>Kalimat</a:t>
          </a:r>
          <a:r>
            <a:rPr lang="en-US" dirty="0" smtClean="0"/>
            <a:t> </a:t>
          </a:r>
          <a:r>
            <a:rPr lang="en-US" dirty="0" err="1" smtClean="0"/>
            <a:t>umumnya</a:t>
          </a:r>
          <a:r>
            <a:rPr lang="en-US" dirty="0" smtClean="0"/>
            <a:t> </a:t>
          </a:r>
          <a:r>
            <a:rPr lang="en-US" dirty="0" err="1" smtClean="0"/>
            <a:t>pendek-pendek</a:t>
          </a:r>
          <a:endParaRPr lang="en-US" dirty="0"/>
        </a:p>
      </dgm:t>
    </dgm:pt>
    <dgm:pt modelId="{399E2334-F592-44C6-AC5B-B9D6B09D93A2}" type="parTrans" cxnId="{F12CBE8A-F23A-4504-91F5-D3A33762AA51}">
      <dgm:prSet/>
      <dgm:spPr/>
      <dgm:t>
        <a:bodyPr/>
        <a:lstStyle/>
        <a:p>
          <a:endParaRPr lang="en-US"/>
        </a:p>
      </dgm:t>
    </dgm:pt>
    <dgm:pt modelId="{611C3EFA-2B1A-4663-8F7D-874C729E88B9}" type="sibTrans" cxnId="{F12CBE8A-F23A-4504-91F5-D3A33762AA51}">
      <dgm:prSet/>
      <dgm:spPr/>
      <dgm:t>
        <a:bodyPr/>
        <a:lstStyle/>
        <a:p>
          <a:endParaRPr lang="en-US"/>
        </a:p>
      </dgm:t>
    </dgm:pt>
    <dgm:pt modelId="{3245F1D9-5F7E-4B7F-AB3C-D7221C76FC1C}">
      <dgm:prSet phldrT="[Text]"/>
      <dgm:spPr/>
      <dgm:t>
        <a:bodyPr/>
        <a:lstStyle/>
        <a:p>
          <a:r>
            <a:rPr lang="en-US" dirty="0" err="1" smtClean="0"/>
            <a:t>Banyak</a:t>
          </a:r>
          <a:r>
            <a:rPr lang="en-US" dirty="0" smtClean="0"/>
            <a:t> </a:t>
          </a:r>
          <a:r>
            <a:rPr lang="en-US" dirty="0" err="1" smtClean="0"/>
            <a:t>redudansi</a:t>
          </a:r>
          <a:r>
            <a:rPr lang="en-US" dirty="0" smtClean="0"/>
            <a:t>. </a:t>
          </a:r>
          <a:r>
            <a:rPr lang="en-US" dirty="0" err="1" smtClean="0"/>
            <a:t>pengulangan</a:t>
          </a:r>
          <a:endParaRPr lang="en-US" dirty="0"/>
        </a:p>
      </dgm:t>
    </dgm:pt>
    <dgm:pt modelId="{ACD01E14-8A31-4549-A685-18427D037019}" type="parTrans" cxnId="{AEB13347-D9AA-4173-971A-B86816CCD9E9}">
      <dgm:prSet/>
      <dgm:spPr/>
      <dgm:t>
        <a:bodyPr/>
        <a:lstStyle/>
        <a:p>
          <a:endParaRPr lang="en-US"/>
        </a:p>
      </dgm:t>
    </dgm:pt>
    <dgm:pt modelId="{EA0F25C8-EEE7-469C-BE4C-E1DB370F5ADE}" type="sibTrans" cxnId="{AEB13347-D9AA-4173-971A-B86816CCD9E9}">
      <dgm:prSet/>
      <dgm:spPr/>
      <dgm:t>
        <a:bodyPr/>
        <a:lstStyle/>
        <a:p>
          <a:endParaRPr lang="en-US"/>
        </a:p>
      </dgm:t>
    </dgm:pt>
    <dgm:pt modelId="{FC27A96D-3C11-4A73-8098-DF2138D0B5BA}">
      <dgm:prSet phldrT="[Text]"/>
      <dgm:spPr/>
      <dgm:t>
        <a:bodyPr/>
        <a:lstStyle/>
        <a:p>
          <a:r>
            <a:rPr lang="en-US" dirty="0" smtClean="0"/>
            <a:t>Nada </a:t>
          </a:r>
          <a:r>
            <a:rPr lang="en-US" dirty="0" err="1" smtClean="0"/>
            <a:t>suara</a:t>
          </a:r>
          <a:r>
            <a:rPr lang="en-US" dirty="0" smtClean="0"/>
            <a:t> </a:t>
          </a:r>
          <a:r>
            <a:rPr lang="en-US" dirty="0" err="1" smtClean="0"/>
            <a:t>biasanya</a:t>
          </a:r>
          <a:r>
            <a:rPr lang="en-US" dirty="0" smtClean="0"/>
            <a:t> </a:t>
          </a:r>
          <a:r>
            <a:rPr lang="en-US" dirty="0" err="1" smtClean="0"/>
            <a:t>tinggi-tinggi</a:t>
          </a:r>
          <a:endParaRPr lang="en-US" dirty="0"/>
        </a:p>
      </dgm:t>
    </dgm:pt>
    <dgm:pt modelId="{4DE21F5E-4EC3-4F75-86B3-1BC00537A91B}" type="parTrans" cxnId="{F872F453-AEB5-4CA3-A745-E5BBD1E80AF0}">
      <dgm:prSet/>
      <dgm:spPr/>
      <dgm:t>
        <a:bodyPr/>
        <a:lstStyle/>
        <a:p>
          <a:endParaRPr lang="en-US"/>
        </a:p>
      </dgm:t>
    </dgm:pt>
    <dgm:pt modelId="{4780C605-D538-460F-946C-A9A3E7E7EA9C}" type="sibTrans" cxnId="{F872F453-AEB5-4CA3-A745-E5BBD1E80AF0}">
      <dgm:prSet/>
      <dgm:spPr/>
      <dgm:t>
        <a:bodyPr/>
        <a:lstStyle/>
        <a:p>
          <a:endParaRPr lang="en-US"/>
        </a:p>
      </dgm:t>
    </dgm:pt>
    <dgm:pt modelId="{7EAFD0BE-FEE3-44D6-8B3C-AF0D916D2346}">
      <dgm:prSet phldrT="[Text]"/>
      <dgm:spPr/>
      <dgm:t>
        <a:bodyPr/>
        <a:lstStyle/>
        <a:p>
          <a:r>
            <a:rPr lang="en-US" dirty="0" err="1" smtClean="0"/>
            <a:t>Intonasinya</a:t>
          </a:r>
          <a:r>
            <a:rPr lang="en-US" dirty="0" smtClean="0"/>
            <a:t> </a:t>
          </a:r>
          <a:r>
            <a:rPr lang="en-US" dirty="0" err="1" smtClean="0"/>
            <a:t>agak</a:t>
          </a:r>
          <a:r>
            <a:rPr lang="en-US" dirty="0" smtClean="0"/>
            <a:t> </a:t>
          </a:r>
          <a:r>
            <a:rPr lang="en-US" dirty="0" err="1" smtClean="0"/>
            <a:t>berlebihan</a:t>
          </a:r>
          <a:endParaRPr lang="en-US" dirty="0"/>
        </a:p>
      </dgm:t>
    </dgm:pt>
    <dgm:pt modelId="{970F491F-38E6-4BB9-B5E8-B6131A7E7250}" type="parTrans" cxnId="{29C96E2E-4210-48F4-ACC5-4109B1706F06}">
      <dgm:prSet/>
      <dgm:spPr/>
      <dgm:t>
        <a:bodyPr/>
        <a:lstStyle/>
        <a:p>
          <a:endParaRPr lang="en-US"/>
        </a:p>
      </dgm:t>
    </dgm:pt>
    <dgm:pt modelId="{A962EBEC-11EF-4D7A-A171-037D24CD3FBF}" type="sibTrans" cxnId="{29C96E2E-4210-48F4-ACC5-4109B1706F06}">
      <dgm:prSet/>
      <dgm:spPr/>
      <dgm:t>
        <a:bodyPr/>
        <a:lstStyle/>
        <a:p>
          <a:endParaRPr lang="en-US"/>
        </a:p>
      </dgm:t>
    </dgm:pt>
    <dgm:pt modelId="{8B738CC4-D6B0-457D-AC33-EEA06C2E62B9}">
      <dgm:prSet phldrT="[Text]"/>
      <dgm:spPr/>
      <dgm:t>
        <a:bodyPr/>
        <a:lstStyle/>
        <a:p>
          <a:r>
            <a:rPr lang="en-US" dirty="0" err="1" smtClean="0"/>
            <a:t>Laju</a:t>
          </a:r>
          <a:r>
            <a:rPr lang="en-US" dirty="0" smtClean="0"/>
            <a:t> </a:t>
          </a:r>
          <a:r>
            <a:rPr lang="en-US" dirty="0" err="1" smtClean="0"/>
            <a:t>ujaran</a:t>
          </a:r>
          <a:r>
            <a:rPr lang="en-US" dirty="0" smtClean="0"/>
            <a:t> </a:t>
          </a:r>
          <a:r>
            <a:rPr lang="en-US" dirty="0" err="1" smtClean="0"/>
            <a:t>agak</a:t>
          </a:r>
          <a:r>
            <a:rPr lang="en-US" dirty="0" smtClean="0"/>
            <a:t> </a:t>
          </a:r>
          <a:r>
            <a:rPr lang="en-US" dirty="0" err="1" smtClean="0"/>
            <a:t>lambat</a:t>
          </a:r>
          <a:endParaRPr lang="en-US" dirty="0"/>
        </a:p>
      </dgm:t>
    </dgm:pt>
    <dgm:pt modelId="{B29A737B-7F52-4693-A287-A610385F375E}" type="parTrans" cxnId="{A631AB18-AA2F-4A31-B82B-A5D114B9E5C3}">
      <dgm:prSet/>
      <dgm:spPr/>
      <dgm:t>
        <a:bodyPr/>
        <a:lstStyle/>
        <a:p>
          <a:endParaRPr lang="en-US"/>
        </a:p>
      </dgm:t>
    </dgm:pt>
    <dgm:pt modelId="{21BD4492-57F2-4356-94DC-E9FDD949C316}" type="sibTrans" cxnId="{A631AB18-AA2F-4A31-B82B-A5D114B9E5C3}">
      <dgm:prSet/>
      <dgm:spPr/>
      <dgm:t>
        <a:bodyPr/>
        <a:lstStyle/>
        <a:p>
          <a:endParaRPr lang="en-US"/>
        </a:p>
      </dgm:t>
    </dgm:pt>
    <dgm:pt modelId="{32BB8D26-70ED-46A6-B89F-CD6107DE1271}" type="pres">
      <dgm:prSet presAssocID="{E13F6063-425E-4D2C-9455-9F3A92F73926}" presName="diagram" presStyleCnt="0">
        <dgm:presLayoutVars>
          <dgm:chPref val="1"/>
          <dgm:dir/>
          <dgm:animOne val="branch"/>
          <dgm:animLvl val="lvl"/>
          <dgm:resizeHandles/>
        </dgm:presLayoutVars>
      </dgm:prSet>
      <dgm:spPr/>
      <dgm:t>
        <a:bodyPr/>
        <a:lstStyle/>
        <a:p>
          <a:endParaRPr lang="en-US"/>
        </a:p>
      </dgm:t>
    </dgm:pt>
    <dgm:pt modelId="{6CA7D294-ED58-4AD8-8ED6-A5A1B2F2ED3B}" type="pres">
      <dgm:prSet presAssocID="{37A74B12-038B-448E-8A19-7CC9E1474653}" presName="root" presStyleCnt="0"/>
      <dgm:spPr/>
    </dgm:pt>
    <dgm:pt modelId="{71F6DB0F-B25F-4AAC-B4A7-316ADBC84004}" type="pres">
      <dgm:prSet presAssocID="{37A74B12-038B-448E-8A19-7CC9E1474653}" presName="rootComposite" presStyleCnt="0"/>
      <dgm:spPr/>
    </dgm:pt>
    <dgm:pt modelId="{0FC2E746-9415-4717-B885-575E4B4DE157}" type="pres">
      <dgm:prSet presAssocID="{37A74B12-038B-448E-8A19-7CC9E1474653}" presName="rootText" presStyleLbl="node1" presStyleIdx="0" presStyleCnt="1" custScaleX="308774"/>
      <dgm:spPr/>
      <dgm:t>
        <a:bodyPr/>
        <a:lstStyle/>
        <a:p>
          <a:endParaRPr lang="en-US"/>
        </a:p>
      </dgm:t>
    </dgm:pt>
    <dgm:pt modelId="{48F4F99B-B95F-419E-BE54-EA399B1BB97B}" type="pres">
      <dgm:prSet presAssocID="{37A74B12-038B-448E-8A19-7CC9E1474653}" presName="rootConnector" presStyleLbl="node1" presStyleIdx="0" presStyleCnt="1"/>
      <dgm:spPr/>
      <dgm:t>
        <a:bodyPr/>
        <a:lstStyle/>
        <a:p>
          <a:endParaRPr lang="en-US"/>
        </a:p>
      </dgm:t>
    </dgm:pt>
    <dgm:pt modelId="{27D9D0DA-3DA1-4EB0-8408-58CCD6E8D5B6}" type="pres">
      <dgm:prSet presAssocID="{37A74B12-038B-448E-8A19-7CC9E1474653}" presName="childShape" presStyleCnt="0"/>
      <dgm:spPr/>
    </dgm:pt>
    <dgm:pt modelId="{07A5EDFF-30BE-4FCF-A705-39142C573ECB}" type="pres">
      <dgm:prSet presAssocID="{399E2334-F592-44C6-AC5B-B9D6B09D93A2}" presName="Name13" presStyleLbl="parChTrans1D2" presStyleIdx="0" presStyleCnt="5"/>
      <dgm:spPr/>
      <dgm:t>
        <a:bodyPr/>
        <a:lstStyle/>
        <a:p>
          <a:endParaRPr lang="en-US"/>
        </a:p>
      </dgm:t>
    </dgm:pt>
    <dgm:pt modelId="{C93E2D9B-92A5-4B87-9F39-9B29D7DBEDEF}" type="pres">
      <dgm:prSet presAssocID="{45EE3E3B-DDDC-4AB3-A71E-7B683F9E5302}" presName="childText" presStyleLbl="bgAcc1" presStyleIdx="0" presStyleCnt="5" custScaleX="388892">
        <dgm:presLayoutVars>
          <dgm:bulletEnabled val="1"/>
        </dgm:presLayoutVars>
      </dgm:prSet>
      <dgm:spPr/>
      <dgm:t>
        <a:bodyPr/>
        <a:lstStyle/>
        <a:p>
          <a:endParaRPr lang="en-US"/>
        </a:p>
      </dgm:t>
    </dgm:pt>
    <dgm:pt modelId="{60D16018-E071-40BE-842D-DA00E1A5FF35}" type="pres">
      <dgm:prSet presAssocID="{4DE21F5E-4EC3-4F75-86B3-1BC00537A91B}" presName="Name13" presStyleLbl="parChTrans1D2" presStyleIdx="1" presStyleCnt="5"/>
      <dgm:spPr/>
      <dgm:t>
        <a:bodyPr/>
        <a:lstStyle/>
        <a:p>
          <a:endParaRPr lang="en-US"/>
        </a:p>
      </dgm:t>
    </dgm:pt>
    <dgm:pt modelId="{BE76C2FC-B8E1-412E-B4B8-BBA1265B8FEC}" type="pres">
      <dgm:prSet presAssocID="{FC27A96D-3C11-4A73-8098-DF2138D0B5BA}" presName="childText" presStyleLbl="bgAcc1" presStyleIdx="1" presStyleCnt="5" custScaleX="398835">
        <dgm:presLayoutVars>
          <dgm:bulletEnabled val="1"/>
        </dgm:presLayoutVars>
      </dgm:prSet>
      <dgm:spPr/>
      <dgm:t>
        <a:bodyPr/>
        <a:lstStyle/>
        <a:p>
          <a:endParaRPr lang="en-US"/>
        </a:p>
      </dgm:t>
    </dgm:pt>
    <dgm:pt modelId="{DE36A882-C07C-4F38-9D88-0BBAB7498758}" type="pres">
      <dgm:prSet presAssocID="{970F491F-38E6-4BB9-B5E8-B6131A7E7250}" presName="Name13" presStyleLbl="parChTrans1D2" presStyleIdx="2" presStyleCnt="5"/>
      <dgm:spPr/>
      <dgm:t>
        <a:bodyPr/>
        <a:lstStyle/>
        <a:p>
          <a:endParaRPr lang="en-US"/>
        </a:p>
      </dgm:t>
    </dgm:pt>
    <dgm:pt modelId="{C034D4E2-F140-432D-A5B1-59493449316B}" type="pres">
      <dgm:prSet presAssocID="{7EAFD0BE-FEE3-44D6-8B3C-AF0D916D2346}" presName="childText" presStyleLbl="bgAcc1" presStyleIdx="2" presStyleCnt="5" custScaleX="390646">
        <dgm:presLayoutVars>
          <dgm:bulletEnabled val="1"/>
        </dgm:presLayoutVars>
      </dgm:prSet>
      <dgm:spPr/>
      <dgm:t>
        <a:bodyPr/>
        <a:lstStyle/>
        <a:p>
          <a:endParaRPr lang="en-US"/>
        </a:p>
      </dgm:t>
    </dgm:pt>
    <dgm:pt modelId="{CFE34D9A-9D37-4163-99DC-8480B73B356E}" type="pres">
      <dgm:prSet presAssocID="{B29A737B-7F52-4693-A287-A610385F375E}" presName="Name13" presStyleLbl="parChTrans1D2" presStyleIdx="3" presStyleCnt="5"/>
      <dgm:spPr/>
      <dgm:t>
        <a:bodyPr/>
        <a:lstStyle/>
        <a:p>
          <a:endParaRPr lang="en-US"/>
        </a:p>
      </dgm:t>
    </dgm:pt>
    <dgm:pt modelId="{643CC564-3FA8-4554-81DB-80A6CD52494D}" type="pres">
      <dgm:prSet presAssocID="{8B738CC4-D6B0-457D-AC33-EEA06C2E62B9}" presName="childText" presStyleLbl="bgAcc1" presStyleIdx="3" presStyleCnt="5" custScaleX="402342">
        <dgm:presLayoutVars>
          <dgm:bulletEnabled val="1"/>
        </dgm:presLayoutVars>
      </dgm:prSet>
      <dgm:spPr/>
      <dgm:t>
        <a:bodyPr/>
        <a:lstStyle/>
        <a:p>
          <a:endParaRPr lang="en-US"/>
        </a:p>
      </dgm:t>
    </dgm:pt>
    <dgm:pt modelId="{D64F3768-2B69-4724-8643-43D9DDE6317C}" type="pres">
      <dgm:prSet presAssocID="{ACD01E14-8A31-4549-A685-18427D037019}" presName="Name13" presStyleLbl="parChTrans1D2" presStyleIdx="4" presStyleCnt="5"/>
      <dgm:spPr/>
      <dgm:t>
        <a:bodyPr/>
        <a:lstStyle/>
        <a:p>
          <a:endParaRPr lang="en-US"/>
        </a:p>
      </dgm:t>
    </dgm:pt>
    <dgm:pt modelId="{2D3FD593-7A51-4E73-912B-D8871A07D541}" type="pres">
      <dgm:prSet presAssocID="{3245F1D9-5F7E-4B7F-AB3C-D7221C76FC1C}" presName="childText" presStyleLbl="bgAcc1" presStyleIdx="4" presStyleCnt="5" custScaleX="400589">
        <dgm:presLayoutVars>
          <dgm:bulletEnabled val="1"/>
        </dgm:presLayoutVars>
      </dgm:prSet>
      <dgm:spPr/>
      <dgm:t>
        <a:bodyPr/>
        <a:lstStyle/>
        <a:p>
          <a:endParaRPr lang="en-US"/>
        </a:p>
      </dgm:t>
    </dgm:pt>
  </dgm:ptLst>
  <dgm:cxnLst>
    <dgm:cxn modelId="{02D501F2-7D8A-45C6-A86D-1591DCA034FC}" type="presOf" srcId="{37A74B12-038B-448E-8A19-7CC9E1474653}" destId="{48F4F99B-B95F-419E-BE54-EA399B1BB97B}" srcOrd="1" destOrd="0" presId="urn:microsoft.com/office/officeart/2005/8/layout/hierarchy3"/>
    <dgm:cxn modelId="{29C96E2E-4210-48F4-ACC5-4109B1706F06}" srcId="{37A74B12-038B-448E-8A19-7CC9E1474653}" destId="{7EAFD0BE-FEE3-44D6-8B3C-AF0D916D2346}" srcOrd="2" destOrd="0" parTransId="{970F491F-38E6-4BB9-B5E8-B6131A7E7250}" sibTransId="{A962EBEC-11EF-4D7A-A171-037D24CD3FBF}"/>
    <dgm:cxn modelId="{F872F453-AEB5-4CA3-A745-E5BBD1E80AF0}" srcId="{37A74B12-038B-448E-8A19-7CC9E1474653}" destId="{FC27A96D-3C11-4A73-8098-DF2138D0B5BA}" srcOrd="1" destOrd="0" parTransId="{4DE21F5E-4EC3-4F75-86B3-1BC00537A91B}" sibTransId="{4780C605-D538-460F-946C-A9A3E7E7EA9C}"/>
    <dgm:cxn modelId="{4CE425CB-465D-497B-ABA0-EA4DBBC23FED}" type="presOf" srcId="{B29A737B-7F52-4693-A287-A610385F375E}" destId="{CFE34D9A-9D37-4163-99DC-8480B73B356E}" srcOrd="0" destOrd="0" presId="urn:microsoft.com/office/officeart/2005/8/layout/hierarchy3"/>
    <dgm:cxn modelId="{7D91E268-D3B1-4956-AF5C-A3D2853F2F87}" type="presOf" srcId="{45EE3E3B-DDDC-4AB3-A71E-7B683F9E5302}" destId="{C93E2D9B-92A5-4B87-9F39-9B29D7DBEDEF}" srcOrd="0" destOrd="0" presId="urn:microsoft.com/office/officeart/2005/8/layout/hierarchy3"/>
    <dgm:cxn modelId="{3AA36845-BC2D-440E-8AF8-6F76A97D1B3B}" type="presOf" srcId="{7EAFD0BE-FEE3-44D6-8B3C-AF0D916D2346}" destId="{C034D4E2-F140-432D-A5B1-59493449316B}" srcOrd="0" destOrd="0" presId="urn:microsoft.com/office/officeart/2005/8/layout/hierarchy3"/>
    <dgm:cxn modelId="{FDCACB53-8D95-41B5-B1A4-32782BAE2C3C}" type="presOf" srcId="{4DE21F5E-4EC3-4F75-86B3-1BC00537A91B}" destId="{60D16018-E071-40BE-842D-DA00E1A5FF35}" srcOrd="0" destOrd="0" presId="urn:microsoft.com/office/officeart/2005/8/layout/hierarchy3"/>
    <dgm:cxn modelId="{A631AB18-AA2F-4A31-B82B-A5D114B9E5C3}" srcId="{37A74B12-038B-448E-8A19-7CC9E1474653}" destId="{8B738CC4-D6B0-457D-AC33-EEA06C2E62B9}" srcOrd="3" destOrd="0" parTransId="{B29A737B-7F52-4693-A287-A610385F375E}" sibTransId="{21BD4492-57F2-4356-94DC-E9FDD949C316}"/>
    <dgm:cxn modelId="{6D1AF7F3-B004-4B99-A2CF-080FA85245D4}" type="presOf" srcId="{E13F6063-425E-4D2C-9455-9F3A92F73926}" destId="{32BB8D26-70ED-46A6-B89F-CD6107DE1271}" srcOrd="0" destOrd="0" presId="urn:microsoft.com/office/officeart/2005/8/layout/hierarchy3"/>
    <dgm:cxn modelId="{AEB13347-D9AA-4173-971A-B86816CCD9E9}" srcId="{37A74B12-038B-448E-8A19-7CC9E1474653}" destId="{3245F1D9-5F7E-4B7F-AB3C-D7221C76FC1C}" srcOrd="4" destOrd="0" parTransId="{ACD01E14-8A31-4549-A685-18427D037019}" sibTransId="{EA0F25C8-EEE7-469C-BE4C-E1DB370F5ADE}"/>
    <dgm:cxn modelId="{A74AB52D-F78E-400C-800C-2F0F96A9BFEE}" type="presOf" srcId="{3245F1D9-5F7E-4B7F-AB3C-D7221C76FC1C}" destId="{2D3FD593-7A51-4E73-912B-D8871A07D541}" srcOrd="0" destOrd="0" presId="urn:microsoft.com/office/officeart/2005/8/layout/hierarchy3"/>
    <dgm:cxn modelId="{215F6E28-914A-4D38-8308-C7E27F95C516}" srcId="{E13F6063-425E-4D2C-9455-9F3A92F73926}" destId="{37A74B12-038B-448E-8A19-7CC9E1474653}" srcOrd="0" destOrd="0" parTransId="{45B19E98-9558-4967-87AF-4E9481E8F016}" sibTransId="{07885868-069C-4745-8A12-E681F69149F1}"/>
    <dgm:cxn modelId="{714A1DAF-5B8A-427D-A0A0-DDD2FEDE1DB0}" type="presOf" srcId="{37A74B12-038B-448E-8A19-7CC9E1474653}" destId="{0FC2E746-9415-4717-B885-575E4B4DE157}" srcOrd="0" destOrd="0" presId="urn:microsoft.com/office/officeart/2005/8/layout/hierarchy3"/>
    <dgm:cxn modelId="{68EECFEA-CE02-4CDD-AFE8-47FB01F17D49}" type="presOf" srcId="{399E2334-F592-44C6-AC5B-B9D6B09D93A2}" destId="{07A5EDFF-30BE-4FCF-A705-39142C573ECB}" srcOrd="0" destOrd="0" presId="urn:microsoft.com/office/officeart/2005/8/layout/hierarchy3"/>
    <dgm:cxn modelId="{F12CBE8A-F23A-4504-91F5-D3A33762AA51}" srcId="{37A74B12-038B-448E-8A19-7CC9E1474653}" destId="{45EE3E3B-DDDC-4AB3-A71E-7B683F9E5302}" srcOrd="0" destOrd="0" parTransId="{399E2334-F592-44C6-AC5B-B9D6B09D93A2}" sibTransId="{611C3EFA-2B1A-4663-8F7D-874C729E88B9}"/>
    <dgm:cxn modelId="{67D86848-1B17-45A5-9FF8-EDDD951E8B8D}" type="presOf" srcId="{ACD01E14-8A31-4549-A685-18427D037019}" destId="{D64F3768-2B69-4724-8643-43D9DDE6317C}" srcOrd="0" destOrd="0" presId="urn:microsoft.com/office/officeart/2005/8/layout/hierarchy3"/>
    <dgm:cxn modelId="{EE6AEF68-12E4-45B3-8932-39D54F52243D}" type="presOf" srcId="{FC27A96D-3C11-4A73-8098-DF2138D0B5BA}" destId="{BE76C2FC-B8E1-412E-B4B8-BBA1265B8FEC}" srcOrd="0" destOrd="0" presId="urn:microsoft.com/office/officeart/2005/8/layout/hierarchy3"/>
    <dgm:cxn modelId="{666F7A35-9C2C-4510-BDE5-A2CEE64E5CD5}" type="presOf" srcId="{8B738CC4-D6B0-457D-AC33-EEA06C2E62B9}" destId="{643CC564-3FA8-4554-81DB-80A6CD52494D}" srcOrd="0" destOrd="0" presId="urn:microsoft.com/office/officeart/2005/8/layout/hierarchy3"/>
    <dgm:cxn modelId="{02D9C63B-69C2-4211-93C5-CFABD2B8B8B2}" type="presOf" srcId="{970F491F-38E6-4BB9-B5E8-B6131A7E7250}" destId="{DE36A882-C07C-4F38-9D88-0BBAB7498758}" srcOrd="0" destOrd="0" presId="urn:microsoft.com/office/officeart/2005/8/layout/hierarchy3"/>
    <dgm:cxn modelId="{03423F8A-D6EE-4537-8233-0A79D6604C90}" type="presParOf" srcId="{32BB8D26-70ED-46A6-B89F-CD6107DE1271}" destId="{6CA7D294-ED58-4AD8-8ED6-A5A1B2F2ED3B}" srcOrd="0" destOrd="0" presId="urn:microsoft.com/office/officeart/2005/8/layout/hierarchy3"/>
    <dgm:cxn modelId="{A7354A11-EE5F-46BB-9634-A3D1E374E804}" type="presParOf" srcId="{6CA7D294-ED58-4AD8-8ED6-A5A1B2F2ED3B}" destId="{71F6DB0F-B25F-4AAC-B4A7-316ADBC84004}" srcOrd="0" destOrd="0" presId="urn:microsoft.com/office/officeart/2005/8/layout/hierarchy3"/>
    <dgm:cxn modelId="{FC6C156D-7286-4C57-81BB-8927475A5DBC}" type="presParOf" srcId="{71F6DB0F-B25F-4AAC-B4A7-316ADBC84004}" destId="{0FC2E746-9415-4717-B885-575E4B4DE157}" srcOrd="0" destOrd="0" presId="urn:microsoft.com/office/officeart/2005/8/layout/hierarchy3"/>
    <dgm:cxn modelId="{955685A1-38A3-45FB-A578-931512DAD308}" type="presParOf" srcId="{71F6DB0F-B25F-4AAC-B4A7-316ADBC84004}" destId="{48F4F99B-B95F-419E-BE54-EA399B1BB97B}" srcOrd="1" destOrd="0" presId="urn:microsoft.com/office/officeart/2005/8/layout/hierarchy3"/>
    <dgm:cxn modelId="{A8B35146-C70A-4CB5-AAC7-A41031B6DE89}" type="presParOf" srcId="{6CA7D294-ED58-4AD8-8ED6-A5A1B2F2ED3B}" destId="{27D9D0DA-3DA1-4EB0-8408-58CCD6E8D5B6}" srcOrd="1" destOrd="0" presId="urn:microsoft.com/office/officeart/2005/8/layout/hierarchy3"/>
    <dgm:cxn modelId="{8FDB48C4-E2D7-47E0-A14F-3E47E7114A72}" type="presParOf" srcId="{27D9D0DA-3DA1-4EB0-8408-58CCD6E8D5B6}" destId="{07A5EDFF-30BE-4FCF-A705-39142C573ECB}" srcOrd="0" destOrd="0" presId="urn:microsoft.com/office/officeart/2005/8/layout/hierarchy3"/>
    <dgm:cxn modelId="{A9A39C86-1225-4ECC-84A8-A3FC7262A481}" type="presParOf" srcId="{27D9D0DA-3DA1-4EB0-8408-58CCD6E8D5B6}" destId="{C93E2D9B-92A5-4B87-9F39-9B29D7DBEDEF}" srcOrd="1" destOrd="0" presId="urn:microsoft.com/office/officeart/2005/8/layout/hierarchy3"/>
    <dgm:cxn modelId="{4D4DD345-D63B-4FC4-9871-EF7579B6876A}" type="presParOf" srcId="{27D9D0DA-3DA1-4EB0-8408-58CCD6E8D5B6}" destId="{60D16018-E071-40BE-842D-DA00E1A5FF35}" srcOrd="2" destOrd="0" presId="urn:microsoft.com/office/officeart/2005/8/layout/hierarchy3"/>
    <dgm:cxn modelId="{8590D310-622F-4894-8E31-F5EC9F35CC1A}" type="presParOf" srcId="{27D9D0DA-3DA1-4EB0-8408-58CCD6E8D5B6}" destId="{BE76C2FC-B8E1-412E-B4B8-BBA1265B8FEC}" srcOrd="3" destOrd="0" presId="urn:microsoft.com/office/officeart/2005/8/layout/hierarchy3"/>
    <dgm:cxn modelId="{CAA3FF2B-7C64-4E7B-8419-4CC780A40BC2}" type="presParOf" srcId="{27D9D0DA-3DA1-4EB0-8408-58CCD6E8D5B6}" destId="{DE36A882-C07C-4F38-9D88-0BBAB7498758}" srcOrd="4" destOrd="0" presId="urn:microsoft.com/office/officeart/2005/8/layout/hierarchy3"/>
    <dgm:cxn modelId="{5DB5CDEE-CFD1-41E6-A134-C03D2EE8E1CB}" type="presParOf" srcId="{27D9D0DA-3DA1-4EB0-8408-58CCD6E8D5B6}" destId="{C034D4E2-F140-432D-A5B1-59493449316B}" srcOrd="5" destOrd="0" presId="urn:microsoft.com/office/officeart/2005/8/layout/hierarchy3"/>
    <dgm:cxn modelId="{82EF98C6-CE81-4DC8-B183-39CE44A4B126}" type="presParOf" srcId="{27D9D0DA-3DA1-4EB0-8408-58CCD6E8D5B6}" destId="{CFE34D9A-9D37-4163-99DC-8480B73B356E}" srcOrd="6" destOrd="0" presId="urn:microsoft.com/office/officeart/2005/8/layout/hierarchy3"/>
    <dgm:cxn modelId="{A8C2BF4E-EDB6-4CED-9D2B-BF82755FD8DD}" type="presParOf" srcId="{27D9D0DA-3DA1-4EB0-8408-58CCD6E8D5B6}" destId="{643CC564-3FA8-4554-81DB-80A6CD52494D}" srcOrd="7" destOrd="0" presId="urn:microsoft.com/office/officeart/2005/8/layout/hierarchy3"/>
    <dgm:cxn modelId="{A473A479-EF57-4241-954B-36B253A698F6}" type="presParOf" srcId="{27D9D0DA-3DA1-4EB0-8408-58CCD6E8D5B6}" destId="{D64F3768-2B69-4724-8643-43D9DDE6317C}" srcOrd="8" destOrd="0" presId="urn:microsoft.com/office/officeart/2005/8/layout/hierarchy3"/>
    <dgm:cxn modelId="{B4FB9D17-3EC6-48E3-9CD4-BF779110593B}" type="presParOf" srcId="{27D9D0DA-3DA1-4EB0-8408-58CCD6E8D5B6}" destId="{2D3FD593-7A51-4E73-912B-D8871A07D541}"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5A555AD1-E2EB-475B-A351-AF459C865FEB}"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153E4856-EFEE-4F73-9F51-0CB9998D4828}">
      <dgm:prSet phldrT="[Text]"/>
      <dgm:spPr/>
      <dgm:t>
        <a:bodyPr/>
        <a:lstStyle/>
        <a:p>
          <a:r>
            <a:rPr lang="en-US" dirty="0" err="1" smtClean="0"/>
            <a:t>Pemerolehan</a:t>
          </a:r>
          <a:r>
            <a:rPr lang="en-US" dirty="0" smtClean="0"/>
            <a:t> </a:t>
          </a:r>
          <a:r>
            <a:rPr lang="en-US" dirty="0" err="1" smtClean="0"/>
            <a:t>dalam</a:t>
          </a:r>
          <a:r>
            <a:rPr lang="en-US" dirty="0" smtClean="0"/>
            <a:t> </a:t>
          </a:r>
          <a:r>
            <a:rPr lang="en-US" dirty="0" err="1" smtClean="0"/>
            <a:t>bidang</a:t>
          </a:r>
          <a:r>
            <a:rPr lang="en-US" dirty="0" smtClean="0"/>
            <a:t> </a:t>
          </a:r>
          <a:r>
            <a:rPr lang="en-US" dirty="0" err="1" smtClean="0"/>
            <a:t>fonologi</a:t>
          </a:r>
          <a:endParaRPr lang="en-US" dirty="0"/>
        </a:p>
      </dgm:t>
    </dgm:pt>
    <dgm:pt modelId="{6B4B5F94-0243-49FF-84C5-FEC3E29A9479}" type="parTrans" cxnId="{9ADAE567-1E97-4AAE-ABC6-9DE7F151D786}">
      <dgm:prSet/>
      <dgm:spPr/>
      <dgm:t>
        <a:bodyPr/>
        <a:lstStyle/>
        <a:p>
          <a:endParaRPr lang="en-US"/>
        </a:p>
      </dgm:t>
    </dgm:pt>
    <dgm:pt modelId="{D51074AC-2DD3-4188-B5F4-3F0549A7C71D}" type="sibTrans" cxnId="{9ADAE567-1E97-4AAE-ABC6-9DE7F151D786}">
      <dgm:prSet/>
      <dgm:spPr/>
      <dgm:t>
        <a:bodyPr/>
        <a:lstStyle/>
        <a:p>
          <a:endParaRPr lang="en-US"/>
        </a:p>
      </dgm:t>
    </dgm:pt>
    <dgm:pt modelId="{4FB2B9F1-B110-4E00-9AAE-F2BCD7F0592C}">
      <dgm:prSet phldrT="[Text]"/>
      <dgm:spPr/>
      <dgm:t>
        <a:bodyPr/>
        <a:lstStyle/>
        <a:p>
          <a:r>
            <a:rPr lang="en-US" dirty="0" err="1" smtClean="0"/>
            <a:t>Usia</a:t>
          </a:r>
          <a:r>
            <a:rPr lang="en-US" dirty="0" smtClean="0"/>
            <a:t> </a:t>
          </a:r>
          <a:r>
            <a:rPr lang="en-US" dirty="0" err="1" smtClean="0"/>
            <a:t>minggu</a:t>
          </a:r>
          <a:r>
            <a:rPr lang="en-US" dirty="0" smtClean="0"/>
            <a:t> 6: </a:t>
          </a:r>
          <a:r>
            <a:rPr lang="en-US" dirty="0" err="1" smtClean="0"/>
            <a:t>mengeluarkan</a:t>
          </a:r>
          <a:r>
            <a:rPr lang="en-US" dirty="0" smtClean="0"/>
            <a:t> </a:t>
          </a:r>
          <a:r>
            <a:rPr lang="en-US" dirty="0" err="1" smtClean="0"/>
            <a:t>bunyi</a:t>
          </a:r>
          <a:r>
            <a:rPr lang="en-US" dirty="0" smtClean="0"/>
            <a:t> </a:t>
          </a:r>
          <a:r>
            <a:rPr lang="en-US" dirty="0" err="1" smtClean="0"/>
            <a:t>mirip</a:t>
          </a:r>
          <a:r>
            <a:rPr lang="en-US" dirty="0" smtClean="0"/>
            <a:t> </a:t>
          </a:r>
          <a:r>
            <a:rPr lang="en-US" dirty="0" err="1" smtClean="0"/>
            <a:t>konsonan</a:t>
          </a:r>
          <a:r>
            <a:rPr lang="en-US" dirty="0" smtClean="0"/>
            <a:t>/ </a:t>
          </a:r>
          <a:r>
            <a:rPr lang="en-US" dirty="0" err="1" smtClean="0"/>
            <a:t>vokal</a:t>
          </a:r>
          <a:r>
            <a:rPr lang="en-US" dirty="0" smtClean="0"/>
            <a:t> (</a:t>
          </a:r>
          <a:r>
            <a:rPr lang="en-US" dirty="0" err="1" smtClean="0"/>
            <a:t>dekutan</a:t>
          </a:r>
          <a:r>
            <a:rPr lang="en-US" dirty="0" smtClean="0"/>
            <a:t>/cooing)</a:t>
          </a:r>
          <a:endParaRPr lang="en-US" dirty="0"/>
        </a:p>
      </dgm:t>
    </dgm:pt>
    <dgm:pt modelId="{E406A05C-03F8-41DD-822D-10DFB2BA1424}" type="parTrans" cxnId="{65BB55A6-75FE-47BB-83B4-83581D061FDC}">
      <dgm:prSet/>
      <dgm:spPr/>
      <dgm:t>
        <a:bodyPr/>
        <a:lstStyle/>
        <a:p>
          <a:endParaRPr lang="en-US"/>
        </a:p>
      </dgm:t>
    </dgm:pt>
    <dgm:pt modelId="{623461C3-39C6-4F4A-AE5E-122064F7C554}" type="sibTrans" cxnId="{65BB55A6-75FE-47BB-83B4-83581D061FDC}">
      <dgm:prSet/>
      <dgm:spPr/>
      <dgm:t>
        <a:bodyPr/>
        <a:lstStyle/>
        <a:p>
          <a:endParaRPr lang="en-US"/>
        </a:p>
      </dgm:t>
    </dgm:pt>
    <dgm:pt modelId="{14005C4B-B378-4B55-B770-2DB09C17959F}">
      <dgm:prSet phldrT="[Text]"/>
      <dgm:spPr/>
      <dgm:t>
        <a:bodyPr/>
        <a:lstStyle/>
        <a:p>
          <a:r>
            <a:rPr lang="en-US" dirty="0" err="1" smtClean="0"/>
            <a:t>Usia</a:t>
          </a:r>
          <a:r>
            <a:rPr lang="en-US" dirty="0" smtClean="0"/>
            <a:t> 6 </a:t>
          </a:r>
          <a:r>
            <a:rPr lang="en-US" dirty="0" err="1" smtClean="0"/>
            <a:t>bulan</a:t>
          </a:r>
          <a:r>
            <a:rPr lang="en-US" dirty="0" smtClean="0"/>
            <a:t>: </a:t>
          </a:r>
          <a:r>
            <a:rPr lang="en-US" dirty="0" err="1" smtClean="0"/>
            <a:t>celotehan</a:t>
          </a:r>
          <a:r>
            <a:rPr lang="en-US" dirty="0" smtClean="0"/>
            <a:t>/ babbling- </a:t>
          </a:r>
          <a:r>
            <a:rPr lang="en-US" dirty="0" err="1" smtClean="0"/>
            <a:t>mencampur</a:t>
          </a:r>
          <a:r>
            <a:rPr lang="en-US" dirty="0" smtClean="0"/>
            <a:t> </a:t>
          </a:r>
          <a:r>
            <a:rPr lang="en-US" dirty="0" err="1" smtClean="0"/>
            <a:t>konsonan</a:t>
          </a:r>
          <a:r>
            <a:rPr lang="en-US" dirty="0" smtClean="0"/>
            <a:t> (</a:t>
          </a:r>
          <a:r>
            <a:rPr lang="en-US" dirty="0" err="1" smtClean="0"/>
            <a:t>billabial</a:t>
          </a:r>
          <a:r>
            <a:rPr lang="en-US" dirty="0" smtClean="0"/>
            <a:t> </a:t>
          </a:r>
          <a:r>
            <a:rPr lang="en-US" dirty="0" err="1" smtClean="0"/>
            <a:t>hambat</a:t>
          </a:r>
          <a:r>
            <a:rPr lang="en-US" dirty="0" smtClean="0"/>
            <a:t>/ bilabial </a:t>
          </a:r>
          <a:r>
            <a:rPr lang="en-US" dirty="0" err="1" smtClean="0"/>
            <a:t>nal</a:t>
          </a:r>
          <a:r>
            <a:rPr lang="en-US" dirty="0" smtClean="0"/>
            <a:t>) </a:t>
          </a:r>
          <a:r>
            <a:rPr lang="en-US" dirty="0" err="1" smtClean="0"/>
            <a:t>dan</a:t>
          </a:r>
          <a:r>
            <a:rPr lang="en-US" dirty="0" smtClean="0"/>
            <a:t> </a:t>
          </a:r>
          <a:r>
            <a:rPr lang="en-US" dirty="0" err="1" smtClean="0"/>
            <a:t>vokal</a:t>
          </a:r>
          <a:r>
            <a:rPr lang="en-US" dirty="0" smtClean="0"/>
            <a:t>, </a:t>
          </a:r>
          <a:r>
            <a:rPr lang="en-US" dirty="0" err="1" smtClean="0"/>
            <a:t>struktur</a:t>
          </a:r>
          <a:r>
            <a:rPr lang="en-US" dirty="0" smtClean="0"/>
            <a:t> CV , </a:t>
          </a:r>
          <a:r>
            <a:rPr lang="en-US" dirty="0" err="1" smtClean="0"/>
            <a:t>struktur</a:t>
          </a:r>
          <a:r>
            <a:rPr lang="en-US" dirty="0" smtClean="0"/>
            <a:t> </a:t>
          </a:r>
          <a:r>
            <a:rPr lang="en-US" dirty="0" err="1" smtClean="0"/>
            <a:t>ini</a:t>
          </a:r>
          <a:r>
            <a:rPr lang="en-US" dirty="0" smtClean="0"/>
            <a:t> </a:t>
          </a:r>
          <a:r>
            <a:rPr lang="en-US" dirty="0" err="1" smtClean="0"/>
            <a:t>diulang</a:t>
          </a:r>
          <a:endParaRPr lang="en-US" dirty="0"/>
        </a:p>
      </dgm:t>
    </dgm:pt>
    <dgm:pt modelId="{FA010160-B82F-4BDE-AF36-BFC9B1205A1B}" type="parTrans" cxnId="{05183308-DB87-411D-A4D1-3C7446CC02F4}">
      <dgm:prSet/>
      <dgm:spPr/>
      <dgm:t>
        <a:bodyPr/>
        <a:lstStyle/>
        <a:p>
          <a:endParaRPr lang="en-US"/>
        </a:p>
      </dgm:t>
    </dgm:pt>
    <dgm:pt modelId="{2FF2BD6C-779D-43DA-8882-94217BB70C61}" type="sibTrans" cxnId="{05183308-DB87-411D-A4D1-3C7446CC02F4}">
      <dgm:prSet/>
      <dgm:spPr/>
      <dgm:t>
        <a:bodyPr/>
        <a:lstStyle/>
        <a:p>
          <a:endParaRPr lang="en-US"/>
        </a:p>
      </dgm:t>
    </dgm:pt>
    <dgm:pt modelId="{22901087-66F9-4F77-ACEB-083C3BB75F80}">
      <dgm:prSet phldrT="[Text]"/>
      <dgm:spPr/>
      <dgm:t>
        <a:bodyPr/>
        <a:lstStyle/>
        <a:p>
          <a:r>
            <a:rPr lang="en-US" dirty="0" err="1" smtClean="0"/>
            <a:t>Umur</a:t>
          </a:r>
          <a:r>
            <a:rPr lang="en-US" dirty="0" smtClean="0"/>
            <a:t> 1,0 (</a:t>
          </a:r>
          <a:r>
            <a:rPr lang="en-US" dirty="0" err="1" smtClean="0"/>
            <a:t>anak</a:t>
          </a:r>
          <a:r>
            <a:rPr lang="en-US" dirty="0" smtClean="0"/>
            <a:t> </a:t>
          </a:r>
          <a:r>
            <a:rPr lang="en-US" dirty="0" err="1" smtClean="0"/>
            <a:t>barat</a:t>
          </a:r>
          <a:r>
            <a:rPr lang="en-US" dirty="0" smtClean="0"/>
            <a:t>), 1,6 (</a:t>
          </a:r>
          <a:r>
            <a:rPr lang="en-US" dirty="0" err="1" smtClean="0"/>
            <a:t>anak</a:t>
          </a:r>
          <a:r>
            <a:rPr lang="en-US" dirty="0" smtClean="0"/>
            <a:t> Indonesia): </a:t>
          </a:r>
          <a:r>
            <a:rPr lang="en-US" dirty="0" err="1" smtClean="0"/>
            <a:t>kata</a:t>
          </a:r>
          <a:r>
            <a:rPr lang="en-US" dirty="0" smtClean="0"/>
            <a:t> </a:t>
          </a:r>
          <a:r>
            <a:rPr lang="en-US" dirty="0" err="1" smtClean="0"/>
            <a:t>pertama</a:t>
          </a:r>
          <a:r>
            <a:rPr lang="en-US" dirty="0" smtClean="0"/>
            <a:t> (</a:t>
          </a:r>
          <a:r>
            <a:rPr lang="en-US" dirty="0" err="1" smtClean="0"/>
            <a:t>monosilabik</a:t>
          </a:r>
          <a:r>
            <a:rPr lang="en-US" dirty="0" smtClean="0"/>
            <a:t>)</a:t>
          </a:r>
          <a:endParaRPr lang="en-US" dirty="0"/>
        </a:p>
      </dgm:t>
    </dgm:pt>
    <dgm:pt modelId="{7D67DE2F-FC2C-4ADD-86E2-C56A9E6126BD}" type="parTrans" cxnId="{190B16D0-2BC0-4795-B9F6-9A07D2CFF5B8}">
      <dgm:prSet/>
      <dgm:spPr/>
      <dgm:t>
        <a:bodyPr/>
        <a:lstStyle/>
        <a:p>
          <a:endParaRPr lang="en-US"/>
        </a:p>
      </dgm:t>
    </dgm:pt>
    <dgm:pt modelId="{AD1830CE-77D1-4909-931E-F64A536573F0}" type="sibTrans" cxnId="{190B16D0-2BC0-4795-B9F6-9A07D2CFF5B8}">
      <dgm:prSet/>
      <dgm:spPr/>
      <dgm:t>
        <a:bodyPr/>
        <a:lstStyle/>
        <a:p>
          <a:endParaRPr lang="en-US"/>
        </a:p>
      </dgm:t>
    </dgm:pt>
    <dgm:pt modelId="{9ABBCB13-C434-4753-AEFB-4FAEEF50B7A4}">
      <dgm:prSet phldrT="[Text]"/>
      <dgm:spPr/>
      <dgm:t>
        <a:bodyPr/>
        <a:lstStyle/>
        <a:p>
          <a:r>
            <a:rPr lang="en-US" dirty="0" err="1" smtClean="0"/>
            <a:t>Umur</a:t>
          </a:r>
          <a:r>
            <a:rPr lang="en-US" dirty="0" smtClean="0"/>
            <a:t> 2,0: </a:t>
          </a:r>
          <a:r>
            <a:rPr lang="en-US" dirty="0" err="1" smtClean="0"/>
            <a:t>konsonan</a:t>
          </a:r>
          <a:r>
            <a:rPr lang="en-US" dirty="0" smtClean="0"/>
            <a:t> </a:t>
          </a:r>
          <a:r>
            <a:rPr lang="en-US" dirty="0" err="1" smtClean="0"/>
            <a:t>akhir</a:t>
          </a:r>
          <a:r>
            <a:rPr lang="en-US" dirty="0" smtClean="0"/>
            <a:t> </a:t>
          </a:r>
          <a:r>
            <a:rPr lang="en-US" dirty="0" err="1" smtClean="0"/>
            <a:t>belum</a:t>
          </a:r>
          <a:r>
            <a:rPr lang="en-US" dirty="0" smtClean="0"/>
            <a:t> </a:t>
          </a:r>
          <a:r>
            <a:rPr lang="en-US" dirty="0" err="1" smtClean="0"/>
            <a:t>muncul</a:t>
          </a:r>
          <a:r>
            <a:rPr lang="en-US" dirty="0" smtClean="0"/>
            <a:t>, </a:t>
          </a:r>
          <a:r>
            <a:rPr lang="en-US" dirty="0" err="1" smtClean="0"/>
            <a:t>konsonan</a:t>
          </a:r>
          <a:r>
            <a:rPr lang="en-US" dirty="0" smtClean="0"/>
            <a:t> alveolar </a:t>
          </a:r>
          <a:r>
            <a:rPr lang="en-US" dirty="0" err="1" smtClean="0"/>
            <a:t>dan</a:t>
          </a:r>
          <a:r>
            <a:rPr lang="en-US" dirty="0" smtClean="0"/>
            <a:t> velar, jam &gt; tam / dam</a:t>
          </a:r>
          <a:endParaRPr lang="en-US" dirty="0"/>
        </a:p>
      </dgm:t>
    </dgm:pt>
    <dgm:pt modelId="{247D69D8-3D5D-4AEB-A4AF-02E0F124C99D}" type="parTrans" cxnId="{17AB8C33-9057-4226-9938-A64D128C01F3}">
      <dgm:prSet/>
      <dgm:spPr/>
      <dgm:t>
        <a:bodyPr/>
        <a:lstStyle/>
        <a:p>
          <a:endParaRPr lang="en-US"/>
        </a:p>
      </dgm:t>
    </dgm:pt>
    <dgm:pt modelId="{5B81484F-D388-4567-B7A0-217B20AF8389}" type="sibTrans" cxnId="{17AB8C33-9057-4226-9938-A64D128C01F3}">
      <dgm:prSet/>
      <dgm:spPr/>
      <dgm:t>
        <a:bodyPr/>
        <a:lstStyle/>
        <a:p>
          <a:endParaRPr lang="en-US"/>
        </a:p>
      </dgm:t>
    </dgm:pt>
    <dgm:pt modelId="{8536F925-8D23-47B5-B68F-6C2BB8709933}" type="pres">
      <dgm:prSet presAssocID="{5A555AD1-E2EB-475B-A351-AF459C865FEB}" presName="diagram" presStyleCnt="0">
        <dgm:presLayoutVars>
          <dgm:chPref val="1"/>
          <dgm:dir/>
          <dgm:animOne val="branch"/>
          <dgm:animLvl val="lvl"/>
          <dgm:resizeHandles/>
        </dgm:presLayoutVars>
      </dgm:prSet>
      <dgm:spPr/>
      <dgm:t>
        <a:bodyPr/>
        <a:lstStyle/>
        <a:p>
          <a:endParaRPr lang="en-US"/>
        </a:p>
      </dgm:t>
    </dgm:pt>
    <dgm:pt modelId="{6FF847F3-D9DE-4335-9B7D-55D28DAB9F09}" type="pres">
      <dgm:prSet presAssocID="{153E4856-EFEE-4F73-9F51-0CB9998D4828}" presName="root" presStyleCnt="0"/>
      <dgm:spPr/>
    </dgm:pt>
    <dgm:pt modelId="{FE17FF39-125C-4DFA-96A5-8DD773690127}" type="pres">
      <dgm:prSet presAssocID="{153E4856-EFEE-4F73-9F51-0CB9998D4828}" presName="rootComposite" presStyleCnt="0"/>
      <dgm:spPr/>
    </dgm:pt>
    <dgm:pt modelId="{2EE6EA7D-C4CA-445D-BAE9-2DEB911B3E13}" type="pres">
      <dgm:prSet presAssocID="{153E4856-EFEE-4F73-9F51-0CB9998D4828}" presName="rootText" presStyleLbl="node1" presStyleIdx="0" presStyleCnt="1" custScaleX="537253" custLinFactNeighborX="27865" custLinFactNeighborY="-86"/>
      <dgm:spPr/>
      <dgm:t>
        <a:bodyPr/>
        <a:lstStyle/>
        <a:p>
          <a:endParaRPr lang="en-US"/>
        </a:p>
      </dgm:t>
    </dgm:pt>
    <dgm:pt modelId="{C7637105-DFE4-436A-A8B8-135FBB0AA9AC}" type="pres">
      <dgm:prSet presAssocID="{153E4856-EFEE-4F73-9F51-0CB9998D4828}" presName="rootConnector" presStyleLbl="node1" presStyleIdx="0" presStyleCnt="1"/>
      <dgm:spPr/>
      <dgm:t>
        <a:bodyPr/>
        <a:lstStyle/>
        <a:p>
          <a:endParaRPr lang="en-US"/>
        </a:p>
      </dgm:t>
    </dgm:pt>
    <dgm:pt modelId="{B9607C6D-3F46-4F4F-B95C-A3692768683B}" type="pres">
      <dgm:prSet presAssocID="{153E4856-EFEE-4F73-9F51-0CB9998D4828}" presName="childShape" presStyleCnt="0"/>
      <dgm:spPr/>
    </dgm:pt>
    <dgm:pt modelId="{FD95B416-0B9D-4BDE-9983-0489DB0207A2}" type="pres">
      <dgm:prSet presAssocID="{E406A05C-03F8-41DD-822D-10DFB2BA1424}" presName="Name13" presStyleLbl="parChTrans1D2" presStyleIdx="0" presStyleCnt="4"/>
      <dgm:spPr/>
      <dgm:t>
        <a:bodyPr/>
        <a:lstStyle/>
        <a:p>
          <a:endParaRPr lang="en-US"/>
        </a:p>
      </dgm:t>
    </dgm:pt>
    <dgm:pt modelId="{574FB450-97B3-4A07-9D08-B693E6A9CEFB}" type="pres">
      <dgm:prSet presAssocID="{4FB2B9F1-B110-4E00-9AAE-F2BCD7F0592C}" presName="childText" presStyleLbl="bgAcc1" presStyleIdx="0" presStyleCnt="4" custScaleX="741573">
        <dgm:presLayoutVars>
          <dgm:bulletEnabled val="1"/>
        </dgm:presLayoutVars>
      </dgm:prSet>
      <dgm:spPr/>
      <dgm:t>
        <a:bodyPr/>
        <a:lstStyle/>
        <a:p>
          <a:endParaRPr lang="en-US"/>
        </a:p>
      </dgm:t>
    </dgm:pt>
    <dgm:pt modelId="{3CDE6C16-FF63-42BA-9EAD-58DFDCD3D225}" type="pres">
      <dgm:prSet presAssocID="{FA010160-B82F-4BDE-AF36-BFC9B1205A1B}" presName="Name13" presStyleLbl="parChTrans1D2" presStyleIdx="1" presStyleCnt="4"/>
      <dgm:spPr/>
      <dgm:t>
        <a:bodyPr/>
        <a:lstStyle/>
        <a:p>
          <a:endParaRPr lang="en-US"/>
        </a:p>
      </dgm:t>
    </dgm:pt>
    <dgm:pt modelId="{9C281A00-E094-4A6D-9337-76CE3AA84BDC}" type="pres">
      <dgm:prSet presAssocID="{14005C4B-B378-4B55-B770-2DB09C17959F}" presName="childText" presStyleLbl="bgAcc1" presStyleIdx="1" presStyleCnt="4" custScaleX="738083">
        <dgm:presLayoutVars>
          <dgm:bulletEnabled val="1"/>
        </dgm:presLayoutVars>
      </dgm:prSet>
      <dgm:spPr/>
      <dgm:t>
        <a:bodyPr/>
        <a:lstStyle/>
        <a:p>
          <a:endParaRPr lang="en-US"/>
        </a:p>
      </dgm:t>
    </dgm:pt>
    <dgm:pt modelId="{73BB5456-75A9-45EF-8277-0E506E07E98C}" type="pres">
      <dgm:prSet presAssocID="{7D67DE2F-FC2C-4ADD-86E2-C56A9E6126BD}" presName="Name13" presStyleLbl="parChTrans1D2" presStyleIdx="2" presStyleCnt="4"/>
      <dgm:spPr/>
      <dgm:t>
        <a:bodyPr/>
        <a:lstStyle/>
        <a:p>
          <a:endParaRPr lang="en-US"/>
        </a:p>
      </dgm:t>
    </dgm:pt>
    <dgm:pt modelId="{324AB7CA-EA4A-42C6-AAD4-A42644CE6B0B}" type="pres">
      <dgm:prSet presAssocID="{22901087-66F9-4F77-ACEB-083C3BB75F80}" presName="childText" presStyleLbl="bgAcc1" presStyleIdx="2" presStyleCnt="4" custScaleX="814162">
        <dgm:presLayoutVars>
          <dgm:bulletEnabled val="1"/>
        </dgm:presLayoutVars>
      </dgm:prSet>
      <dgm:spPr/>
      <dgm:t>
        <a:bodyPr/>
        <a:lstStyle/>
        <a:p>
          <a:endParaRPr lang="en-US"/>
        </a:p>
      </dgm:t>
    </dgm:pt>
    <dgm:pt modelId="{58F3591C-BD8E-4FFF-8A72-110C70459F66}" type="pres">
      <dgm:prSet presAssocID="{247D69D8-3D5D-4AEB-A4AF-02E0F124C99D}" presName="Name13" presStyleLbl="parChTrans1D2" presStyleIdx="3" presStyleCnt="4"/>
      <dgm:spPr/>
      <dgm:t>
        <a:bodyPr/>
        <a:lstStyle/>
        <a:p>
          <a:endParaRPr lang="en-US"/>
        </a:p>
      </dgm:t>
    </dgm:pt>
    <dgm:pt modelId="{4E3C3FF8-A0BE-45A1-9B88-1B71F1DBE116}" type="pres">
      <dgm:prSet presAssocID="{9ABBCB13-C434-4753-AEFB-4FAEEF50B7A4}" presName="childText" presStyleLbl="bgAcc1" presStyleIdx="3" presStyleCnt="4" custScaleX="771459">
        <dgm:presLayoutVars>
          <dgm:bulletEnabled val="1"/>
        </dgm:presLayoutVars>
      </dgm:prSet>
      <dgm:spPr/>
      <dgm:t>
        <a:bodyPr/>
        <a:lstStyle/>
        <a:p>
          <a:endParaRPr lang="en-US"/>
        </a:p>
      </dgm:t>
    </dgm:pt>
  </dgm:ptLst>
  <dgm:cxnLst>
    <dgm:cxn modelId="{43F706CE-3129-46D8-B2FA-9EE2D13A9106}" type="presOf" srcId="{22901087-66F9-4F77-ACEB-083C3BB75F80}" destId="{324AB7CA-EA4A-42C6-AAD4-A42644CE6B0B}" srcOrd="0" destOrd="0" presId="urn:microsoft.com/office/officeart/2005/8/layout/hierarchy3"/>
    <dgm:cxn modelId="{05183308-DB87-411D-A4D1-3C7446CC02F4}" srcId="{153E4856-EFEE-4F73-9F51-0CB9998D4828}" destId="{14005C4B-B378-4B55-B770-2DB09C17959F}" srcOrd="1" destOrd="0" parTransId="{FA010160-B82F-4BDE-AF36-BFC9B1205A1B}" sibTransId="{2FF2BD6C-779D-43DA-8882-94217BB70C61}"/>
    <dgm:cxn modelId="{BD23AC84-F0E0-41EC-919F-C7F4E60E7F5B}" type="presOf" srcId="{5A555AD1-E2EB-475B-A351-AF459C865FEB}" destId="{8536F925-8D23-47B5-B68F-6C2BB8709933}" srcOrd="0" destOrd="0" presId="urn:microsoft.com/office/officeart/2005/8/layout/hierarchy3"/>
    <dgm:cxn modelId="{190B16D0-2BC0-4795-B9F6-9A07D2CFF5B8}" srcId="{153E4856-EFEE-4F73-9F51-0CB9998D4828}" destId="{22901087-66F9-4F77-ACEB-083C3BB75F80}" srcOrd="2" destOrd="0" parTransId="{7D67DE2F-FC2C-4ADD-86E2-C56A9E6126BD}" sibTransId="{AD1830CE-77D1-4909-931E-F64A536573F0}"/>
    <dgm:cxn modelId="{26988160-950B-49CD-B7E5-6A0FD1E50E4A}" type="presOf" srcId="{4FB2B9F1-B110-4E00-9AAE-F2BCD7F0592C}" destId="{574FB450-97B3-4A07-9D08-B693E6A9CEFB}" srcOrd="0" destOrd="0" presId="urn:microsoft.com/office/officeart/2005/8/layout/hierarchy3"/>
    <dgm:cxn modelId="{17AB8C33-9057-4226-9938-A64D128C01F3}" srcId="{153E4856-EFEE-4F73-9F51-0CB9998D4828}" destId="{9ABBCB13-C434-4753-AEFB-4FAEEF50B7A4}" srcOrd="3" destOrd="0" parTransId="{247D69D8-3D5D-4AEB-A4AF-02E0F124C99D}" sibTransId="{5B81484F-D388-4567-B7A0-217B20AF8389}"/>
    <dgm:cxn modelId="{7C7B5378-16B4-4729-A791-FD9C16A88E06}" type="presOf" srcId="{153E4856-EFEE-4F73-9F51-0CB9998D4828}" destId="{C7637105-DFE4-436A-A8B8-135FBB0AA9AC}" srcOrd="1" destOrd="0" presId="urn:microsoft.com/office/officeart/2005/8/layout/hierarchy3"/>
    <dgm:cxn modelId="{9ADAE567-1E97-4AAE-ABC6-9DE7F151D786}" srcId="{5A555AD1-E2EB-475B-A351-AF459C865FEB}" destId="{153E4856-EFEE-4F73-9F51-0CB9998D4828}" srcOrd="0" destOrd="0" parTransId="{6B4B5F94-0243-49FF-84C5-FEC3E29A9479}" sibTransId="{D51074AC-2DD3-4188-B5F4-3F0549A7C71D}"/>
    <dgm:cxn modelId="{13D10CDC-A1E1-4C47-A583-F4000BE53608}" type="presOf" srcId="{7D67DE2F-FC2C-4ADD-86E2-C56A9E6126BD}" destId="{73BB5456-75A9-45EF-8277-0E506E07E98C}" srcOrd="0" destOrd="0" presId="urn:microsoft.com/office/officeart/2005/8/layout/hierarchy3"/>
    <dgm:cxn modelId="{65BB55A6-75FE-47BB-83B4-83581D061FDC}" srcId="{153E4856-EFEE-4F73-9F51-0CB9998D4828}" destId="{4FB2B9F1-B110-4E00-9AAE-F2BCD7F0592C}" srcOrd="0" destOrd="0" parTransId="{E406A05C-03F8-41DD-822D-10DFB2BA1424}" sibTransId="{623461C3-39C6-4F4A-AE5E-122064F7C554}"/>
    <dgm:cxn modelId="{2C286AD4-1637-481D-90D9-A230E8208C41}" type="presOf" srcId="{247D69D8-3D5D-4AEB-A4AF-02E0F124C99D}" destId="{58F3591C-BD8E-4FFF-8A72-110C70459F66}" srcOrd="0" destOrd="0" presId="urn:microsoft.com/office/officeart/2005/8/layout/hierarchy3"/>
    <dgm:cxn modelId="{0D5DC772-A8CC-440A-B0B3-1B36DA0455A9}" type="presOf" srcId="{9ABBCB13-C434-4753-AEFB-4FAEEF50B7A4}" destId="{4E3C3FF8-A0BE-45A1-9B88-1B71F1DBE116}" srcOrd="0" destOrd="0" presId="urn:microsoft.com/office/officeart/2005/8/layout/hierarchy3"/>
    <dgm:cxn modelId="{CF375E93-DF81-4D8C-880F-69B17652FD96}" type="presOf" srcId="{FA010160-B82F-4BDE-AF36-BFC9B1205A1B}" destId="{3CDE6C16-FF63-42BA-9EAD-58DFDCD3D225}" srcOrd="0" destOrd="0" presId="urn:microsoft.com/office/officeart/2005/8/layout/hierarchy3"/>
    <dgm:cxn modelId="{29A8A9F3-B024-4B2F-B34A-90D36B425F80}" type="presOf" srcId="{153E4856-EFEE-4F73-9F51-0CB9998D4828}" destId="{2EE6EA7D-C4CA-445D-BAE9-2DEB911B3E13}" srcOrd="0" destOrd="0" presId="urn:microsoft.com/office/officeart/2005/8/layout/hierarchy3"/>
    <dgm:cxn modelId="{A5280C0E-7E63-4225-85AC-5F4152D12EC6}" type="presOf" srcId="{E406A05C-03F8-41DD-822D-10DFB2BA1424}" destId="{FD95B416-0B9D-4BDE-9983-0489DB0207A2}" srcOrd="0" destOrd="0" presId="urn:microsoft.com/office/officeart/2005/8/layout/hierarchy3"/>
    <dgm:cxn modelId="{199067A8-4B30-4784-AEA8-C08DA1098AC8}" type="presOf" srcId="{14005C4B-B378-4B55-B770-2DB09C17959F}" destId="{9C281A00-E094-4A6D-9337-76CE3AA84BDC}" srcOrd="0" destOrd="0" presId="urn:microsoft.com/office/officeart/2005/8/layout/hierarchy3"/>
    <dgm:cxn modelId="{CC232737-A4ED-49C6-895C-E175D758665A}" type="presParOf" srcId="{8536F925-8D23-47B5-B68F-6C2BB8709933}" destId="{6FF847F3-D9DE-4335-9B7D-55D28DAB9F09}" srcOrd="0" destOrd="0" presId="urn:microsoft.com/office/officeart/2005/8/layout/hierarchy3"/>
    <dgm:cxn modelId="{A4A1BFC8-09A2-4464-9CB7-8F338F55076E}" type="presParOf" srcId="{6FF847F3-D9DE-4335-9B7D-55D28DAB9F09}" destId="{FE17FF39-125C-4DFA-96A5-8DD773690127}" srcOrd="0" destOrd="0" presId="urn:microsoft.com/office/officeart/2005/8/layout/hierarchy3"/>
    <dgm:cxn modelId="{D9203F40-E2E0-4B74-9341-320B9E71C097}" type="presParOf" srcId="{FE17FF39-125C-4DFA-96A5-8DD773690127}" destId="{2EE6EA7D-C4CA-445D-BAE9-2DEB911B3E13}" srcOrd="0" destOrd="0" presId="urn:microsoft.com/office/officeart/2005/8/layout/hierarchy3"/>
    <dgm:cxn modelId="{B451ADDA-96C3-4AD7-8B12-2F8487DBB997}" type="presParOf" srcId="{FE17FF39-125C-4DFA-96A5-8DD773690127}" destId="{C7637105-DFE4-436A-A8B8-135FBB0AA9AC}" srcOrd="1" destOrd="0" presId="urn:microsoft.com/office/officeart/2005/8/layout/hierarchy3"/>
    <dgm:cxn modelId="{C3498DE7-0029-4C62-831C-028E2922A501}" type="presParOf" srcId="{6FF847F3-D9DE-4335-9B7D-55D28DAB9F09}" destId="{B9607C6D-3F46-4F4F-B95C-A3692768683B}" srcOrd="1" destOrd="0" presId="urn:microsoft.com/office/officeart/2005/8/layout/hierarchy3"/>
    <dgm:cxn modelId="{EFF03E2B-E6F7-40DC-9799-09C83F81AA9C}" type="presParOf" srcId="{B9607C6D-3F46-4F4F-B95C-A3692768683B}" destId="{FD95B416-0B9D-4BDE-9983-0489DB0207A2}" srcOrd="0" destOrd="0" presId="urn:microsoft.com/office/officeart/2005/8/layout/hierarchy3"/>
    <dgm:cxn modelId="{BBD5A35E-02B1-4757-B043-B4B6CDFB031B}" type="presParOf" srcId="{B9607C6D-3F46-4F4F-B95C-A3692768683B}" destId="{574FB450-97B3-4A07-9D08-B693E6A9CEFB}" srcOrd="1" destOrd="0" presId="urn:microsoft.com/office/officeart/2005/8/layout/hierarchy3"/>
    <dgm:cxn modelId="{A07C2307-B2FC-47D3-9DAB-378DBBF01C74}" type="presParOf" srcId="{B9607C6D-3F46-4F4F-B95C-A3692768683B}" destId="{3CDE6C16-FF63-42BA-9EAD-58DFDCD3D225}" srcOrd="2" destOrd="0" presId="urn:microsoft.com/office/officeart/2005/8/layout/hierarchy3"/>
    <dgm:cxn modelId="{F0D2E889-25AC-4BA5-A67C-D1114DC8AAF2}" type="presParOf" srcId="{B9607C6D-3F46-4F4F-B95C-A3692768683B}" destId="{9C281A00-E094-4A6D-9337-76CE3AA84BDC}" srcOrd="3" destOrd="0" presId="urn:microsoft.com/office/officeart/2005/8/layout/hierarchy3"/>
    <dgm:cxn modelId="{92803ED7-FE71-4464-AEBD-3E42902F265D}" type="presParOf" srcId="{B9607C6D-3F46-4F4F-B95C-A3692768683B}" destId="{73BB5456-75A9-45EF-8277-0E506E07E98C}" srcOrd="4" destOrd="0" presId="urn:microsoft.com/office/officeart/2005/8/layout/hierarchy3"/>
    <dgm:cxn modelId="{0D1393B5-1532-438F-8D0A-53F9332D79DC}" type="presParOf" srcId="{B9607C6D-3F46-4F4F-B95C-A3692768683B}" destId="{324AB7CA-EA4A-42C6-AAD4-A42644CE6B0B}" srcOrd="5" destOrd="0" presId="urn:microsoft.com/office/officeart/2005/8/layout/hierarchy3"/>
    <dgm:cxn modelId="{0CD95EB3-8634-4AC8-AFCB-90C5FD88C369}" type="presParOf" srcId="{B9607C6D-3F46-4F4F-B95C-A3692768683B}" destId="{58F3591C-BD8E-4FFF-8A72-110C70459F66}" srcOrd="6" destOrd="0" presId="urn:microsoft.com/office/officeart/2005/8/layout/hierarchy3"/>
    <dgm:cxn modelId="{9D82938E-4E8D-4469-A2FE-A6A137C7977E}" type="presParOf" srcId="{B9607C6D-3F46-4F4F-B95C-A3692768683B}" destId="{4E3C3FF8-A0BE-45A1-9B88-1B71F1DBE11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5DC4D1-CA22-4164-97BF-86EF03204608}" type="doc">
      <dgm:prSet loTypeId="urn:microsoft.com/office/officeart/2005/8/layout/hList6" loCatId="list" qsTypeId="urn:microsoft.com/office/officeart/2005/8/quickstyle/simple3" qsCatId="simple" csTypeId="urn:microsoft.com/office/officeart/2005/8/colors/accent1_2" csCatId="accent1" phldr="1"/>
      <dgm:spPr/>
      <dgm:t>
        <a:bodyPr/>
        <a:lstStyle/>
        <a:p>
          <a:endParaRPr lang="id-ID"/>
        </a:p>
      </dgm:t>
    </dgm:pt>
    <dgm:pt modelId="{E2E6B5F2-560B-48F4-A6F6-6D085324A7F1}">
      <dgm:prSet/>
      <dgm:spPr/>
      <dgm:t>
        <a:bodyPr/>
        <a:lstStyle/>
        <a:p>
          <a:pPr rtl="0"/>
          <a:r>
            <a:rPr lang="id-ID" dirty="0" smtClean="0"/>
            <a:t>Sintaktik: kata, frasa, kalimat</a:t>
          </a:r>
        </a:p>
        <a:p>
          <a:pPr rtl="0"/>
          <a:endParaRPr lang="id-ID" dirty="0"/>
        </a:p>
      </dgm:t>
    </dgm:pt>
    <dgm:pt modelId="{0CC08666-1D6A-4A05-AD1E-419D1D8F8704}" type="parTrans" cxnId="{264043F7-9473-4AC1-83CB-E8C30C248FF9}">
      <dgm:prSet/>
      <dgm:spPr/>
      <dgm:t>
        <a:bodyPr/>
        <a:lstStyle/>
        <a:p>
          <a:endParaRPr lang="id-ID"/>
        </a:p>
      </dgm:t>
    </dgm:pt>
    <dgm:pt modelId="{318F8989-4FA6-47E3-BF22-3CCFDBBC5F8B}" type="sibTrans" cxnId="{264043F7-9473-4AC1-83CB-E8C30C248FF9}">
      <dgm:prSet/>
      <dgm:spPr/>
      <dgm:t>
        <a:bodyPr/>
        <a:lstStyle/>
        <a:p>
          <a:endParaRPr lang="id-ID"/>
        </a:p>
      </dgm:t>
    </dgm:pt>
    <dgm:pt modelId="{CB492311-0B7D-4C19-BEEE-6440C06F6400}">
      <dgm:prSet/>
      <dgm:spPr/>
      <dgm:t>
        <a:bodyPr/>
        <a:lstStyle/>
        <a:p>
          <a:pPr rtl="0"/>
          <a:r>
            <a:rPr lang="id-ID" dirty="0" smtClean="0"/>
            <a:t>Fonologi: inventarisasi fonem dan kaidah fonotatik (interpretif)</a:t>
          </a:r>
          <a:endParaRPr lang="id-ID" dirty="0"/>
        </a:p>
      </dgm:t>
    </dgm:pt>
    <dgm:pt modelId="{5FA2F946-74E3-478E-AFAF-511E7ADBF8D1}" type="parTrans" cxnId="{A29062E8-FEB1-41A6-A1DD-4DFDBF565FE2}">
      <dgm:prSet/>
      <dgm:spPr/>
      <dgm:t>
        <a:bodyPr/>
        <a:lstStyle/>
        <a:p>
          <a:endParaRPr lang="id-ID"/>
        </a:p>
      </dgm:t>
    </dgm:pt>
    <dgm:pt modelId="{38156EE1-BDAD-436E-81DF-5EC122DE583F}" type="sibTrans" cxnId="{A29062E8-FEB1-41A6-A1DD-4DFDBF565FE2}">
      <dgm:prSet/>
      <dgm:spPr/>
      <dgm:t>
        <a:bodyPr/>
        <a:lstStyle/>
        <a:p>
          <a:endParaRPr lang="id-ID"/>
        </a:p>
      </dgm:t>
    </dgm:pt>
    <dgm:pt modelId="{1CA28853-2065-49BF-A70B-012C3BD55B17}">
      <dgm:prSet/>
      <dgm:spPr/>
      <dgm:t>
        <a:bodyPr/>
        <a:lstStyle/>
        <a:p>
          <a:pPr rtl="0"/>
          <a:r>
            <a:rPr lang="id-ID" dirty="0" smtClean="0"/>
            <a:t>Semantik: makna kata, fitur semantisnya (interpretif)</a:t>
          </a:r>
          <a:endParaRPr lang="id-ID" dirty="0"/>
        </a:p>
      </dgm:t>
    </dgm:pt>
    <dgm:pt modelId="{1B11A2FC-E419-4EFB-ACB0-608BA9482CA6}" type="parTrans" cxnId="{87B61DB5-A0F3-44A7-86BA-5DEB851F08DA}">
      <dgm:prSet/>
      <dgm:spPr/>
      <dgm:t>
        <a:bodyPr/>
        <a:lstStyle/>
        <a:p>
          <a:endParaRPr lang="id-ID"/>
        </a:p>
      </dgm:t>
    </dgm:pt>
    <dgm:pt modelId="{2DAE4E7B-E1F0-4C37-B48B-2D2F7E05F921}" type="sibTrans" cxnId="{87B61DB5-A0F3-44A7-86BA-5DEB851F08DA}">
      <dgm:prSet/>
      <dgm:spPr/>
      <dgm:t>
        <a:bodyPr/>
        <a:lstStyle/>
        <a:p>
          <a:endParaRPr lang="id-ID"/>
        </a:p>
      </dgm:t>
    </dgm:pt>
    <dgm:pt modelId="{1A2893C9-BD96-4F35-886F-4728DD60B65E}" type="pres">
      <dgm:prSet presAssocID="{245DC4D1-CA22-4164-97BF-86EF03204608}" presName="Name0" presStyleCnt="0">
        <dgm:presLayoutVars>
          <dgm:dir/>
          <dgm:resizeHandles val="exact"/>
        </dgm:presLayoutVars>
      </dgm:prSet>
      <dgm:spPr/>
      <dgm:t>
        <a:bodyPr/>
        <a:lstStyle/>
        <a:p>
          <a:endParaRPr lang="id-ID"/>
        </a:p>
      </dgm:t>
    </dgm:pt>
    <dgm:pt modelId="{DFED4DC9-5222-44D0-AD47-E1AD940CADA5}" type="pres">
      <dgm:prSet presAssocID="{E2E6B5F2-560B-48F4-A6F6-6D085324A7F1}" presName="node" presStyleLbl="node1" presStyleIdx="0" presStyleCnt="3">
        <dgm:presLayoutVars>
          <dgm:bulletEnabled val="1"/>
        </dgm:presLayoutVars>
      </dgm:prSet>
      <dgm:spPr/>
      <dgm:t>
        <a:bodyPr/>
        <a:lstStyle/>
        <a:p>
          <a:endParaRPr lang="id-ID"/>
        </a:p>
      </dgm:t>
    </dgm:pt>
    <dgm:pt modelId="{3E7FAFC8-5BCD-4D85-B741-1F60064317ED}" type="pres">
      <dgm:prSet presAssocID="{318F8989-4FA6-47E3-BF22-3CCFDBBC5F8B}" presName="sibTrans" presStyleCnt="0"/>
      <dgm:spPr/>
    </dgm:pt>
    <dgm:pt modelId="{279150B3-D4BF-4988-8299-1D23A3549C70}" type="pres">
      <dgm:prSet presAssocID="{CB492311-0B7D-4C19-BEEE-6440C06F6400}" presName="node" presStyleLbl="node1" presStyleIdx="1" presStyleCnt="3">
        <dgm:presLayoutVars>
          <dgm:bulletEnabled val="1"/>
        </dgm:presLayoutVars>
      </dgm:prSet>
      <dgm:spPr/>
      <dgm:t>
        <a:bodyPr/>
        <a:lstStyle/>
        <a:p>
          <a:endParaRPr lang="id-ID"/>
        </a:p>
      </dgm:t>
    </dgm:pt>
    <dgm:pt modelId="{A8B8A457-32CC-47C2-B77C-438DF41C1E40}" type="pres">
      <dgm:prSet presAssocID="{38156EE1-BDAD-436E-81DF-5EC122DE583F}" presName="sibTrans" presStyleCnt="0"/>
      <dgm:spPr/>
    </dgm:pt>
    <dgm:pt modelId="{86F57E21-562B-4159-BDB2-12B75BDB7ACB}" type="pres">
      <dgm:prSet presAssocID="{1CA28853-2065-49BF-A70B-012C3BD55B17}" presName="node" presStyleLbl="node1" presStyleIdx="2" presStyleCnt="3">
        <dgm:presLayoutVars>
          <dgm:bulletEnabled val="1"/>
        </dgm:presLayoutVars>
      </dgm:prSet>
      <dgm:spPr/>
      <dgm:t>
        <a:bodyPr/>
        <a:lstStyle/>
        <a:p>
          <a:endParaRPr lang="id-ID"/>
        </a:p>
      </dgm:t>
    </dgm:pt>
  </dgm:ptLst>
  <dgm:cxnLst>
    <dgm:cxn modelId="{87B61DB5-A0F3-44A7-86BA-5DEB851F08DA}" srcId="{245DC4D1-CA22-4164-97BF-86EF03204608}" destId="{1CA28853-2065-49BF-A70B-012C3BD55B17}" srcOrd="2" destOrd="0" parTransId="{1B11A2FC-E419-4EFB-ACB0-608BA9482CA6}" sibTransId="{2DAE4E7B-E1F0-4C37-B48B-2D2F7E05F921}"/>
    <dgm:cxn modelId="{264043F7-9473-4AC1-83CB-E8C30C248FF9}" srcId="{245DC4D1-CA22-4164-97BF-86EF03204608}" destId="{E2E6B5F2-560B-48F4-A6F6-6D085324A7F1}" srcOrd="0" destOrd="0" parTransId="{0CC08666-1D6A-4A05-AD1E-419D1D8F8704}" sibTransId="{318F8989-4FA6-47E3-BF22-3CCFDBBC5F8B}"/>
    <dgm:cxn modelId="{5987B5C6-8126-4356-B34F-9689F9C8A5D1}" type="presOf" srcId="{CB492311-0B7D-4C19-BEEE-6440C06F6400}" destId="{279150B3-D4BF-4988-8299-1D23A3549C70}" srcOrd="0" destOrd="0" presId="urn:microsoft.com/office/officeart/2005/8/layout/hList6"/>
    <dgm:cxn modelId="{DB6A6B0E-7B2E-49BE-B289-4C4164D59614}" type="presOf" srcId="{245DC4D1-CA22-4164-97BF-86EF03204608}" destId="{1A2893C9-BD96-4F35-886F-4728DD60B65E}" srcOrd="0" destOrd="0" presId="urn:microsoft.com/office/officeart/2005/8/layout/hList6"/>
    <dgm:cxn modelId="{BC81C37F-80C3-4B6A-8BC5-F79188D78B54}" type="presOf" srcId="{1CA28853-2065-49BF-A70B-012C3BD55B17}" destId="{86F57E21-562B-4159-BDB2-12B75BDB7ACB}" srcOrd="0" destOrd="0" presId="urn:microsoft.com/office/officeart/2005/8/layout/hList6"/>
    <dgm:cxn modelId="{8600D4E3-8BE4-4A09-8AE0-2A09E511DD21}" type="presOf" srcId="{E2E6B5F2-560B-48F4-A6F6-6D085324A7F1}" destId="{DFED4DC9-5222-44D0-AD47-E1AD940CADA5}" srcOrd="0" destOrd="0" presId="urn:microsoft.com/office/officeart/2005/8/layout/hList6"/>
    <dgm:cxn modelId="{A29062E8-FEB1-41A6-A1DD-4DFDBF565FE2}" srcId="{245DC4D1-CA22-4164-97BF-86EF03204608}" destId="{CB492311-0B7D-4C19-BEEE-6440C06F6400}" srcOrd="1" destOrd="0" parTransId="{5FA2F946-74E3-478E-AFAF-511E7ADBF8D1}" sibTransId="{38156EE1-BDAD-436E-81DF-5EC122DE583F}"/>
    <dgm:cxn modelId="{F992978C-9AF6-4CBC-8FFF-AE2EAB5A4063}" type="presParOf" srcId="{1A2893C9-BD96-4F35-886F-4728DD60B65E}" destId="{DFED4DC9-5222-44D0-AD47-E1AD940CADA5}" srcOrd="0" destOrd="0" presId="urn:microsoft.com/office/officeart/2005/8/layout/hList6"/>
    <dgm:cxn modelId="{C3374028-E815-45CE-B38D-0DD6FFB87934}" type="presParOf" srcId="{1A2893C9-BD96-4F35-886F-4728DD60B65E}" destId="{3E7FAFC8-5BCD-4D85-B741-1F60064317ED}" srcOrd="1" destOrd="0" presId="urn:microsoft.com/office/officeart/2005/8/layout/hList6"/>
    <dgm:cxn modelId="{75D88946-EB10-482F-A5D1-F14F9E2AC9CF}" type="presParOf" srcId="{1A2893C9-BD96-4F35-886F-4728DD60B65E}" destId="{279150B3-D4BF-4988-8299-1D23A3549C70}" srcOrd="2" destOrd="0" presId="urn:microsoft.com/office/officeart/2005/8/layout/hList6"/>
    <dgm:cxn modelId="{531BE077-B9FC-41B6-B753-5102C9EB5622}" type="presParOf" srcId="{1A2893C9-BD96-4F35-886F-4728DD60B65E}" destId="{A8B8A457-32CC-47C2-B77C-438DF41C1E40}" srcOrd="3" destOrd="0" presId="urn:microsoft.com/office/officeart/2005/8/layout/hList6"/>
    <dgm:cxn modelId="{3C6DF1E6-FB0F-443F-B171-DCF50074454B}" type="presParOf" srcId="{1A2893C9-BD96-4F35-886F-4728DD60B65E}" destId="{86F57E21-562B-4159-BDB2-12B75BDB7ACB}"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D6BF0E-577B-4D40-8677-13BFB27E1E2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26F4E65E-C35B-4569-A964-1AA654B6AA6F}">
      <dgm:prSet phldrT="[Text]"/>
      <dgm:spPr/>
      <dgm:t>
        <a:bodyPr/>
        <a:lstStyle/>
        <a:p>
          <a:r>
            <a:rPr lang="en-US" dirty="0" err="1" smtClean="0"/>
            <a:t>Teori</a:t>
          </a:r>
          <a:r>
            <a:rPr lang="en-US" dirty="0" smtClean="0"/>
            <a:t> Motor</a:t>
          </a:r>
          <a:endParaRPr lang="en-US" dirty="0"/>
        </a:p>
      </dgm:t>
    </dgm:pt>
    <dgm:pt modelId="{5948274E-DC6C-4004-9E1B-2CD58FA5AA02}" type="parTrans" cxnId="{4EC34509-C84C-4891-8680-93F2400C80BB}">
      <dgm:prSet/>
      <dgm:spPr/>
      <dgm:t>
        <a:bodyPr/>
        <a:lstStyle/>
        <a:p>
          <a:endParaRPr lang="en-US"/>
        </a:p>
      </dgm:t>
    </dgm:pt>
    <dgm:pt modelId="{B81BB960-995C-4C18-98D3-972AB61FADC7}" type="sibTrans" cxnId="{4EC34509-C84C-4891-8680-93F2400C80BB}">
      <dgm:prSet/>
      <dgm:spPr/>
      <dgm:t>
        <a:bodyPr/>
        <a:lstStyle/>
        <a:p>
          <a:endParaRPr lang="en-US"/>
        </a:p>
      </dgm:t>
    </dgm:pt>
    <dgm:pt modelId="{EFC721CC-EE93-4231-93A0-831F00DFB957}">
      <dgm:prSet phldrT="[Text]"/>
      <dgm:spPr/>
      <dgm:t>
        <a:bodyPr/>
        <a:lstStyle/>
        <a:p>
          <a:r>
            <a:rPr lang="en-US" dirty="0" smtClean="0"/>
            <a:t>Motor Theory of Speech </a:t>
          </a:r>
          <a:r>
            <a:rPr lang="en-US" dirty="0" err="1" smtClean="0"/>
            <a:t>Perseption</a:t>
          </a:r>
          <a:endParaRPr lang="en-US" dirty="0"/>
        </a:p>
      </dgm:t>
    </dgm:pt>
    <dgm:pt modelId="{915816F7-4E06-4457-8790-6A3F98E12781}" type="parTrans" cxnId="{4BB4E65F-3FBD-4CCA-A84A-7CF21A8ADC20}">
      <dgm:prSet/>
      <dgm:spPr/>
      <dgm:t>
        <a:bodyPr/>
        <a:lstStyle/>
        <a:p>
          <a:endParaRPr lang="en-US"/>
        </a:p>
      </dgm:t>
    </dgm:pt>
    <dgm:pt modelId="{F3C37205-3002-435A-A5B3-AEFCCCA39004}" type="sibTrans" cxnId="{4BB4E65F-3FBD-4CCA-A84A-7CF21A8ADC20}">
      <dgm:prSet/>
      <dgm:spPr/>
      <dgm:t>
        <a:bodyPr/>
        <a:lstStyle/>
        <a:p>
          <a:endParaRPr lang="en-US"/>
        </a:p>
      </dgm:t>
    </dgm:pt>
    <dgm:pt modelId="{1DE9B76C-B233-4B38-80EB-B075B9025E4E}">
      <dgm:prSet phldrT="[Text]"/>
      <dgm:spPr/>
      <dgm:t>
        <a:bodyPr/>
        <a:lstStyle/>
        <a:p>
          <a:r>
            <a:rPr lang="en-US" dirty="0" err="1" smtClean="0"/>
            <a:t>Mempersepsai</a:t>
          </a:r>
          <a:r>
            <a:rPr lang="en-US" dirty="0" smtClean="0"/>
            <a:t> </a:t>
          </a:r>
          <a:r>
            <a:rPr lang="en-US" dirty="0" err="1" smtClean="0"/>
            <a:t>bunyi</a:t>
          </a:r>
          <a:r>
            <a:rPr lang="en-US" dirty="0" smtClean="0"/>
            <a:t> </a:t>
          </a:r>
          <a:r>
            <a:rPr lang="en-US" dirty="0" err="1" smtClean="0"/>
            <a:t>seperti</a:t>
          </a:r>
          <a:r>
            <a:rPr lang="en-US" dirty="0" smtClean="0"/>
            <a:t> </a:t>
          </a:r>
          <a:r>
            <a:rPr lang="en-US" dirty="0" err="1" smtClean="0"/>
            <a:t>memproduksi</a:t>
          </a:r>
          <a:r>
            <a:rPr lang="en-US" dirty="0" smtClean="0"/>
            <a:t> </a:t>
          </a:r>
          <a:r>
            <a:rPr lang="en-US" dirty="0" err="1" smtClean="0"/>
            <a:t>bunyi</a:t>
          </a:r>
          <a:r>
            <a:rPr lang="en-US" dirty="0" smtClean="0"/>
            <a:t> </a:t>
          </a:r>
          <a:r>
            <a:rPr lang="en-US" dirty="0" err="1" smtClean="0"/>
            <a:t>tersebut</a:t>
          </a:r>
          <a:endParaRPr lang="en-US" dirty="0"/>
        </a:p>
      </dgm:t>
    </dgm:pt>
    <dgm:pt modelId="{1D5C8AAD-1A2E-46B7-AFC6-0EC3590E0C4D}" type="parTrans" cxnId="{F72120CB-A523-4246-9038-94B8878998FE}">
      <dgm:prSet/>
      <dgm:spPr/>
      <dgm:t>
        <a:bodyPr/>
        <a:lstStyle/>
        <a:p>
          <a:endParaRPr lang="en-US"/>
        </a:p>
      </dgm:t>
    </dgm:pt>
    <dgm:pt modelId="{FDACE303-6ABA-416E-AD82-E82CD99A4E20}" type="sibTrans" cxnId="{F72120CB-A523-4246-9038-94B8878998FE}">
      <dgm:prSet/>
      <dgm:spPr/>
      <dgm:t>
        <a:bodyPr/>
        <a:lstStyle/>
        <a:p>
          <a:endParaRPr lang="en-US"/>
        </a:p>
      </dgm:t>
    </dgm:pt>
    <dgm:pt modelId="{7EADF501-4CC7-4EEF-9AB7-65137202ED55}">
      <dgm:prSet phldrT="[Text]"/>
      <dgm:spPr/>
      <dgm:t>
        <a:bodyPr/>
        <a:lstStyle/>
        <a:p>
          <a:r>
            <a:rPr lang="en-US" dirty="0" err="1" smtClean="0"/>
            <a:t>Analisis</a:t>
          </a:r>
          <a:r>
            <a:rPr lang="en-US" dirty="0" smtClean="0"/>
            <a:t> </a:t>
          </a:r>
          <a:r>
            <a:rPr lang="en-US" dirty="0" err="1" smtClean="0"/>
            <a:t>dengan</a:t>
          </a:r>
          <a:r>
            <a:rPr lang="en-US" dirty="0" smtClean="0"/>
            <a:t> </a:t>
          </a:r>
          <a:r>
            <a:rPr lang="en-US" dirty="0" err="1" smtClean="0"/>
            <a:t>Sintesis</a:t>
          </a:r>
          <a:endParaRPr lang="en-US" dirty="0"/>
        </a:p>
      </dgm:t>
    </dgm:pt>
    <dgm:pt modelId="{F55C3105-7316-4568-8D99-F55831EDAE0E}" type="parTrans" cxnId="{59C4EFDF-2DA8-4613-B218-6765E657D572}">
      <dgm:prSet/>
      <dgm:spPr/>
      <dgm:t>
        <a:bodyPr/>
        <a:lstStyle/>
        <a:p>
          <a:endParaRPr lang="en-US"/>
        </a:p>
      </dgm:t>
    </dgm:pt>
    <dgm:pt modelId="{11ADE109-EF58-42CA-9980-BF0D7EE2F621}" type="sibTrans" cxnId="{59C4EFDF-2DA8-4613-B218-6765E657D572}">
      <dgm:prSet/>
      <dgm:spPr/>
      <dgm:t>
        <a:bodyPr/>
        <a:lstStyle/>
        <a:p>
          <a:endParaRPr lang="en-US"/>
        </a:p>
      </dgm:t>
    </dgm:pt>
    <dgm:pt modelId="{9EA2856D-7FDF-44F1-B5AE-CF23851E121E}">
      <dgm:prSet phldrT="[Text]"/>
      <dgm:spPr/>
      <dgm:t>
        <a:bodyPr/>
        <a:lstStyle/>
        <a:p>
          <a:r>
            <a:rPr lang="en-US" dirty="0" err="1" smtClean="0"/>
            <a:t>Pendengar</a:t>
          </a:r>
          <a:r>
            <a:rPr lang="en-US" dirty="0" smtClean="0"/>
            <a:t> </a:t>
          </a:r>
          <a:r>
            <a:rPr lang="en-US" dirty="0" err="1" smtClean="0"/>
            <a:t>punya</a:t>
          </a:r>
          <a:r>
            <a:rPr lang="en-US" dirty="0" smtClean="0"/>
            <a:t> </a:t>
          </a:r>
          <a:r>
            <a:rPr lang="en-US" dirty="0" err="1" smtClean="0"/>
            <a:t>sistem</a:t>
          </a:r>
          <a:r>
            <a:rPr lang="en-US" dirty="0" smtClean="0"/>
            <a:t> </a:t>
          </a:r>
          <a:r>
            <a:rPr lang="en-US" dirty="0" err="1" smtClean="0"/>
            <a:t>produksi</a:t>
          </a:r>
          <a:r>
            <a:rPr lang="en-US" dirty="0" smtClean="0"/>
            <a:t> yang </a:t>
          </a:r>
          <a:r>
            <a:rPr lang="en-US" dirty="0" err="1" smtClean="0"/>
            <a:t>dapat</a:t>
          </a:r>
          <a:r>
            <a:rPr lang="en-US" dirty="0" smtClean="0"/>
            <a:t> </a:t>
          </a:r>
          <a:r>
            <a:rPr lang="en-US" dirty="0" err="1" smtClean="0"/>
            <a:t>mensitesiskan</a:t>
          </a:r>
          <a:r>
            <a:rPr lang="en-US" dirty="0" smtClean="0"/>
            <a:t> </a:t>
          </a:r>
          <a:r>
            <a:rPr lang="en-US" dirty="0" err="1" smtClean="0"/>
            <a:t>bunyi</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mekanisme</a:t>
          </a:r>
          <a:r>
            <a:rPr lang="en-US" dirty="0" smtClean="0"/>
            <a:t> yang </a:t>
          </a:r>
          <a:r>
            <a:rPr lang="en-US" dirty="0" err="1" smtClean="0"/>
            <a:t>ada</a:t>
          </a:r>
          <a:r>
            <a:rPr lang="en-US" dirty="0" smtClean="0"/>
            <a:t> </a:t>
          </a:r>
          <a:r>
            <a:rPr lang="en-US" dirty="0" err="1" smtClean="0"/>
            <a:t>padanya</a:t>
          </a:r>
          <a:endParaRPr lang="en-US" dirty="0"/>
        </a:p>
      </dgm:t>
    </dgm:pt>
    <dgm:pt modelId="{69946F06-0D90-45ED-B232-928961B94FAD}" type="parTrans" cxnId="{BDBFFC21-D449-4D7C-88B5-A77E95CF9373}">
      <dgm:prSet/>
      <dgm:spPr/>
      <dgm:t>
        <a:bodyPr/>
        <a:lstStyle/>
        <a:p>
          <a:endParaRPr lang="en-US"/>
        </a:p>
      </dgm:t>
    </dgm:pt>
    <dgm:pt modelId="{976ABE92-F453-4C2C-B30C-F54214DA4F21}" type="sibTrans" cxnId="{BDBFFC21-D449-4D7C-88B5-A77E95CF9373}">
      <dgm:prSet/>
      <dgm:spPr/>
      <dgm:t>
        <a:bodyPr/>
        <a:lstStyle/>
        <a:p>
          <a:endParaRPr lang="en-US"/>
        </a:p>
      </dgm:t>
    </dgm:pt>
    <dgm:pt modelId="{EACB77D7-2223-4043-AAE9-F8C964DDC610}">
      <dgm:prSet phldrT="[Text]"/>
      <dgm:spPr/>
      <dgm:t>
        <a:bodyPr/>
        <a:lstStyle/>
        <a:p>
          <a:r>
            <a:rPr lang="en-US" dirty="0" smtClean="0"/>
            <a:t>Fuzzy Logical</a:t>
          </a:r>
          <a:endParaRPr lang="en-US" dirty="0"/>
        </a:p>
      </dgm:t>
    </dgm:pt>
    <dgm:pt modelId="{62BD613B-7B17-4F5D-BBC8-0101CB62F145}" type="parTrans" cxnId="{F39CF10B-00A2-4967-8004-A906E0ED710C}">
      <dgm:prSet/>
      <dgm:spPr/>
      <dgm:t>
        <a:bodyPr/>
        <a:lstStyle/>
        <a:p>
          <a:endParaRPr lang="en-US"/>
        </a:p>
      </dgm:t>
    </dgm:pt>
    <dgm:pt modelId="{C14F2CAE-2915-42F0-B255-E2FBE20CA35C}" type="sibTrans" cxnId="{F39CF10B-00A2-4967-8004-A906E0ED710C}">
      <dgm:prSet/>
      <dgm:spPr/>
      <dgm:t>
        <a:bodyPr/>
        <a:lstStyle/>
        <a:p>
          <a:endParaRPr lang="en-US"/>
        </a:p>
      </dgm:t>
    </dgm:pt>
    <dgm:pt modelId="{ABE6D977-5641-4F7C-96BC-82B665F7CBE4}">
      <dgm:prSet phldrT="[Text]"/>
      <dgm:spPr/>
      <dgm:t>
        <a:bodyPr/>
        <a:lstStyle/>
        <a:p>
          <a:r>
            <a:rPr lang="en-US" dirty="0" err="1" smtClean="0"/>
            <a:t>Persepsi</a:t>
          </a:r>
          <a:r>
            <a:rPr lang="en-US" dirty="0" smtClean="0"/>
            <a:t> </a:t>
          </a:r>
          <a:r>
            <a:rPr lang="en-US" dirty="0" err="1" smtClean="0"/>
            <a:t>ujaran</a:t>
          </a:r>
          <a:r>
            <a:rPr lang="en-US" dirty="0" smtClean="0"/>
            <a:t> </a:t>
          </a:r>
          <a:r>
            <a:rPr lang="en-US" dirty="0" err="1" smtClean="0"/>
            <a:t>melalui</a:t>
          </a:r>
          <a:r>
            <a:rPr lang="en-US" dirty="0" smtClean="0"/>
            <a:t> 3 </a:t>
          </a:r>
          <a:r>
            <a:rPr lang="en-US" dirty="0" err="1" smtClean="0"/>
            <a:t>proses</a:t>
          </a:r>
          <a:r>
            <a:rPr lang="en-US" dirty="0" smtClean="0"/>
            <a:t>: </a:t>
          </a:r>
          <a:r>
            <a:rPr lang="en-US" dirty="0" err="1" smtClean="0"/>
            <a:t>evaluasi</a:t>
          </a:r>
          <a:r>
            <a:rPr lang="en-US" dirty="0" smtClean="0"/>
            <a:t> </a:t>
          </a:r>
          <a:r>
            <a:rPr lang="en-US" dirty="0" err="1" smtClean="0"/>
            <a:t>fitur</a:t>
          </a:r>
          <a:r>
            <a:rPr lang="en-US" dirty="0" smtClean="0"/>
            <a:t>, </a:t>
          </a:r>
          <a:r>
            <a:rPr lang="en-US" dirty="0" err="1" smtClean="0"/>
            <a:t>integrasi</a:t>
          </a:r>
          <a:r>
            <a:rPr lang="en-US" dirty="0" smtClean="0"/>
            <a:t> </a:t>
          </a:r>
          <a:r>
            <a:rPr lang="en-US" dirty="0" err="1" smtClean="0"/>
            <a:t>fitur</a:t>
          </a:r>
          <a:r>
            <a:rPr lang="en-US" dirty="0" smtClean="0"/>
            <a:t>, </a:t>
          </a:r>
          <a:r>
            <a:rPr lang="en-US" dirty="0" err="1" smtClean="0"/>
            <a:t>kesimpulan</a:t>
          </a:r>
          <a:endParaRPr lang="en-US" dirty="0"/>
        </a:p>
      </dgm:t>
    </dgm:pt>
    <dgm:pt modelId="{776C2F93-7B67-4FA8-9BD2-CA0E042A6835}" type="parTrans" cxnId="{39AF6F0B-3081-48B3-884E-9DF3E577DC19}">
      <dgm:prSet/>
      <dgm:spPr/>
      <dgm:t>
        <a:bodyPr/>
        <a:lstStyle/>
        <a:p>
          <a:endParaRPr lang="en-US"/>
        </a:p>
      </dgm:t>
    </dgm:pt>
    <dgm:pt modelId="{18E94108-D213-4101-8A80-71550927C803}" type="sibTrans" cxnId="{39AF6F0B-3081-48B3-884E-9DF3E577DC19}">
      <dgm:prSet/>
      <dgm:spPr/>
      <dgm:t>
        <a:bodyPr/>
        <a:lstStyle/>
        <a:p>
          <a:endParaRPr lang="en-US"/>
        </a:p>
      </dgm:t>
    </dgm:pt>
    <dgm:pt modelId="{A6F43D26-20BA-4CC2-86D5-AEDB399F23B2}">
      <dgm:prSet phldrT="[Text]"/>
      <dgm:spPr/>
      <dgm:t>
        <a:bodyPr/>
        <a:lstStyle/>
        <a:p>
          <a:r>
            <a:rPr lang="en-US" dirty="0" err="1" smtClean="0"/>
            <a:t>Ada</a:t>
          </a:r>
          <a:r>
            <a:rPr lang="en-US" dirty="0" smtClean="0"/>
            <a:t> </a:t>
          </a:r>
          <a:r>
            <a:rPr lang="en-US" dirty="0" err="1" smtClean="0"/>
            <a:t>bentuk</a:t>
          </a:r>
          <a:r>
            <a:rPr lang="en-US" dirty="0" smtClean="0"/>
            <a:t> </a:t>
          </a:r>
          <a:r>
            <a:rPr lang="en-US" dirty="0" err="1" smtClean="0"/>
            <a:t>prototipe</a:t>
          </a:r>
          <a:r>
            <a:rPr lang="en-US" dirty="0" smtClean="0"/>
            <a:t> yang </a:t>
          </a:r>
          <a:r>
            <a:rPr lang="en-US" dirty="0" err="1" smtClean="0"/>
            <a:t>mempunyai</a:t>
          </a:r>
          <a:r>
            <a:rPr lang="en-US" dirty="0" smtClean="0"/>
            <a:t> </a:t>
          </a:r>
          <a:r>
            <a:rPr lang="en-US" dirty="0" err="1" smtClean="0"/>
            <a:t>nilai</a:t>
          </a:r>
          <a:r>
            <a:rPr lang="en-US" dirty="0" smtClean="0"/>
            <a:t> ideal, </a:t>
          </a:r>
          <a:r>
            <a:rPr lang="en-US" dirty="0" err="1" smtClean="0"/>
            <a:t>informasi</a:t>
          </a:r>
          <a:r>
            <a:rPr lang="en-US" dirty="0" smtClean="0"/>
            <a:t> </a:t>
          </a:r>
          <a:r>
            <a:rPr lang="en-US" dirty="0" err="1" smtClean="0"/>
            <a:t>masiuk</a:t>
          </a:r>
          <a:r>
            <a:rPr lang="en-US" dirty="0" smtClean="0"/>
            <a:t> </a:t>
          </a:r>
          <a:r>
            <a:rPr lang="en-US" dirty="0" err="1" smtClean="0"/>
            <a:t>dievaluasi</a:t>
          </a:r>
          <a:r>
            <a:rPr lang="en-US" dirty="0" smtClean="0"/>
            <a:t>, </a:t>
          </a:r>
          <a:r>
            <a:rPr lang="en-US" dirty="0" err="1" smtClean="0"/>
            <a:t>dintegrasi</a:t>
          </a:r>
          <a:r>
            <a:rPr lang="en-US" dirty="0" smtClean="0"/>
            <a:t> </a:t>
          </a:r>
          <a:r>
            <a:rPr lang="en-US" dirty="0" err="1" smtClean="0"/>
            <a:t>dan</a:t>
          </a:r>
          <a:r>
            <a:rPr lang="en-US" dirty="0" smtClean="0"/>
            <a:t> </a:t>
          </a:r>
          <a:r>
            <a:rPr lang="en-US" dirty="0" err="1" smtClean="0"/>
            <a:t>dicocokan</a:t>
          </a:r>
          <a:r>
            <a:rPr lang="en-US" dirty="0" smtClean="0"/>
            <a:t> </a:t>
          </a:r>
          <a:r>
            <a:rPr lang="en-US" dirty="0" err="1" smtClean="0"/>
            <a:t>dengan</a:t>
          </a:r>
          <a:r>
            <a:rPr lang="en-US" dirty="0" smtClean="0"/>
            <a:t> </a:t>
          </a:r>
          <a:r>
            <a:rPr lang="en-US" dirty="0" err="1" smtClean="0"/>
            <a:t>prototipe</a:t>
          </a:r>
          <a:r>
            <a:rPr lang="en-US" dirty="0" smtClean="0"/>
            <a:t> </a:t>
          </a:r>
          <a:r>
            <a:rPr lang="en-US" dirty="0" err="1" smtClean="0"/>
            <a:t>akhir</a:t>
          </a:r>
          <a:r>
            <a:rPr lang="en-US" dirty="0" smtClean="0"/>
            <a:t> </a:t>
          </a:r>
          <a:r>
            <a:rPr lang="en-US" dirty="0" err="1" smtClean="0"/>
            <a:t>dibuat</a:t>
          </a:r>
          <a:r>
            <a:rPr lang="en-US" dirty="0" smtClean="0"/>
            <a:t> </a:t>
          </a:r>
          <a:r>
            <a:rPr lang="en-US" dirty="0" err="1" smtClean="0"/>
            <a:t>simpulan</a:t>
          </a:r>
          <a:endParaRPr lang="en-US" dirty="0"/>
        </a:p>
      </dgm:t>
    </dgm:pt>
    <dgm:pt modelId="{84441060-A6C0-4310-AC91-1E1A34CDC8CA}" type="parTrans" cxnId="{9E1C2909-16CC-44DF-A7B8-A1413083022C}">
      <dgm:prSet/>
      <dgm:spPr/>
      <dgm:t>
        <a:bodyPr/>
        <a:lstStyle/>
        <a:p>
          <a:endParaRPr lang="en-US"/>
        </a:p>
      </dgm:t>
    </dgm:pt>
    <dgm:pt modelId="{34DFDE2F-AD88-4118-BAC1-07BE6E81A94F}" type="sibTrans" cxnId="{9E1C2909-16CC-44DF-A7B8-A1413083022C}">
      <dgm:prSet/>
      <dgm:spPr/>
      <dgm:t>
        <a:bodyPr/>
        <a:lstStyle/>
        <a:p>
          <a:endParaRPr lang="en-US"/>
        </a:p>
      </dgm:t>
    </dgm:pt>
    <dgm:pt modelId="{EA1BD06F-78AD-4E67-810A-C674763F9D4C}">
      <dgm:prSet phldrT="[Text]"/>
      <dgm:spPr/>
      <dgm:t>
        <a:bodyPr/>
        <a:lstStyle/>
        <a:p>
          <a:r>
            <a:rPr lang="en-US" dirty="0" smtClean="0"/>
            <a:t>Cohort</a:t>
          </a:r>
          <a:endParaRPr lang="en-US" dirty="0"/>
        </a:p>
      </dgm:t>
    </dgm:pt>
    <dgm:pt modelId="{FB6AD61F-4D2B-4824-8D66-C7D54C726B82}" type="parTrans" cxnId="{862E2DC1-C8D8-4530-8B11-35D4BA06B9CB}">
      <dgm:prSet/>
      <dgm:spPr/>
      <dgm:t>
        <a:bodyPr/>
        <a:lstStyle/>
        <a:p>
          <a:endParaRPr lang="en-US"/>
        </a:p>
      </dgm:t>
    </dgm:pt>
    <dgm:pt modelId="{805FDB50-B27E-4182-A74A-EE2A25FC3FFD}" type="sibTrans" cxnId="{862E2DC1-C8D8-4530-8B11-35D4BA06B9CB}">
      <dgm:prSet/>
      <dgm:spPr/>
      <dgm:t>
        <a:bodyPr/>
        <a:lstStyle/>
        <a:p>
          <a:endParaRPr lang="en-US"/>
        </a:p>
      </dgm:t>
    </dgm:pt>
    <dgm:pt modelId="{4E31EF50-2821-457A-A01C-6FC62E75610C}">
      <dgm:prSet phldrT="[Text]"/>
      <dgm:spPr/>
      <dgm:t>
        <a:bodyPr/>
        <a:lstStyle/>
        <a:p>
          <a:r>
            <a:rPr lang="en-US" dirty="0" smtClean="0"/>
            <a:t>Trace</a:t>
          </a:r>
          <a:endParaRPr lang="en-US" dirty="0"/>
        </a:p>
      </dgm:t>
    </dgm:pt>
    <dgm:pt modelId="{FBFDFC61-EE7D-47C5-A5EB-7118711EEED4}" type="parTrans" cxnId="{1B5D0B58-22A7-406D-97E0-4216B2630EC5}">
      <dgm:prSet/>
      <dgm:spPr/>
      <dgm:t>
        <a:bodyPr/>
        <a:lstStyle/>
        <a:p>
          <a:endParaRPr lang="en-US"/>
        </a:p>
      </dgm:t>
    </dgm:pt>
    <dgm:pt modelId="{989F1C58-C8CB-41F1-96E8-FF892ACD0352}" type="sibTrans" cxnId="{1B5D0B58-22A7-406D-97E0-4216B2630EC5}">
      <dgm:prSet/>
      <dgm:spPr/>
      <dgm:t>
        <a:bodyPr/>
        <a:lstStyle/>
        <a:p>
          <a:endParaRPr lang="en-US"/>
        </a:p>
      </dgm:t>
    </dgm:pt>
    <dgm:pt modelId="{F289B553-C8A0-4820-86EC-2E2584ED1029}">
      <dgm:prSet/>
      <dgm:spPr/>
      <dgm:t>
        <a:bodyPr/>
        <a:lstStyle/>
        <a:p>
          <a:r>
            <a:rPr lang="en-US" dirty="0" err="1" smtClean="0"/>
            <a:t>Tahap</a:t>
          </a:r>
          <a:r>
            <a:rPr lang="en-US" dirty="0" smtClean="0"/>
            <a:t> </a:t>
          </a:r>
          <a:r>
            <a:rPr lang="en-US" dirty="0" err="1" smtClean="0"/>
            <a:t>pertama</a:t>
          </a:r>
          <a:r>
            <a:rPr lang="en-US" dirty="0" smtClean="0"/>
            <a:t>: </a:t>
          </a:r>
          <a:r>
            <a:rPr lang="en-US" dirty="0" err="1" smtClean="0"/>
            <a:t>informasi</a:t>
          </a:r>
          <a:r>
            <a:rPr lang="en-US" dirty="0" smtClean="0"/>
            <a:t> yang </a:t>
          </a:r>
          <a:r>
            <a:rPr lang="en-US" dirty="0" err="1" smtClean="0"/>
            <a:t>diterima</a:t>
          </a:r>
          <a:r>
            <a:rPr lang="en-US" dirty="0" smtClean="0"/>
            <a:t> </a:t>
          </a:r>
          <a:r>
            <a:rPr lang="en-US" dirty="0" err="1" smtClean="0"/>
            <a:t>memunculkan</a:t>
          </a:r>
          <a:r>
            <a:rPr lang="en-US" dirty="0" smtClean="0"/>
            <a:t>  </a:t>
          </a:r>
          <a:r>
            <a:rPr lang="en-US" dirty="0" err="1" smtClean="0"/>
            <a:t>kata-kata</a:t>
          </a:r>
          <a:r>
            <a:rPr lang="en-US" dirty="0" smtClean="0"/>
            <a:t> yang </a:t>
          </a:r>
          <a:r>
            <a:rPr lang="en-US" dirty="0" err="1" smtClean="0"/>
            <a:t>mirip</a:t>
          </a:r>
          <a:r>
            <a:rPr lang="en-US" dirty="0" smtClean="0"/>
            <a:t> (cohort)</a:t>
          </a:r>
          <a:endParaRPr lang="en-US" dirty="0"/>
        </a:p>
      </dgm:t>
    </dgm:pt>
    <dgm:pt modelId="{80B56894-109F-4455-B007-FAA298D0C930}" type="parTrans" cxnId="{AAB0BB4C-1809-4162-B33B-8B45754D5D2E}">
      <dgm:prSet/>
      <dgm:spPr/>
    </dgm:pt>
    <dgm:pt modelId="{F9A9866F-B74E-4C4F-A8AC-8B0B92B4ADF8}" type="sibTrans" cxnId="{AAB0BB4C-1809-4162-B33B-8B45754D5D2E}">
      <dgm:prSet/>
      <dgm:spPr/>
    </dgm:pt>
    <dgm:pt modelId="{03B15974-39EC-41E4-A500-555EC8BF76DE}">
      <dgm:prSet/>
      <dgm:spPr/>
      <dgm:t>
        <a:bodyPr/>
        <a:lstStyle/>
        <a:p>
          <a:r>
            <a:rPr lang="en-US" dirty="0" err="1" smtClean="0"/>
            <a:t>Tahap</a:t>
          </a:r>
          <a:r>
            <a:rPr lang="en-US" dirty="0" smtClean="0"/>
            <a:t> </a:t>
          </a:r>
          <a:r>
            <a:rPr lang="en-US" dirty="0" err="1" smtClean="0"/>
            <a:t>kedua</a:t>
          </a:r>
          <a:r>
            <a:rPr lang="en-US" dirty="0" smtClean="0"/>
            <a:t>: </a:t>
          </a:r>
          <a:r>
            <a:rPr lang="en-US" dirty="0" err="1" smtClean="0"/>
            <a:t>Proses</a:t>
          </a:r>
          <a:r>
            <a:rPr lang="en-US" dirty="0" smtClean="0"/>
            <a:t> </a:t>
          </a:r>
          <a:r>
            <a:rPr lang="en-US" dirty="0" err="1" smtClean="0"/>
            <a:t>eliminasi</a:t>
          </a:r>
          <a:r>
            <a:rPr lang="en-US" dirty="0" smtClean="0"/>
            <a:t> </a:t>
          </a:r>
          <a:r>
            <a:rPr lang="en-US" dirty="0" err="1" smtClean="0"/>
            <a:t>secara</a:t>
          </a:r>
          <a:r>
            <a:rPr lang="en-US" dirty="0" smtClean="0"/>
            <a:t> </a:t>
          </a:r>
          <a:r>
            <a:rPr lang="en-US" dirty="0" err="1" smtClean="0"/>
            <a:t>bertahap</a:t>
          </a:r>
          <a:endParaRPr lang="en-US" dirty="0"/>
        </a:p>
      </dgm:t>
    </dgm:pt>
    <dgm:pt modelId="{F2B3867B-5163-44F4-BEB9-CEDEA27A7020}" type="parTrans" cxnId="{A7F2E27D-41E5-4ABF-AB10-1EF51A84FC07}">
      <dgm:prSet/>
      <dgm:spPr/>
    </dgm:pt>
    <dgm:pt modelId="{05E52418-9B1D-46FC-BF7A-C689725D3A6B}" type="sibTrans" cxnId="{A7F2E27D-41E5-4ABF-AB10-1EF51A84FC07}">
      <dgm:prSet/>
      <dgm:spPr/>
    </dgm:pt>
    <dgm:pt modelId="{BDAE8250-4AD4-4378-91D1-E7F2FB5632CC}">
      <dgm:prSet/>
      <dgm:spPr/>
      <dgm:t>
        <a:bodyPr/>
        <a:lstStyle/>
        <a:p>
          <a:r>
            <a:rPr lang="en-US" dirty="0" err="1" smtClean="0"/>
            <a:t>Berdasarkan</a:t>
          </a:r>
          <a:r>
            <a:rPr lang="en-US" dirty="0" smtClean="0"/>
            <a:t> </a:t>
          </a:r>
          <a:r>
            <a:rPr lang="en-US" dirty="0" err="1" smtClean="0"/>
            <a:t>pandangan</a:t>
          </a:r>
          <a:r>
            <a:rPr lang="en-US" dirty="0" smtClean="0"/>
            <a:t> </a:t>
          </a:r>
          <a:r>
            <a:rPr lang="en-US" dirty="0" err="1" smtClean="0"/>
            <a:t>koneksionis</a:t>
          </a:r>
          <a:r>
            <a:rPr lang="en-US" dirty="0" smtClean="0"/>
            <a:t> </a:t>
          </a:r>
          <a:r>
            <a:rPr lang="en-US" dirty="0" err="1" smtClean="0"/>
            <a:t>dan</a:t>
          </a:r>
          <a:r>
            <a:rPr lang="en-US" dirty="0" smtClean="0"/>
            <a:t> </a:t>
          </a:r>
          <a:r>
            <a:rPr lang="en-US" dirty="0" err="1" smtClean="0"/>
            <a:t>proses</a:t>
          </a:r>
          <a:r>
            <a:rPr lang="en-US" dirty="0" smtClean="0"/>
            <a:t> top-down, </a:t>
          </a:r>
          <a:r>
            <a:rPr lang="en-US" dirty="0" err="1" smtClean="0"/>
            <a:t>terdiri</a:t>
          </a:r>
          <a:r>
            <a:rPr lang="en-US" dirty="0" smtClean="0"/>
            <a:t> 3 </a:t>
          </a:r>
          <a:r>
            <a:rPr lang="en-US" dirty="0" err="1" smtClean="0"/>
            <a:t>tahap</a:t>
          </a:r>
          <a:r>
            <a:rPr lang="en-US" dirty="0" smtClean="0"/>
            <a:t>; </a:t>
          </a:r>
          <a:r>
            <a:rPr lang="en-US" dirty="0" err="1" smtClean="0"/>
            <a:t>tahap</a:t>
          </a:r>
          <a:r>
            <a:rPr lang="en-US" dirty="0" smtClean="0"/>
            <a:t> </a:t>
          </a:r>
          <a:r>
            <a:rPr lang="en-US" dirty="0" err="1" smtClean="0"/>
            <a:t>fitur</a:t>
          </a:r>
          <a:r>
            <a:rPr lang="en-US" dirty="0" smtClean="0"/>
            <a:t>, </a:t>
          </a:r>
          <a:r>
            <a:rPr lang="en-US" dirty="0" err="1" smtClean="0"/>
            <a:t>tahap</a:t>
          </a:r>
          <a:r>
            <a:rPr lang="en-US" dirty="0" smtClean="0"/>
            <a:t> </a:t>
          </a:r>
          <a:r>
            <a:rPr lang="en-US" dirty="0" err="1" smtClean="0"/>
            <a:t>fonem</a:t>
          </a:r>
          <a:r>
            <a:rPr lang="en-US" dirty="0" smtClean="0"/>
            <a:t>, </a:t>
          </a:r>
          <a:r>
            <a:rPr lang="en-US" dirty="0" err="1" smtClean="0"/>
            <a:t>tahap</a:t>
          </a:r>
          <a:r>
            <a:rPr lang="en-US" dirty="0" smtClean="0"/>
            <a:t> </a:t>
          </a:r>
          <a:r>
            <a:rPr lang="en-US" dirty="0" err="1" smtClean="0"/>
            <a:t>kata</a:t>
          </a:r>
          <a:endParaRPr lang="en-US" dirty="0"/>
        </a:p>
      </dgm:t>
    </dgm:pt>
    <dgm:pt modelId="{A9FB43DF-7072-4403-9BB9-CDCC03160940}" type="parTrans" cxnId="{3C85A731-4B49-42EA-8CCE-C565FB77FD30}">
      <dgm:prSet/>
      <dgm:spPr/>
    </dgm:pt>
    <dgm:pt modelId="{A7047523-C913-4A15-80FE-5AFA3BCCA9D1}" type="sibTrans" cxnId="{3C85A731-4B49-42EA-8CCE-C565FB77FD30}">
      <dgm:prSet/>
      <dgm:spPr/>
    </dgm:pt>
    <dgm:pt modelId="{F18CBBA8-2AA7-4973-BBCB-328D3D8E44DC}">
      <dgm:prSet/>
      <dgm:spPr/>
      <dgm:t>
        <a:bodyPr/>
        <a:lstStyle/>
        <a:p>
          <a:endParaRPr lang="en-US" dirty="0"/>
        </a:p>
      </dgm:t>
    </dgm:pt>
    <dgm:pt modelId="{3DE469AE-1A6A-40F9-9280-BE0915A332E5}" type="parTrans" cxnId="{27C77E69-27FE-4553-B170-381F18377929}">
      <dgm:prSet/>
      <dgm:spPr/>
    </dgm:pt>
    <dgm:pt modelId="{6BBA42A4-841A-45EB-9CAC-4C9900F633C8}" type="sibTrans" cxnId="{27C77E69-27FE-4553-B170-381F18377929}">
      <dgm:prSet/>
      <dgm:spPr/>
    </dgm:pt>
    <dgm:pt modelId="{9CBA7BEF-E306-4BCD-9A03-21C18E11E9F8}" type="pres">
      <dgm:prSet presAssocID="{39D6BF0E-577B-4D40-8677-13BFB27E1E2A}" presName="linearFlow" presStyleCnt="0">
        <dgm:presLayoutVars>
          <dgm:dir/>
          <dgm:animLvl val="lvl"/>
          <dgm:resizeHandles val="exact"/>
        </dgm:presLayoutVars>
      </dgm:prSet>
      <dgm:spPr/>
      <dgm:t>
        <a:bodyPr/>
        <a:lstStyle/>
        <a:p>
          <a:endParaRPr lang="en-US"/>
        </a:p>
      </dgm:t>
    </dgm:pt>
    <dgm:pt modelId="{FB1AE478-9CAC-438F-BB18-57E38CC7130D}" type="pres">
      <dgm:prSet presAssocID="{26F4E65E-C35B-4569-A964-1AA654B6AA6F}" presName="composite" presStyleCnt="0"/>
      <dgm:spPr/>
    </dgm:pt>
    <dgm:pt modelId="{205557AA-2D10-4C19-BD45-01D50EE5E426}" type="pres">
      <dgm:prSet presAssocID="{26F4E65E-C35B-4569-A964-1AA654B6AA6F}" presName="parentText" presStyleLbl="alignNode1" presStyleIdx="0" presStyleCnt="5">
        <dgm:presLayoutVars>
          <dgm:chMax val="1"/>
          <dgm:bulletEnabled val="1"/>
        </dgm:presLayoutVars>
      </dgm:prSet>
      <dgm:spPr/>
      <dgm:t>
        <a:bodyPr/>
        <a:lstStyle/>
        <a:p>
          <a:endParaRPr lang="en-US"/>
        </a:p>
      </dgm:t>
    </dgm:pt>
    <dgm:pt modelId="{DEBC7DF7-66B0-4729-BD1E-5ED78EB337E2}" type="pres">
      <dgm:prSet presAssocID="{26F4E65E-C35B-4569-A964-1AA654B6AA6F}" presName="descendantText" presStyleLbl="alignAcc1" presStyleIdx="0" presStyleCnt="5">
        <dgm:presLayoutVars>
          <dgm:bulletEnabled val="1"/>
        </dgm:presLayoutVars>
      </dgm:prSet>
      <dgm:spPr/>
      <dgm:t>
        <a:bodyPr/>
        <a:lstStyle/>
        <a:p>
          <a:endParaRPr lang="en-US"/>
        </a:p>
      </dgm:t>
    </dgm:pt>
    <dgm:pt modelId="{5D61E328-5C70-4A99-AB88-E84DD6316546}" type="pres">
      <dgm:prSet presAssocID="{B81BB960-995C-4C18-98D3-972AB61FADC7}" presName="sp" presStyleCnt="0"/>
      <dgm:spPr/>
    </dgm:pt>
    <dgm:pt modelId="{E6462599-FB08-45C0-811C-A325C20D499A}" type="pres">
      <dgm:prSet presAssocID="{7EADF501-4CC7-4EEF-9AB7-65137202ED55}" presName="composite" presStyleCnt="0"/>
      <dgm:spPr/>
    </dgm:pt>
    <dgm:pt modelId="{B89E55B2-F3C3-4D8A-8340-C3E9670E040C}" type="pres">
      <dgm:prSet presAssocID="{7EADF501-4CC7-4EEF-9AB7-65137202ED55}" presName="parentText" presStyleLbl="alignNode1" presStyleIdx="1" presStyleCnt="5">
        <dgm:presLayoutVars>
          <dgm:chMax val="1"/>
          <dgm:bulletEnabled val="1"/>
        </dgm:presLayoutVars>
      </dgm:prSet>
      <dgm:spPr/>
      <dgm:t>
        <a:bodyPr/>
        <a:lstStyle/>
        <a:p>
          <a:endParaRPr lang="en-US"/>
        </a:p>
      </dgm:t>
    </dgm:pt>
    <dgm:pt modelId="{FC929567-5BCB-4FD9-B8D6-2BD513ABEC99}" type="pres">
      <dgm:prSet presAssocID="{7EADF501-4CC7-4EEF-9AB7-65137202ED55}" presName="descendantText" presStyleLbl="alignAcc1" presStyleIdx="1" presStyleCnt="5">
        <dgm:presLayoutVars>
          <dgm:bulletEnabled val="1"/>
        </dgm:presLayoutVars>
      </dgm:prSet>
      <dgm:spPr/>
      <dgm:t>
        <a:bodyPr/>
        <a:lstStyle/>
        <a:p>
          <a:endParaRPr lang="en-US"/>
        </a:p>
      </dgm:t>
    </dgm:pt>
    <dgm:pt modelId="{B270B82D-41E9-482C-A683-A96968EA8341}" type="pres">
      <dgm:prSet presAssocID="{11ADE109-EF58-42CA-9980-BF0D7EE2F621}" presName="sp" presStyleCnt="0"/>
      <dgm:spPr/>
    </dgm:pt>
    <dgm:pt modelId="{75C559D9-BED0-4EE8-BA7E-0EA6DA08DA64}" type="pres">
      <dgm:prSet presAssocID="{EACB77D7-2223-4043-AAE9-F8C964DDC610}" presName="composite" presStyleCnt="0"/>
      <dgm:spPr/>
    </dgm:pt>
    <dgm:pt modelId="{1C3A3D75-F018-482C-81DB-7AF7849EBABE}" type="pres">
      <dgm:prSet presAssocID="{EACB77D7-2223-4043-AAE9-F8C964DDC610}" presName="parentText" presStyleLbl="alignNode1" presStyleIdx="2" presStyleCnt="5">
        <dgm:presLayoutVars>
          <dgm:chMax val="1"/>
          <dgm:bulletEnabled val="1"/>
        </dgm:presLayoutVars>
      </dgm:prSet>
      <dgm:spPr/>
      <dgm:t>
        <a:bodyPr/>
        <a:lstStyle/>
        <a:p>
          <a:endParaRPr lang="en-US"/>
        </a:p>
      </dgm:t>
    </dgm:pt>
    <dgm:pt modelId="{9960E78A-110D-4039-ABF6-DC7867C05D82}" type="pres">
      <dgm:prSet presAssocID="{EACB77D7-2223-4043-AAE9-F8C964DDC610}" presName="descendantText" presStyleLbl="alignAcc1" presStyleIdx="2" presStyleCnt="5">
        <dgm:presLayoutVars>
          <dgm:bulletEnabled val="1"/>
        </dgm:presLayoutVars>
      </dgm:prSet>
      <dgm:spPr/>
      <dgm:t>
        <a:bodyPr/>
        <a:lstStyle/>
        <a:p>
          <a:endParaRPr lang="en-US"/>
        </a:p>
      </dgm:t>
    </dgm:pt>
    <dgm:pt modelId="{51CECD6D-C319-4E41-AC3A-4C5D9F4DFA1A}" type="pres">
      <dgm:prSet presAssocID="{C14F2CAE-2915-42F0-B255-E2FBE20CA35C}" presName="sp" presStyleCnt="0"/>
      <dgm:spPr/>
    </dgm:pt>
    <dgm:pt modelId="{C3A975FA-63C8-4171-8B9C-C8527EC5D4B1}" type="pres">
      <dgm:prSet presAssocID="{EA1BD06F-78AD-4E67-810A-C674763F9D4C}" presName="composite" presStyleCnt="0"/>
      <dgm:spPr/>
    </dgm:pt>
    <dgm:pt modelId="{178D24A0-6329-4744-8E2E-7560BE7BFA0A}" type="pres">
      <dgm:prSet presAssocID="{EA1BD06F-78AD-4E67-810A-C674763F9D4C}" presName="parentText" presStyleLbl="alignNode1" presStyleIdx="3" presStyleCnt="5">
        <dgm:presLayoutVars>
          <dgm:chMax val="1"/>
          <dgm:bulletEnabled val="1"/>
        </dgm:presLayoutVars>
      </dgm:prSet>
      <dgm:spPr/>
      <dgm:t>
        <a:bodyPr/>
        <a:lstStyle/>
        <a:p>
          <a:endParaRPr lang="en-US"/>
        </a:p>
      </dgm:t>
    </dgm:pt>
    <dgm:pt modelId="{B532634F-6BF5-4876-A02F-EB0F8711286B}" type="pres">
      <dgm:prSet presAssocID="{EA1BD06F-78AD-4E67-810A-C674763F9D4C}" presName="descendantText" presStyleLbl="alignAcc1" presStyleIdx="3" presStyleCnt="5">
        <dgm:presLayoutVars>
          <dgm:bulletEnabled val="1"/>
        </dgm:presLayoutVars>
      </dgm:prSet>
      <dgm:spPr/>
      <dgm:t>
        <a:bodyPr/>
        <a:lstStyle/>
        <a:p>
          <a:endParaRPr lang="en-US"/>
        </a:p>
      </dgm:t>
    </dgm:pt>
    <dgm:pt modelId="{CB469723-E99A-4FEF-B722-F013203F88E0}" type="pres">
      <dgm:prSet presAssocID="{805FDB50-B27E-4182-A74A-EE2A25FC3FFD}" presName="sp" presStyleCnt="0"/>
      <dgm:spPr/>
    </dgm:pt>
    <dgm:pt modelId="{C079FC51-590D-4E33-87BF-956293FBECFA}" type="pres">
      <dgm:prSet presAssocID="{4E31EF50-2821-457A-A01C-6FC62E75610C}" presName="composite" presStyleCnt="0"/>
      <dgm:spPr/>
    </dgm:pt>
    <dgm:pt modelId="{4C68011D-E17C-4A4A-B1BB-AB537A0D7774}" type="pres">
      <dgm:prSet presAssocID="{4E31EF50-2821-457A-A01C-6FC62E75610C}" presName="parentText" presStyleLbl="alignNode1" presStyleIdx="4" presStyleCnt="5">
        <dgm:presLayoutVars>
          <dgm:chMax val="1"/>
          <dgm:bulletEnabled val="1"/>
        </dgm:presLayoutVars>
      </dgm:prSet>
      <dgm:spPr/>
      <dgm:t>
        <a:bodyPr/>
        <a:lstStyle/>
        <a:p>
          <a:endParaRPr lang="en-US"/>
        </a:p>
      </dgm:t>
    </dgm:pt>
    <dgm:pt modelId="{2A6E2C17-3266-4CE1-9C03-51227A2AFF71}" type="pres">
      <dgm:prSet presAssocID="{4E31EF50-2821-457A-A01C-6FC62E75610C}" presName="descendantText" presStyleLbl="alignAcc1" presStyleIdx="4" presStyleCnt="5">
        <dgm:presLayoutVars>
          <dgm:bulletEnabled val="1"/>
        </dgm:presLayoutVars>
      </dgm:prSet>
      <dgm:spPr/>
      <dgm:t>
        <a:bodyPr/>
        <a:lstStyle/>
        <a:p>
          <a:endParaRPr lang="en-US"/>
        </a:p>
      </dgm:t>
    </dgm:pt>
  </dgm:ptLst>
  <dgm:cxnLst>
    <dgm:cxn modelId="{C4E991F8-9C3C-45AD-BB76-FAB78A54C2E9}" type="presOf" srcId="{9EA2856D-7FDF-44F1-B5AE-CF23851E121E}" destId="{FC929567-5BCB-4FD9-B8D6-2BD513ABEC99}" srcOrd="0" destOrd="0" presId="urn:microsoft.com/office/officeart/2005/8/layout/chevron2"/>
    <dgm:cxn modelId="{B2C3D38A-DC32-4CEA-B6B0-A4E9D77DE05D}" type="presOf" srcId="{BDAE8250-4AD4-4378-91D1-E7F2FB5632CC}" destId="{2A6E2C17-3266-4CE1-9C03-51227A2AFF71}" srcOrd="0" destOrd="0" presId="urn:microsoft.com/office/officeart/2005/8/layout/chevron2"/>
    <dgm:cxn modelId="{EF21803F-A159-48D5-9F68-6725DA492365}" type="presOf" srcId="{EA1BD06F-78AD-4E67-810A-C674763F9D4C}" destId="{178D24A0-6329-4744-8E2E-7560BE7BFA0A}" srcOrd="0" destOrd="0" presId="urn:microsoft.com/office/officeart/2005/8/layout/chevron2"/>
    <dgm:cxn modelId="{AAB0BB4C-1809-4162-B33B-8B45754D5D2E}" srcId="{EA1BD06F-78AD-4E67-810A-C674763F9D4C}" destId="{F289B553-C8A0-4820-86EC-2E2584ED1029}" srcOrd="0" destOrd="0" parTransId="{80B56894-109F-4455-B007-FAA298D0C930}" sibTransId="{F9A9866F-B74E-4C4F-A8AC-8B0B92B4ADF8}"/>
    <dgm:cxn modelId="{27C77E69-27FE-4553-B170-381F18377929}" srcId="{4E31EF50-2821-457A-A01C-6FC62E75610C}" destId="{F18CBBA8-2AA7-4973-BBCB-328D3D8E44DC}" srcOrd="1" destOrd="0" parTransId="{3DE469AE-1A6A-40F9-9280-BE0915A332E5}" sibTransId="{6BBA42A4-841A-45EB-9CAC-4C9900F633C8}"/>
    <dgm:cxn modelId="{B286D380-F4AF-4B82-BEB7-E48DEF4752F2}" type="presOf" srcId="{03B15974-39EC-41E4-A500-555EC8BF76DE}" destId="{B532634F-6BF5-4876-A02F-EB0F8711286B}" srcOrd="0" destOrd="1" presId="urn:microsoft.com/office/officeart/2005/8/layout/chevron2"/>
    <dgm:cxn modelId="{9E13D37D-6003-431D-A61B-FC004B43D48B}" type="presOf" srcId="{EACB77D7-2223-4043-AAE9-F8C964DDC610}" destId="{1C3A3D75-F018-482C-81DB-7AF7849EBABE}" srcOrd="0" destOrd="0" presId="urn:microsoft.com/office/officeart/2005/8/layout/chevron2"/>
    <dgm:cxn modelId="{59C4EFDF-2DA8-4613-B218-6765E657D572}" srcId="{39D6BF0E-577B-4D40-8677-13BFB27E1E2A}" destId="{7EADF501-4CC7-4EEF-9AB7-65137202ED55}" srcOrd="1" destOrd="0" parTransId="{F55C3105-7316-4568-8D99-F55831EDAE0E}" sibTransId="{11ADE109-EF58-42CA-9980-BF0D7EE2F621}"/>
    <dgm:cxn modelId="{FA360578-F29E-4B0A-897B-D472F05A6195}" type="presOf" srcId="{39D6BF0E-577B-4D40-8677-13BFB27E1E2A}" destId="{9CBA7BEF-E306-4BCD-9A03-21C18E11E9F8}" srcOrd="0" destOrd="0" presId="urn:microsoft.com/office/officeart/2005/8/layout/chevron2"/>
    <dgm:cxn modelId="{A7F2E27D-41E5-4ABF-AB10-1EF51A84FC07}" srcId="{EA1BD06F-78AD-4E67-810A-C674763F9D4C}" destId="{03B15974-39EC-41E4-A500-555EC8BF76DE}" srcOrd="1" destOrd="0" parTransId="{F2B3867B-5163-44F4-BEB9-CEDEA27A7020}" sibTransId="{05E52418-9B1D-46FC-BF7A-C689725D3A6B}"/>
    <dgm:cxn modelId="{F72120CB-A523-4246-9038-94B8878998FE}" srcId="{26F4E65E-C35B-4569-A964-1AA654B6AA6F}" destId="{1DE9B76C-B233-4B38-80EB-B075B9025E4E}" srcOrd="1" destOrd="0" parTransId="{1D5C8AAD-1A2E-46B7-AFC6-0EC3590E0C4D}" sibTransId="{FDACE303-6ABA-416E-AD82-E82CD99A4E20}"/>
    <dgm:cxn modelId="{3CE6758D-05ED-4231-A5DA-AD96D59425AB}" type="presOf" srcId="{4E31EF50-2821-457A-A01C-6FC62E75610C}" destId="{4C68011D-E17C-4A4A-B1BB-AB537A0D7774}" srcOrd="0" destOrd="0" presId="urn:microsoft.com/office/officeart/2005/8/layout/chevron2"/>
    <dgm:cxn modelId="{BDBFFC21-D449-4D7C-88B5-A77E95CF9373}" srcId="{7EADF501-4CC7-4EEF-9AB7-65137202ED55}" destId="{9EA2856D-7FDF-44F1-B5AE-CF23851E121E}" srcOrd="0" destOrd="0" parTransId="{69946F06-0D90-45ED-B232-928961B94FAD}" sibTransId="{976ABE92-F453-4C2C-B30C-F54214DA4F21}"/>
    <dgm:cxn modelId="{B51134AF-7107-4535-AE72-FBD649AEEA4D}" type="presOf" srcId="{7EADF501-4CC7-4EEF-9AB7-65137202ED55}" destId="{B89E55B2-F3C3-4D8A-8340-C3E9670E040C}" srcOrd="0" destOrd="0" presId="urn:microsoft.com/office/officeart/2005/8/layout/chevron2"/>
    <dgm:cxn modelId="{D285EE31-7A23-443C-9C74-AD171D4973C8}" type="presOf" srcId="{F18CBBA8-2AA7-4973-BBCB-328D3D8E44DC}" destId="{2A6E2C17-3266-4CE1-9C03-51227A2AFF71}" srcOrd="0" destOrd="1" presId="urn:microsoft.com/office/officeart/2005/8/layout/chevron2"/>
    <dgm:cxn modelId="{39AF6F0B-3081-48B3-884E-9DF3E577DC19}" srcId="{EACB77D7-2223-4043-AAE9-F8C964DDC610}" destId="{ABE6D977-5641-4F7C-96BC-82B665F7CBE4}" srcOrd="0" destOrd="0" parTransId="{776C2F93-7B67-4FA8-9BD2-CA0E042A6835}" sibTransId="{18E94108-D213-4101-8A80-71550927C803}"/>
    <dgm:cxn modelId="{59BE5089-5004-4ADC-B4DD-29E477139348}" type="presOf" srcId="{A6F43D26-20BA-4CC2-86D5-AEDB399F23B2}" destId="{9960E78A-110D-4039-ABF6-DC7867C05D82}" srcOrd="0" destOrd="1" presId="urn:microsoft.com/office/officeart/2005/8/layout/chevron2"/>
    <dgm:cxn modelId="{4C517360-47C7-4BD0-A3D1-E96644374D10}" type="presOf" srcId="{ABE6D977-5641-4F7C-96BC-82B665F7CBE4}" destId="{9960E78A-110D-4039-ABF6-DC7867C05D82}" srcOrd="0" destOrd="0" presId="urn:microsoft.com/office/officeart/2005/8/layout/chevron2"/>
    <dgm:cxn modelId="{EAAAC2CA-4553-418D-8A0D-801011907A20}" type="presOf" srcId="{26F4E65E-C35B-4569-A964-1AA654B6AA6F}" destId="{205557AA-2D10-4C19-BD45-01D50EE5E426}" srcOrd="0" destOrd="0" presId="urn:microsoft.com/office/officeart/2005/8/layout/chevron2"/>
    <dgm:cxn modelId="{57DD58A3-3F1F-402A-8786-4A4DBAAAB8CF}" type="presOf" srcId="{F289B553-C8A0-4820-86EC-2E2584ED1029}" destId="{B532634F-6BF5-4876-A02F-EB0F8711286B}" srcOrd="0" destOrd="0" presId="urn:microsoft.com/office/officeart/2005/8/layout/chevron2"/>
    <dgm:cxn modelId="{862E2DC1-C8D8-4530-8B11-35D4BA06B9CB}" srcId="{39D6BF0E-577B-4D40-8677-13BFB27E1E2A}" destId="{EA1BD06F-78AD-4E67-810A-C674763F9D4C}" srcOrd="3" destOrd="0" parTransId="{FB6AD61F-4D2B-4824-8D66-C7D54C726B82}" sibTransId="{805FDB50-B27E-4182-A74A-EE2A25FC3FFD}"/>
    <dgm:cxn modelId="{4BB4E65F-3FBD-4CCA-A84A-7CF21A8ADC20}" srcId="{26F4E65E-C35B-4569-A964-1AA654B6AA6F}" destId="{EFC721CC-EE93-4231-93A0-831F00DFB957}" srcOrd="0" destOrd="0" parTransId="{915816F7-4E06-4457-8790-6A3F98E12781}" sibTransId="{F3C37205-3002-435A-A5B3-AEFCCCA39004}"/>
    <dgm:cxn modelId="{472D18F2-F326-4048-BB57-7E37B759A03C}" type="presOf" srcId="{1DE9B76C-B233-4B38-80EB-B075B9025E4E}" destId="{DEBC7DF7-66B0-4729-BD1E-5ED78EB337E2}" srcOrd="0" destOrd="1" presId="urn:microsoft.com/office/officeart/2005/8/layout/chevron2"/>
    <dgm:cxn modelId="{F39CF10B-00A2-4967-8004-A906E0ED710C}" srcId="{39D6BF0E-577B-4D40-8677-13BFB27E1E2A}" destId="{EACB77D7-2223-4043-AAE9-F8C964DDC610}" srcOrd="2" destOrd="0" parTransId="{62BD613B-7B17-4F5D-BBC8-0101CB62F145}" sibTransId="{C14F2CAE-2915-42F0-B255-E2FBE20CA35C}"/>
    <dgm:cxn modelId="{3C85A731-4B49-42EA-8CCE-C565FB77FD30}" srcId="{4E31EF50-2821-457A-A01C-6FC62E75610C}" destId="{BDAE8250-4AD4-4378-91D1-E7F2FB5632CC}" srcOrd="0" destOrd="0" parTransId="{A9FB43DF-7072-4403-9BB9-CDCC03160940}" sibTransId="{A7047523-C913-4A15-80FE-5AFA3BCCA9D1}"/>
    <dgm:cxn modelId="{9E1C2909-16CC-44DF-A7B8-A1413083022C}" srcId="{EACB77D7-2223-4043-AAE9-F8C964DDC610}" destId="{A6F43D26-20BA-4CC2-86D5-AEDB399F23B2}" srcOrd="1" destOrd="0" parTransId="{84441060-A6C0-4310-AC91-1E1A34CDC8CA}" sibTransId="{34DFDE2F-AD88-4118-BAC1-07BE6E81A94F}"/>
    <dgm:cxn modelId="{1B5D0B58-22A7-406D-97E0-4216B2630EC5}" srcId="{39D6BF0E-577B-4D40-8677-13BFB27E1E2A}" destId="{4E31EF50-2821-457A-A01C-6FC62E75610C}" srcOrd="4" destOrd="0" parTransId="{FBFDFC61-EE7D-47C5-A5EB-7118711EEED4}" sibTransId="{989F1C58-C8CB-41F1-96E8-FF892ACD0352}"/>
    <dgm:cxn modelId="{4EC34509-C84C-4891-8680-93F2400C80BB}" srcId="{39D6BF0E-577B-4D40-8677-13BFB27E1E2A}" destId="{26F4E65E-C35B-4569-A964-1AA654B6AA6F}" srcOrd="0" destOrd="0" parTransId="{5948274E-DC6C-4004-9E1B-2CD58FA5AA02}" sibTransId="{B81BB960-995C-4C18-98D3-972AB61FADC7}"/>
    <dgm:cxn modelId="{712B2EC1-7DFF-4B6D-AB79-3DFC795D691A}" type="presOf" srcId="{EFC721CC-EE93-4231-93A0-831F00DFB957}" destId="{DEBC7DF7-66B0-4729-BD1E-5ED78EB337E2}" srcOrd="0" destOrd="0" presId="urn:microsoft.com/office/officeart/2005/8/layout/chevron2"/>
    <dgm:cxn modelId="{B0C88D3F-7B8F-48D3-A8AD-589395ABB84A}" type="presParOf" srcId="{9CBA7BEF-E306-4BCD-9A03-21C18E11E9F8}" destId="{FB1AE478-9CAC-438F-BB18-57E38CC7130D}" srcOrd="0" destOrd="0" presId="urn:microsoft.com/office/officeart/2005/8/layout/chevron2"/>
    <dgm:cxn modelId="{8053485B-52AE-4994-9DDA-A736BB083850}" type="presParOf" srcId="{FB1AE478-9CAC-438F-BB18-57E38CC7130D}" destId="{205557AA-2D10-4C19-BD45-01D50EE5E426}" srcOrd="0" destOrd="0" presId="urn:microsoft.com/office/officeart/2005/8/layout/chevron2"/>
    <dgm:cxn modelId="{3CC6AF39-87E5-4ABD-A1F9-E51EF9367EE4}" type="presParOf" srcId="{FB1AE478-9CAC-438F-BB18-57E38CC7130D}" destId="{DEBC7DF7-66B0-4729-BD1E-5ED78EB337E2}" srcOrd="1" destOrd="0" presId="urn:microsoft.com/office/officeart/2005/8/layout/chevron2"/>
    <dgm:cxn modelId="{AFDF4ADD-AF8C-4F7E-90F6-12B2D7D9B0FB}" type="presParOf" srcId="{9CBA7BEF-E306-4BCD-9A03-21C18E11E9F8}" destId="{5D61E328-5C70-4A99-AB88-E84DD6316546}" srcOrd="1" destOrd="0" presId="urn:microsoft.com/office/officeart/2005/8/layout/chevron2"/>
    <dgm:cxn modelId="{41A12144-E6C1-423D-BCAD-25D12EB7AA89}" type="presParOf" srcId="{9CBA7BEF-E306-4BCD-9A03-21C18E11E9F8}" destId="{E6462599-FB08-45C0-811C-A325C20D499A}" srcOrd="2" destOrd="0" presId="urn:microsoft.com/office/officeart/2005/8/layout/chevron2"/>
    <dgm:cxn modelId="{38D06D47-9BF5-41D7-B07C-0CFD6F511EE6}" type="presParOf" srcId="{E6462599-FB08-45C0-811C-A325C20D499A}" destId="{B89E55B2-F3C3-4D8A-8340-C3E9670E040C}" srcOrd="0" destOrd="0" presId="urn:microsoft.com/office/officeart/2005/8/layout/chevron2"/>
    <dgm:cxn modelId="{5A4FEC4B-0D5A-42AA-968C-344A8427F512}" type="presParOf" srcId="{E6462599-FB08-45C0-811C-A325C20D499A}" destId="{FC929567-5BCB-4FD9-B8D6-2BD513ABEC99}" srcOrd="1" destOrd="0" presId="urn:microsoft.com/office/officeart/2005/8/layout/chevron2"/>
    <dgm:cxn modelId="{E500C7FE-A171-43AA-89BB-62B4D6165CBE}" type="presParOf" srcId="{9CBA7BEF-E306-4BCD-9A03-21C18E11E9F8}" destId="{B270B82D-41E9-482C-A683-A96968EA8341}" srcOrd="3" destOrd="0" presId="urn:microsoft.com/office/officeart/2005/8/layout/chevron2"/>
    <dgm:cxn modelId="{CD0A9E70-235C-4303-A214-DD9BBCEC228E}" type="presParOf" srcId="{9CBA7BEF-E306-4BCD-9A03-21C18E11E9F8}" destId="{75C559D9-BED0-4EE8-BA7E-0EA6DA08DA64}" srcOrd="4" destOrd="0" presId="urn:microsoft.com/office/officeart/2005/8/layout/chevron2"/>
    <dgm:cxn modelId="{AA2AFA72-82B9-4435-A96F-5E84088892B1}" type="presParOf" srcId="{75C559D9-BED0-4EE8-BA7E-0EA6DA08DA64}" destId="{1C3A3D75-F018-482C-81DB-7AF7849EBABE}" srcOrd="0" destOrd="0" presId="urn:microsoft.com/office/officeart/2005/8/layout/chevron2"/>
    <dgm:cxn modelId="{09ECD18A-8EE5-4D04-892C-A042281E9743}" type="presParOf" srcId="{75C559D9-BED0-4EE8-BA7E-0EA6DA08DA64}" destId="{9960E78A-110D-4039-ABF6-DC7867C05D82}" srcOrd="1" destOrd="0" presId="urn:microsoft.com/office/officeart/2005/8/layout/chevron2"/>
    <dgm:cxn modelId="{A2EDE7AD-95FD-4EC4-97DD-96B50BCFD3FA}" type="presParOf" srcId="{9CBA7BEF-E306-4BCD-9A03-21C18E11E9F8}" destId="{51CECD6D-C319-4E41-AC3A-4C5D9F4DFA1A}" srcOrd="5" destOrd="0" presId="urn:microsoft.com/office/officeart/2005/8/layout/chevron2"/>
    <dgm:cxn modelId="{52E557DF-65A4-4813-88D7-3746BFB20C89}" type="presParOf" srcId="{9CBA7BEF-E306-4BCD-9A03-21C18E11E9F8}" destId="{C3A975FA-63C8-4171-8B9C-C8527EC5D4B1}" srcOrd="6" destOrd="0" presId="urn:microsoft.com/office/officeart/2005/8/layout/chevron2"/>
    <dgm:cxn modelId="{A8E53514-EAC8-4DF7-8F46-975ABF3A5E20}" type="presParOf" srcId="{C3A975FA-63C8-4171-8B9C-C8527EC5D4B1}" destId="{178D24A0-6329-4744-8E2E-7560BE7BFA0A}" srcOrd="0" destOrd="0" presId="urn:microsoft.com/office/officeart/2005/8/layout/chevron2"/>
    <dgm:cxn modelId="{02F2D9CD-65C2-44DF-9E73-955BC8FCFCC5}" type="presParOf" srcId="{C3A975FA-63C8-4171-8B9C-C8527EC5D4B1}" destId="{B532634F-6BF5-4876-A02F-EB0F8711286B}" srcOrd="1" destOrd="0" presId="urn:microsoft.com/office/officeart/2005/8/layout/chevron2"/>
    <dgm:cxn modelId="{2CF46DDB-2362-4336-8BED-EA90C0D78B7B}" type="presParOf" srcId="{9CBA7BEF-E306-4BCD-9A03-21C18E11E9F8}" destId="{CB469723-E99A-4FEF-B722-F013203F88E0}" srcOrd="7" destOrd="0" presId="urn:microsoft.com/office/officeart/2005/8/layout/chevron2"/>
    <dgm:cxn modelId="{83CA9747-F4C7-4A52-9103-89E253B90F31}" type="presParOf" srcId="{9CBA7BEF-E306-4BCD-9A03-21C18E11E9F8}" destId="{C079FC51-590D-4E33-87BF-956293FBECFA}" srcOrd="8" destOrd="0" presId="urn:microsoft.com/office/officeart/2005/8/layout/chevron2"/>
    <dgm:cxn modelId="{0E341E6E-8A7E-451C-9AA0-C69EEF1EA32E}" type="presParOf" srcId="{C079FC51-590D-4E33-87BF-956293FBECFA}" destId="{4C68011D-E17C-4A4A-B1BB-AB537A0D7774}" srcOrd="0" destOrd="0" presId="urn:microsoft.com/office/officeart/2005/8/layout/chevron2"/>
    <dgm:cxn modelId="{D03E136E-1B1E-4029-A3C6-FB841BA62E0E}" type="presParOf" srcId="{C079FC51-590D-4E33-87BF-956293FBECFA}" destId="{2A6E2C17-3266-4CE1-9C03-51227A2AFF7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0A6125-1889-4FAB-9EAF-C9978BE36310}" type="doc">
      <dgm:prSet loTypeId="urn:microsoft.com/office/officeart/2005/8/layout/radial4" loCatId="relationship" qsTypeId="urn:microsoft.com/office/officeart/2005/8/quickstyle/simple3" qsCatId="simple" csTypeId="urn:microsoft.com/office/officeart/2005/8/colors/accent1_2" csCatId="accent1" phldr="1"/>
      <dgm:spPr/>
      <dgm:t>
        <a:bodyPr/>
        <a:lstStyle/>
        <a:p>
          <a:endParaRPr lang="en-US"/>
        </a:p>
      </dgm:t>
    </dgm:pt>
    <dgm:pt modelId="{AD546C13-5C38-41A3-B4B5-4F1A17E7975F}">
      <dgm:prSet phldrT="[Text]"/>
      <dgm:spPr/>
      <dgm:t>
        <a:bodyPr/>
        <a:lstStyle/>
        <a:p>
          <a:r>
            <a:rPr lang="en-US" dirty="0" err="1" smtClean="0"/>
            <a:t>Suara</a:t>
          </a:r>
          <a:r>
            <a:rPr lang="en-US" dirty="0" smtClean="0"/>
            <a:t> </a:t>
          </a:r>
          <a:r>
            <a:rPr lang="en-US" dirty="0" err="1" smtClean="0"/>
            <a:t>berbeda</a:t>
          </a:r>
          <a:r>
            <a:rPr lang="en-US" dirty="0" smtClean="0"/>
            <a:t>: </a:t>
          </a:r>
          <a:r>
            <a:rPr lang="en-US" dirty="0" err="1" smtClean="0"/>
            <a:t>pria</a:t>
          </a:r>
          <a:r>
            <a:rPr lang="en-US" dirty="0" smtClean="0"/>
            <a:t> </a:t>
          </a:r>
          <a:r>
            <a:rPr lang="en-US" dirty="0" err="1" smtClean="0"/>
            <a:t>lebih</a:t>
          </a:r>
          <a:r>
            <a:rPr lang="en-US" dirty="0" smtClean="0"/>
            <a:t> </a:t>
          </a:r>
          <a:r>
            <a:rPr lang="en-US" dirty="0" err="1" smtClean="0"/>
            <a:t>berat</a:t>
          </a:r>
          <a:endParaRPr lang="en-US" dirty="0"/>
        </a:p>
      </dgm:t>
    </dgm:pt>
    <dgm:pt modelId="{11A91343-AD5C-44A4-AB69-591BED7BE901}" type="parTrans" cxnId="{07C4B6E4-926D-46BE-B922-DC7681AFEE5A}">
      <dgm:prSet/>
      <dgm:spPr/>
      <dgm:t>
        <a:bodyPr/>
        <a:lstStyle/>
        <a:p>
          <a:endParaRPr lang="en-US"/>
        </a:p>
      </dgm:t>
    </dgm:pt>
    <dgm:pt modelId="{1DD54A05-F694-420C-9DFE-242A819370F6}" type="sibTrans" cxnId="{07C4B6E4-926D-46BE-B922-DC7681AFEE5A}">
      <dgm:prSet/>
      <dgm:spPr/>
      <dgm:t>
        <a:bodyPr/>
        <a:lstStyle/>
        <a:p>
          <a:endParaRPr lang="en-US"/>
        </a:p>
      </dgm:t>
    </dgm:pt>
    <dgm:pt modelId="{E7F22574-A1CA-4520-ADA8-2981C719E23D}">
      <dgm:prSet phldrT="[Text]"/>
      <dgm:spPr/>
      <dgm:t>
        <a:bodyPr/>
        <a:lstStyle/>
        <a:p>
          <a:r>
            <a:rPr lang="en-US" dirty="0" err="1" smtClean="0"/>
            <a:t>Getar</a:t>
          </a:r>
          <a:r>
            <a:rPr lang="en-US" dirty="0" smtClean="0"/>
            <a:t> pita </a:t>
          </a:r>
          <a:r>
            <a:rPr lang="en-US" dirty="0" err="1" smtClean="0"/>
            <a:t>suara</a:t>
          </a:r>
          <a:r>
            <a:rPr lang="en-US" dirty="0" smtClean="0"/>
            <a:t> </a:t>
          </a:r>
          <a:r>
            <a:rPr lang="en-US" dirty="0" err="1" smtClean="0"/>
            <a:t>wanita</a:t>
          </a:r>
          <a:r>
            <a:rPr lang="en-US" dirty="0" smtClean="0"/>
            <a:t> 200 – 300/ </a:t>
          </a:r>
          <a:r>
            <a:rPr lang="en-US" dirty="0" err="1" smtClean="0"/>
            <a:t>detik</a:t>
          </a:r>
          <a:endParaRPr lang="en-US" dirty="0"/>
        </a:p>
      </dgm:t>
    </dgm:pt>
    <dgm:pt modelId="{4148E6BD-0624-4B36-B8A9-427DD6FBAD84}" type="parTrans" cxnId="{45A07F1F-72E6-49B6-8E0D-A14799883312}">
      <dgm:prSet/>
      <dgm:spPr/>
      <dgm:t>
        <a:bodyPr/>
        <a:lstStyle/>
        <a:p>
          <a:endParaRPr lang="en-US"/>
        </a:p>
      </dgm:t>
    </dgm:pt>
    <dgm:pt modelId="{42256EF7-863D-46A6-ABFD-C86817E0F32A}" type="sibTrans" cxnId="{45A07F1F-72E6-49B6-8E0D-A14799883312}">
      <dgm:prSet/>
      <dgm:spPr/>
      <dgm:t>
        <a:bodyPr/>
        <a:lstStyle/>
        <a:p>
          <a:endParaRPr lang="en-US"/>
        </a:p>
      </dgm:t>
    </dgm:pt>
    <dgm:pt modelId="{ACF43CC3-5F21-479F-BD72-2450985C0E99}">
      <dgm:prSet phldrT="[Text]"/>
      <dgm:spPr/>
      <dgm:t>
        <a:bodyPr/>
        <a:lstStyle/>
        <a:p>
          <a:r>
            <a:rPr lang="en-US" dirty="0" err="1" smtClean="0"/>
            <a:t>Getar</a:t>
          </a:r>
          <a:r>
            <a:rPr lang="en-US" dirty="0" smtClean="0"/>
            <a:t> pita </a:t>
          </a:r>
          <a:r>
            <a:rPr lang="en-US" dirty="0" err="1" smtClean="0"/>
            <a:t>suara</a:t>
          </a:r>
          <a:r>
            <a:rPr lang="en-US" dirty="0" smtClean="0"/>
            <a:t> </a:t>
          </a:r>
          <a:r>
            <a:rPr lang="en-US" dirty="0" err="1" smtClean="0"/>
            <a:t>anak</a:t>
          </a:r>
          <a:r>
            <a:rPr lang="en-US" dirty="0" smtClean="0"/>
            <a:t> </a:t>
          </a:r>
          <a:r>
            <a:rPr lang="en-US" dirty="0" err="1" smtClean="0"/>
            <a:t>lebih</a:t>
          </a:r>
          <a:r>
            <a:rPr lang="en-US" dirty="0" smtClean="0"/>
            <a:t> </a:t>
          </a:r>
          <a:r>
            <a:rPr lang="en-US" dirty="0" err="1" smtClean="0"/>
            <a:t>dari</a:t>
          </a:r>
          <a:r>
            <a:rPr lang="en-US" dirty="0" smtClean="0"/>
            <a:t> 400/ </a:t>
          </a:r>
          <a:r>
            <a:rPr lang="en-US" dirty="0" err="1" smtClean="0"/>
            <a:t>detik</a:t>
          </a:r>
          <a:endParaRPr lang="en-US" dirty="0"/>
        </a:p>
      </dgm:t>
    </dgm:pt>
    <dgm:pt modelId="{35132BDB-D3FA-47E4-95AA-D9B291EA7F80}" type="parTrans" cxnId="{C9CAC774-2311-40AC-9AE2-00878315FCAA}">
      <dgm:prSet/>
      <dgm:spPr/>
      <dgm:t>
        <a:bodyPr/>
        <a:lstStyle/>
        <a:p>
          <a:endParaRPr lang="en-US"/>
        </a:p>
      </dgm:t>
    </dgm:pt>
    <dgm:pt modelId="{65024F75-1CF7-4C26-BEA0-DAC642824215}" type="sibTrans" cxnId="{C9CAC774-2311-40AC-9AE2-00878315FCAA}">
      <dgm:prSet/>
      <dgm:spPr/>
      <dgm:t>
        <a:bodyPr/>
        <a:lstStyle/>
        <a:p>
          <a:endParaRPr lang="en-US"/>
        </a:p>
      </dgm:t>
    </dgm:pt>
    <dgm:pt modelId="{75B29227-737A-4813-8F4F-EAAB49C6723C}">
      <dgm:prSet phldrT="[Text]"/>
      <dgm:spPr/>
      <dgm:t>
        <a:bodyPr/>
        <a:lstStyle/>
        <a:p>
          <a:endParaRPr lang="en-US" dirty="0"/>
        </a:p>
      </dgm:t>
    </dgm:pt>
    <dgm:pt modelId="{6EF32971-EC9E-485A-B215-DA7552DE60AA}" type="parTrans" cxnId="{E991D7E3-8E77-4D2A-81CD-05315E967A6B}">
      <dgm:prSet/>
      <dgm:spPr/>
      <dgm:t>
        <a:bodyPr/>
        <a:lstStyle/>
        <a:p>
          <a:endParaRPr lang="en-US"/>
        </a:p>
      </dgm:t>
    </dgm:pt>
    <dgm:pt modelId="{9B36953D-DB8C-4553-834C-B0329B25EB0E}" type="sibTrans" cxnId="{E991D7E3-8E77-4D2A-81CD-05315E967A6B}">
      <dgm:prSet/>
      <dgm:spPr/>
      <dgm:t>
        <a:bodyPr/>
        <a:lstStyle/>
        <a:p>
          <a:endParaRPr lang="en-US"/>
        </a:p>
      </dgm:t>
    </dgm:pt>
    <dgm:pt modelId="{079A0B5A-222B-4E17-A0B2-90A7BECF337D}">
      <dgm:prSet phldrT="[Text]" phldr="1"/>
      <dgm:spPr/>
      <dgm:t>
        <a:bodyPr/>
        <a:lstStyle/>
        <a:p>
          <a:endParaRPr lang="en-US" dirty="0"/>
        </a:p>
      </dgm:t>
    </dgm:pt>
    <dgm:pt modelId="{EC7D229F-0C82-435E-B5B1-CDECEB0D9F59}" type="parTrans" cxnId="{CDFBD81D-7966-4042-8756-D70F0DE55288}">
      <dgm:prSet/>
      <dgm:spPr/>
      <dgm:t>
        <a:bodyPr/>
        <a:lstStyle/>
        <a:p>
          <a:endParaRPr lang="en-US"/>
        </a:p>
      </dgm:t>
    </dgm:pt>
    <dgm:pt modelId="{F7CF02A4-70C2-4CF7-A3D5-B32D1F8D89AF}" type="sibTrans" cxnId="{CDFBD81D-7966-4042-8756-D70F0DE55288}">
      <dgm:prSet/>
      <dgm:spPr/>
      <dgm:t>
        <a:bodyPr/>
        <a:lstStyle/>
        <a:p>
          <a:endParaRPr lang="en-US"/>
        </a:p>
      </dgm:t>
    </dgm:pt>
    <dgm:pt modelId="{73D82902-0A1D-43A7-A3C0-DEC82CC05B70}">
      <dgm:prSet phldrT="[Text]" phldr="1"/>
      <dgm:spPr/>
      <dgm:t>
        <a:bodyPr/>
        <a:lstStyle/>
        <a:p>
          <a:endParaRPr lang="en-US"/>
        </a:p>
      </dgm:t>
    </dgm:pt>
    <dgm:pt modelId="{0A5320DB-8124-4522-AE21-0669E0B72197}" type="parTrans" cxnId="{042FA33C-B46A-4CDA-A0BD-11C541AE1600}">
      <dgm:prSet/>
      <dgm:spPr/>
      <dgm:t>
        <a:bodyPr/>
        <a:lstStyle/>
        <a:p>
          <a:endParaRPr lang="en-US"/>
        </a:p>
      </dgm:t>
    </dgm:pt>
    <dgm:pt modelId="{2875B8EC-CF11-4734-9DC0-DF24F29C5E7A}" type="sibTrans" cxnId="{042FA33C-B46A-4CDA-A0BD-11C541AE1600}">
      <dgm:prSet/>
      <dgm:spPr/>
      <dgm:t>
        <a:bodyPr/>
        <a:lstStyle/>
        <a:p>
          <a:endParaRPr lang="en-US"/>
        </a:p>
      </dgm:t>
    </dgm:pt>
    <dgm:pt modelId="{F676C72A-2FB0-4320-AA22-496B361AB7B8}">
      <dgm:prSet phldrT="[Text]" phldr="1"/>
      <dgm:spPr/>
      <dgm:t>
        <a:bodyPr/>
        <a:lstStyle/>
        <a:p>
          <a:endParaRPr lang="en-US" dirty="0"/>
        </a:p>
      </dgm:t>
    </dgm:pt>
    <dgm:pt modelId="{06809FC6-70C1-4903-904D-B68FB8ADE1B3}" type="parTrans" cxnId="{44FC1CA4-F9C8-444E-A32F-25BD02872B27}">
      <dgm:prSet/>
      <dgm:spPr/>
      <dgm:t>
        <a:bodyPr/>
        <a:lstStyle/>
        <a:p>
          <a:endParaRPr lang="en-US"/>
        </a:p>
      </dgm:t>
    </dgm:pt>
    <dgm:pt modelId="{C2BB25BA-FF21-43BE-B834-69C8AA690AA9}" type="sibTrans" cxnId="{44FC1CA4-F9C8-444E-A32F-25BD02872B27}">
      <dgm:prSet/>
      <dgm:spPr/>
      <dgm:t>
        <a:bodyPr/>
        <a:lstStyle/>
        <a:p>
          <a:endParaRPr lang="en-US"/>
        </a:p>
      </dgm:t>
    </dgm:pt>
    <dgm:pt modelId="{F55349BC-2093-456E-801F-8F530338EBB3}">
      <dgm:prSet phldrT="[Text]" phldr="1"/>
      <dgm:spPr/>
      <dgm:t>
        <a:bodyPr/>
        <a:lstStyle/>
        <a:p>
          <a:endParaRPr lang="en-US"/>
        </a:p>
      </dgm:t>
    </dgm:pt>
    <dgm:pt modelId="{B36613AA-2A29-4C34-B602-FD89C108408C}" type="parTrans" cxnId="{5FD7BF43-0AFC-4656-8B2F-94F65A54969E}">
      <dgm:prSet/>
      <dgm:spPr/>
      <dgm:t>
        <a:bodyPr/>
        <a:lstStyle/>
        <a:p>
          <a:endParaRPr lang="en-US"/>
        </a:p>
      </dgm:t>
    </dgm:pt>
    <dgm:pt modelId="{5F072B8B-8B49-4030-A4CD-9C37A2981CB0}" type="sibTrans" cxnId="{5FD7BF43-0AFC-4656-8B2F-94F65A54969E}">
      <dgm:prSet/>
      <dgm:spPr/>
      <dgm:t>
        <a:bodyPr/>
        <a:lstStyle/>
        <a:p>
          <a:endParaRPr lang="en-US"/>
        </a:p>
      </dgm:t>
    </dgm:pt>
    <dgm:pt modelId="{AD8D518C-3FB8-450A-A971-8F49701BE351}">
      <dgm:prSet phldrT="[Text]" phldr="1"/>
      <dgm:spPr/>
      <dgm:t>
        <a:bodyPr/>
        <a:lstStyle/>
        <a:p>
          <a:endParaRPr lang="en-US"/>
        </a:p>
      </dgm:t>
    </dgm:pt>
    <dgm:pt modelId="{92A17439-1E32-4B8F-84E3-15A97A79B61E}" type="parTrans" cxnId="{67DAD881-CACA-4B7E-90AC-AA9E66286826}">
      <dgm:prSet/>
      <dgm:spPr/>
      <dgm:t>
        <a:bodyPr/>
        <a:lstStyle/>
        <a:p>
          <a:endParaRPr lang="en-US"/>
        </a:p>
      </dgm:t>
    </dgm:pt>
    <dgm:pt modelId="{D9E41021-75AD-45DE-BD10-CD7CB19C1578}" type="sibTrans" cxnId="{67DAD881-CACA-4B7E-90AC-AA9E66286826}">
      <dgm:prSet/>
      <dgm:spPr/>
      <dgm:t>
        <a:bodyPr/>
        <a:lstStyle/>
        <a:p>
          <a:endParaRPr lang="en-US"/>
        </a:p>
      </dgm:t>
    </dgm:pt>
    <dgm:pt modelId="{31FFCC18-DDF0-4744-953E-36222AF5F1BF}">
      <dgm:prSet phldrT="[Text]" phldr="1"/>
      <dgm:spPr/>
      <dgm:t>
        <a:bodyPr/>
        <a:lstStyle/>
        <a:p>
          <a:endParaRPr lang="en-US"/>
        </a:p>
      </dgm:t>
    </dgm:pt>
    <dgm:pt modelId="{9A0F5102-CEEC-409D-BB5B-2B746328D3C7}" type="parTrans" cxnId="{21D45296-5E05-4BA5-9506-4626240E82BC}">
      <dgm:prSet/>
      <dgm:spPr/>
      <dgm:t>
        <a:bodyPr/>
        <a:lstStyle/>
        <a:p>
          <a:endParaRPr lang="en-US"/>
        </a:p>
      </dgm:t>
    </dgm:pt>
    <dgm:pt modelId="{89D383A7-8324-4525-A76D-B72EFD6361BF}" type="sibTrans" cxnId="{21D45296-5E05-4BA5-9506-4626240E82BC}">
      <dgm:prSet/>
      <dgm:spPr/>
      <dgm:t>
        <a:bodyPr/>
        <a:lstStyle/>
        <a:p>
          <a:endParaRPr lang="en-US"/>
        </a:p>
      </dgm:t>
    </dgm:pt>
    <dgm:pt modelId="{55E955A4-A262-4D30-BC98-BA8B55A61BC7}">
      <dgm:prSet phldrT="[Text]" phldr="1"/>
      <dgm:spPr/>
      <dgm:t>
        <a:bodyPr/>
        <a:lstStyle/>
        <a:p>
          <a:endParaRPr lang="en-US"/>
        </a:p>
      </dgm:t>
    </dgm:pt>
    <dgm:pt modelId="{EF179C7C-9F9F-4F43-A916-F6DE7243B594}" type="parTrans" cxnId="{B77B2117-EEBE-43A3-A854-5226F4FC6CDB}">
      <dgm:prSet/>
      <dgm:spPr/>
      <dgm:t>
        <a:bodyPr/>
        <a:lstStyle/>
        <a:p>
          <a:endParaRPr lang="en-US"/>
        </a:p>
      </dgm:t>
    </dgm:pt>
    <dgm:pt modelId="{70C7845B-5101-4579-93C4-4124AA6485DA}" type="sibTrans" cxnId="{B77B2117-EEBE-43A3-A854-5226F4FC6CDB}">
      <dgm:prSet/>
      <dgm:spPr/>
      <dgm:t>
        <a:bodyPr/>
        <a:lstStyle/>
        <a:p>
          <a:endParaRPr lang="en-US"/>
        </a:p>
      </dgm:t>
    </dgm:pt>
    <dgm:pt modelId="{18AEA073-2715-4A94-85DD-A86F791A6B7C}">
      <dgm:prSet phldrT="[Text]"/>
      <dgm:spPr/>
      <dgm:t>
        <a:bodyPr/>
        <a:lstStyle/>
        <a:p>
          <a:r>
            <a:rPr lang="en-US" dirty="0" err="1" smtClean="0"/>
            <a:t>Getar</a:t>
          </a:r>
          <a:r>
            <a:rPr lang="en-US" dirty="0" smtClean="0"/>
            <a:t> pita </a:t>
          </a:r>
          <a:r>
            <a:rPr lang="en-US" dirty="0" err="1" smtClean="0"/>
            <a:t>suara</a:t>
          </a:r>
          <a:r>
            <a:rPr lang="en-US" dirty="0" smtClean="0"/>
            <a:t>  </a:t>
          </a:r>
          <a:r>
            <a:rPr lang="en-US" dirty="0" err="1" smtClean="0"/>
            <a:t>pria</a:t>
          </a:r>
          <a:r>
            <a:rPr lang="en-US" dirty="0" smtClean="0"/>
            <a:t> 100/ </a:t>
          </a:r>
          <a:r>
            <a:rPr lang="en-US" dirty="0" err="1" smtClean="0"/>
            <a:t>detik</a:t>
          </a:r>
          <a:endParaRPr lang="en-US" dirty="0"/>
        </a:p>
      </dgm:t>
    </dgm:pt>
    <dgm:pt modelId="{74957A5D-69DA-48C1-8735-94F7740BCBEA}" type="parTrans" cxnId="{388C456A-EE78-48D1-8F4E-76C7E504F118}">
      <dgm:prSet/>
      <dgm:spPr/>
      <dgm:t>
        <a:bodyPr/>
        <a:lstStyle/>
        <a:p>
          <a:endParaRPr lang="en-US"/>
        </a:p>
      </dgm:t>
    </dgm:pt>
    <dgm:pt modelId="{4A40E2BB-516F-4036-A911-C27F92AC395F}" type="sibTrans" cxnId="{388C456A-EE78-48D1-8F4E-76C7E504F118}">
      <dgm:prSet/>
      <dgm:spPr/>
      <dgm:t>
        <a:bodyPr/>
        <a:lstStyle/>
        <a:p>
          <a:endParaRPr lang="en-US"/>
        </a:p>
      </dgm:t>
    </dgm:pt>
    <dgm:pt modelId="{DA9D61BC-25DC-4E87-B1ED-8FCAF70F2BF5}" type="pres">
      <dgm:prSet presAssocID="{980A6125-1889-4FAB-9EAF-C9978BE36310}" presName="cycle" presStyleCnt="0">
        <dgm:presLayoutVars>
          <dgm:chMax val="1"/>
          <dgm:dir/>
          <dgm:animLvl val="ctr"/>
          <dgm:resizeHandles val="exact"/>
        </dgm:presLayoutVars>
      </dgm:prSet>
      <dgm:spPr/>
      <dgm:t>
        <a:bodyPr/>
        <a:lstStyle/>
        <a:p>
          <a:endParaRPr lang="en-US"/>
        </a:p>
      </dgm:t>
    </dgm:pt>
    <dgm:pt modelId="{26534399-2156-494B-8E96-5B038DFA5B44}" type="pres">
      <dgm:prSet presAssocID="{AD546C13-5C38-41A3-B4B5-4F1A17E7975F}" presName="centerShape" presStyleLbl="node0" presStyleIdx="0" presStyleCnt="1"/>
      <dgm:spPr/>
      <dgm:t>
        <a:bodyPr/>
        <a:lstStyle/>
        <a:p>
          <a:endParaRPr lang="en-US"/>
        </a:p>
      </dgm:t>
    </dgm:pt>
    <dgm:pt modelId="{0DBC1E1A-F97D-443C-B03E-3EDE702C7E1C}" type="pres">
      <dgm:prSet presAssocID="{4148E6BD-0624-4B36-B8A9-427DD6FBAD84}" presName="parTrans" presStyleLbl="bgSibTrans2D1" presStyleIdx="0" presStyleCnt="3"/>
      <dgm:spPr/>
      <dgm:t>
        <a:bodyPr/>
        <a:lstStyle/>
        <a:p>
          <a:endParaRPr lang="en-US"/>
        </a:p>
      </dgm:t>
    </dgm:pt>
    <dgm:pt modelId="{3AD0DFE7-C1C2-4B8C-8471-6592528D7EC1}" type="pres">
      <dgm:prSet presAssocID="{E7F22574-A1CA-4520-ADA8-2981C719E23D}" presName="node" presStyleLbl="node1" presStyleIdx="0" presStyleCnt="3" custRadScaleRad="101600" custRadScaleInc="413">
        <dgm:presLayoutVars>
          <dgm:bulletEnabled val="1"/>
        </dgm:presLayoutVars>
      </dgm:prSet>
      <dgm:spPr/>
      <dgm:t>
        <a:bodyPr/>
        <a:lstStyle/>
        <a:p>
          <a:endParaRPr lang="en-US"/>
        </a:p>
      </dgm:t>
    </dgm:pt>
    <dgm:pt modelId="{757A99E3-EF99-4234-821B-A5EC50398DAE}" type="pres">
      <dgm:prSet presAssocID="{74957A5D-69DA-48C1-8735-94F7740BCBEA}" presName="parTrans" presStyleLbl="bgSibTrans2D1" presStyleIdx="1" presStyleCnt="3"/>
      <dgm:spPr/>
      <dgm:t>
        <a:bodyPr/>
        <a:lstStyle/>
        <a:p>
          <a:endParaRPr lang="en-US"/>
        </a:p>
      </dgm:t>
    </dgm:pt>
    <dgm:pt modelId="{16AA7AB1-75DF-4860-B497-AE80923ECE65}" type="pres">
      <dgm:prSet presAssocID="{18AEA073-2715-4A94-85DD-A86F791A6B7C}" presName="node" presStyleLbl="node1" presStyleIdx="1" presStyleCnt="3">
        <dgm:presLayoutVars>
          <dgm:bulletEnabled val="1"/>
        </dgm:presLayoutVars>
      </dgm:prSet>
      <dgm:spPr/>
      <dgm:t>
        <a:bodyPr/>
        <a:lstStyle/>
        <a:p>
          <a:endParaRPr lang="en-US"/>
        </a:p>
      </dgm:t>
    </dgm:pt>
    <dgm:pt modelId="{76EECC92-961D-40DF-8156-4739623BFD74}" type="pres">
      <dgm:prSet presAssocID="{35132BDB-D3FA-47E4-95AA-D9B291EA7F80}" presName="parTrans" presStyleLbl="bgSibTrans2D1" presStyleIdx="2" presStyleCnt="3"/>
      <dgm:spPr/>
      <dgm:t>
        <a:bodyPr/>
        <a:lstStyle/>
        <a:p>
          <a:endParaRPr lang="en-US"/>
        </a:p>
      </dgm:t>
    </dgm:pt>
    <dgm:pt modelId="{7A75848F-A337-4587-910F-FAA2C4C79985}" type="pres">
      <dgm:prSet presAssocID="{ACF43CC3-5F21-479F-BD72-2450985C0E99}" presName="node" presStyleLbl="node1" presStyleIdx="2" presStyleCnt="3">
        <dgm:presLayoutVars>
          <dgm:bulletEnabled val="1"/>
        </dgm:presLayoutVars>
      </dgm:prSet>
      <dgm:spPr/>
      <dgm:t>
        <a:bodyPr/>
        <a:lstStyle/>
        <a:p>
          <a:endParaRPr lang="en-US"/>
        </a:p>
      </dgm:t>
    </dgm:pt>
  </dgm:ptLst>
  <dgm:cxnLst>
    <dgm:cxn modelId="{21D45296-5E05-4BA5-9506-4626240E82BC}" srcId="{980A6125-1889-4FAB-9EAF-C9978BE36310}" destId="{31FFCC18-DDF0-4744-953E-36222AF5F1BF}" srcOrd="3" destOrd="0" parTransId="{9A0F5102-CEEC-409D-BB5B-2B746328D3C7}" sibTransId="{89D383A7-8324-4525-A76D-B72EFD6361BF}"/>
    <dgm:cxn modelId="{7D7AC899-EB96-4343-B24F-D87AF77FA282}" type="presOf" srcId="{4148E6BD-0624-4B36-B8A9-427DD6FBAD84}" destId="{0DBC1E1A-F97D-443C-B03E-3EDE702C7E1C}" srcOrd="0" destOrd="0" presId="urn:microsoft.com/office/officeart/2005/8/layout/radial4"/>
    <dgm:cxn modelId="{3486740D-C2C3-489A-AD9A-DFE89C5C6D52}" type="presOf" srcId="{35132BDB-D3FA-47E4-95AA-D9B291EA7F80}" destId="{76EECC92-961D-40DF-8156-4739623BFD74}" srcOrd="0" destOrd="0" presId="urn:microsoft.com/office/officeart/2005/8/layout/radial4"/>
    <dgm:cxn modelId="{44FC1CA4-F9C8-444E-A32F-25BD02872B27}" srcId="{980A6125-1889-4FAB-9EAF-C9978BE36310}" destId="{F676C72A-2FB0-4320-AA22-496B361AB7B8}" srcOrd="2" destOrd="0" parTransId="{06809FC6-70C1-4903-904D-B68FB8ADE1B3}" sibTransId="{C2BB25BA-FF21-43BE-B834-69C8AA690AA9}"/>
    <dgm:cxn modelId="{67DAD881-CACA-4B7E-90AC-AA9E66286826}" srcId="{F676C72A-2FB0-4320-AA22-496B361AB7B8}" destId="{AD8D518C-3FB8-450A-A971-8F49701BE351}" srcOrd="1" destOrd="0" parTransId="{92A17439-1E32-4B8F-84E3-15A97A79B61E}" sibTransId="{D9E41021-75AD-45DE-BD10-CD7CB19C1578}"/>
    <dgm:cxn modelId="{87742430-23F9-4E69-BAD0-2BFFC7759D99}" type="presOf" srcId="{74957A5D-69DA-48C1-8735-94F7740BCBEA}" destId="{757A99E3-EF99-4234-821B-A5EC50398DAE}" srcOrd="0" destOrd="0" presId="urn:microsoft.com/office/officeart/2005/8/layout/radial4"/>
    <dgm:cxn modelId="{B8DF4CA9-C2C7-4860-AEC2-9701FD779D30}" type="presOf" srcId="{980A6125-1889-4FAB-9EAF-C9978BE36310}" destId="{DA9D61BC-25DC-4E87-B1ED-8FCAF70F2BF5}" srcOrd="0" destOrd="0" presId="urn:microsoft.com/office/officeart/2005/8/layout/radial4"/>
    <dgm:cxn modelId="{042FA33C-B46A-4CDA-A0BD-11C541AE1600}" srcId="{75B29227-737A-4813-8F4F-EAAB49C6723C}" destId="{73D82902-0A1D-43A7-A3C0-DEC82CC05B70}" srcOrd="1" destOrd="0" parTransId="{0A5320DB-8124-4522-AE21-0669E0B72197}" sibTransId="{2875B8EC-CF11-4734-9DC0-DF24F29C5E7A}"/>
    <dgm:cxn modelId="{C9CAC774-2311-40AC-9AE2-00878315FCAA}" srcId="{AD546C13-5C38-41A3-B4B5-4F1A17E7975F}" destId="{ACF43CC3-5F21-479F-BD72-2450985C0E99}" srcOrd="2" destOrd="0" parTransId="{35132BDB-D3FA-47E4-95AA-D9B291EA7F80}" sibTransId="{65024F75-1CF7-4C26-BEA0-DAC642824215}"/>
    <dgm:cxn modelId="{45A07F1F-72E6-49B6-8E0D-A14799883312}" srcId="{AD546C13-5C38-41A3-B4B5-4F1A17E7975F}" destId="{E7F22574-A1CA-4520-ADA8-2981C719E23D}" srcOrd="0" destOrd="0" parTransId="{4148E6BD-0624-4B36-B8A9-427DD6FBAD84}" sibTransId="{42256EF7-863D-46A6-ABFD-C86817E0F32A}"/>
    <dgm:cxn modelId="{F2106384-5E32-43F2-B700-65FEDAA32DBF}" type="presOf" srcId="{AD546C13-5C38-41A3-B4B5-4F1A17E7975F}" destId="{26534399-2156-494B-8E96-5B038DFA5B44}" srcOrd="0" destOrd="0" presId="urn:microsoft.com/office/officeart/2005/8/layout/radial4"/>
    <dgm:cxn modelId="{E991D7E3-8E77-4D2A-81CD-05315E967A6B}" srcId="{980A6125-1889-4FAB-9EAF-C9978BE36310}" destId="{75B29227-737A-4813-8F4F-EAAB49C6723C}" srcOrd="1" destOrd="0" parTransId="{6EF32971-EC9E-485A-B215-DA7552DE60AA}" sibTransId="{9B36953D-DB8C-4553-834C-B0329B25EB0E}"/>
    <dgm:cxn modelId="{2B1509BA-EBB4-4900-A177-B3DB8B08E27A}" type="presOf" srcId="{18AEA073-2715-4A94-85DD-A86F791A6B7C}" destId="{16AA7AB1-75DF-4860-B497-AE80923ECE65}" srcOrd="0" destOrd="0" presId="urn:microsoft.com/office/officeart/2005/8/layout/radial4"/>
    <dgm:cxn modelId="{7D339E98-298E-464D-AF06-AFC8950F2AA7}" type="presOf" srcId="{E7F22574-A1CA-4520-ADA8-2981C719E23D}" destId="{3AD0DFE7-C1C2-4B8C-8471-6592528D7EC1}" srcOrd="0" destOrd="0" presId="urn:microsoft.com/office/officeart/2005/8/layout/radial4"/>
    <dgm:cxn modelId="{07C4B6E4-926D-46BE-B922-DC7681AFEE5A}" srcId="{980A6125-1889-4FAB-9EAF-C9978BE36310}" destId="{AD546C13-5C38-41A3-B4B5-4F1A17E7975F}" srcOrd="0" destOrd="0" parTransId="{11A91343-AD5C-44A4-AB69-591BED7BE901}" sibTransId="{1DD54A05-F694-420C-9DFE-242A819370F6}"/>
    <dgm:cxn modelId="{B77B2117-EEBE-43A3-A854-5226F4FC6CDB}" srcId="{980A6125-1889-4FAB-9EAF-C9978BE36310}" destId="{55E955A4-A262-4D30-BC98-BA8B55A61BC7}" srcOrd="4" destOrd="0" parTransId="{EF179C7C-9F9F-4F43-A916-F6DE7243B594}" sibTransId="{70C7845B-5101-4579-93C4-4124AA6485DA}"/>
    <dgm:cxn modelId="{5FD7BF43-0AFC-4656-8B2F-94F65A54969E}" srcId="{F676C72A-2FB0-4320-AA22-496B361AB7B8}" destId="{F55349BC-2093-456E-801F-8F530338EBB3}" srcOrd="0" destOrd="0" parTransId="{B36613AA-2A29-4C34-B602-FD89C108408C}" sibTransId="{5F072B8B-8B49-4030-A4CD-9C37A2981CB0}"/>
    <dgm:cxn modelId="{CDFBD81D-7966-4042-8756-D70F0DE55288}" srcId="{75B29227-737A-4813-8F4F-EAAB49C6723C}" destId="{079A0B5A-222B-4E17-A0B2-90A7BECF337D}" srcOrd="0" destOrd="0" parTransId="{EC7D229F-0C82-435E-B5B1-CDECEB0D9F59}" sibTransId="{F7CF02A4-70C2-4CF7-A3D5-B32D1F8D89AF}"/>
    <dgm:cxn modelId="{8C37EDC1-DE6E-4C59-A540-72CFCC198E56}" type="presOf" srcId="{ACF43CC3-5F21-479F-BD72-2450985C0E99}" destId="{7A75848F-A337-4587-910F-FAA2C4C79985}" srcOrd="0" destOrd="0" presId="urn:microsoft.com/office/officeart/2005/8/layout/radial4"/>
    <dgm:cxn modelId="{388C456A-EE78-48D1-8F4E-76C7E504F118}" srcId="{AD546C13-5C38-41A3-B4B5-4F1A17E7975F}" destId="{18AEA073-2715-4A94-85DD-A86F791A6B7C}" srcOrd="1" destOrd="0" parTransId="{74957A5D-69DA-48C1-8735-94F7740BCBEA}" sibTransId="{4A40E2BB-516F-4036-A911-C27F92AC395F}"/>
    <dgm:cxn modelId="{0F692420-5159-4644-A691-960C6A973376}" type="presParOf" srcId="{DA9D61BC-25DC-4E87-B1ED-8FCAF70F2BF5}" destId="{26534399-2156-494B-8E96-5B038DFA5B44}" srcOrd="0" destOrd="0" presId="urn:microsoft.com/office/officeart/2005/8/layout/radial4"/>
    <dgm:cxn modelId="{D213653C-DA42-4A2F-89D0-A343997B9193}" type="presParOf" srcId="{DA9D61BC-25DC-4E87-B1ED-8FCAF70F2BF5}" destId="{0DBC1E1A-F97D-443C-B03E-3EDE702C7E1C}" srcOrd="1" destOrd="0" presId="urn:microsoft.com/office/officeart/2005/8/layout/radial4"/>
    <dgm:cxn modelId="{CC3BA5F1-08E3-43CD-8529-D96DCDD03167}" type="presParOf" srcId="{DA9D61BC-25DC-4E87-B1ED-8FCAF70F2BF5}" destId="{3AD0DFE7-C1C2-4B8C-8471-6592528D7EC1}" srcOrd="2" destOrd="0" presId="urn:microsoft.com/office/officeart/2005/8/layout/radial4"/>
    <dgm:cxn modelId="{101FF2C0-0736-41BD-9CAA-BC5759CEA926}" type="presParOf" srcId="{DA9D61BC-25DC-4E87-B1ED-8FCAF70F2BF5}" destId="{757A99E3-EF99-4234-821B-A5EC50398DAE}" srcOrd="3" destOrd="0" presId="urn:microsoft.com/office/officeart/2005/8/layout/radial4"/>
    <dgm:cxn modelId="{BFC89392-BD47-458A-B8A9-F001BCC78D72}" type="presParOf" srcId="{DA9D61BC-25DC-4E87-B1ED-8FCAF70F2BF5}" destId="{16AA7AB1-75DF-4860-B497-AE80923ECE65}" srcOrd="4" destOrd="0" presId="urn:microsoft.com/office/officeart/2005/8/layout/radial4"/>
    <dgm:cxn modelId="{880C5EA4-BAA2-4309-91C3-731355EB1C80}" type="presParOf" srcId="{DA9D61BC-25DC-4E87-B1ED-8FCAF70F2BF5}" destId="{76EECC92-961D-40DF-8156-4739623BFD74}" srcOrd="5" destOrd="0" presId="urn:microsoft.com/office/officeart/2005/8/layout/radial4"/>
    <dgm:cxn modelId="{69ED00D8-E1F5-40AE-9315-3AFD166247D8}" type="presParOf" srcId="{DA9D61BC-25DC-4E87-B1ED-8FCAF70F2BF5}" destId="{7A75848F-A337-4587-910F-FAA2C4C79985}"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BF4F50B-D077-4AC1-B633-0F7C319E273F}" type="doc">
      <dgm:prSet loTypeId="urn:microsoft.com/office/officeart/2005/8/layout/pyramid2" loCatId="pyramid" qsTypeId="urn:microsoft.com/office/officeart/2005/8/quickstyle/simple1" qsCatId="simple" csTypeId="urn:microsoft.com/office/officeart/2005/8/colors/accent1_2" csCatId="accent1" phldr="1"/>
      <dgm:spPr/>
    </dgm:pt>
    <dgm:pt modelId="{EA506069-598E-4F0E-A090-3D54A8F49EF4}">
      <dgm:prSet phldrT="[Text]"/>
      <dgm:spPr/>
      <dgm:t>
        <a:bodyPr/>
        <a:lstStyle/>
        <a:p>
          <a:r>
            <a:rPr lang="en-US" dirty="0" err="1" smtClean="0"/>
            <a:t>Tahap</a:t>
          </a:r>
          <a:r>
            <a:rPr lang="en-US" dirty="0" smtClean="0"/>
            <a:t> </a:t>
          </a:r>
          <a:r>
            <a:rPr lang="en-US" dirty="0" err="1" smtClean="0"/>
            <a:t>Auditori</a:t>
          </a:r>
          <a:endParaRPr lang="en-US" dirty="0"/>
        </a:p>
      </dgm:t>
    </dgm:pt>
    <dgm:pt modelId="{D4A71429-86A0-4C72-95C2-759F76ABA1CC}" type="parTrans" cxnId="{912920B7-DD03-4048-903F-F6A0862AD9DB}">
      <dgm:prSet/>
      <dgm:spPr/>
      <dgm:t>
        <a:bodyPr/>
        <a:lstStyle/>
        <a:p>
          <a:endParaRPr lang="en-US"/>
        </a:p>
      </dgm:t>
    </dgm:pt>
    <dgm:pt modelId="{265A4786-FC59-4EAB-87CD-7926AEC46CDD}" type="sibTrans" cxnId="{912920B7-DD03-4048-903F-F6A0862AD9DB}">
      <dgm:prSet/>
      <dgm:spPr/>
      <dgm:t>
        <a:bodyPr/>
        <a:lstStyle/>
        <a:p>
          <a:endParaRPr lang="en-US"/>
        </a:p>
      </dgm:t>
    </dgm:pt>
    <dgm:pt modelId="{77CADE88-9550-4F7E-8687-B081FC5C0232}">
      <dgm:prSet phldrT="[Text]"/>
      <dgm:spPr/>
      <dgm:t>
        <a:bodyPr/>
        <a:lstStyle/>
        <a:p>
          <a:r>
            <a:rPr lang="en-US" dirty="0" err="1" smtClean="0"/>
            <a:t>Tahap</a:t>
          </a:r>
          <a:r>
            <a:rPr lang="en-US" dirty="0" smtClean="0"/>
            <a:t> </a:t>
          </a:r>
          <a:r>
            <a:rPr lang="en-US" dirty="0" err="1" smtClean="0"/>
            <a:t>Fonetik</a:t>
          </a:r>
          <a:endParaRPr lang="en-US" dirty="0"/>
        </a:p>
      </dgm:t>
    </dgm:pt>
    <dgm:pt modelId="{7248A614-2B8E-4180-98D1-D92E77B1AEBD}" type="parTrans" cxnId="{617B7373-C412-4AF5-B88E-6662BE25F213}">
      <dgm:prSet/>
      <dgm:spPr/>
      <dgm:t>
        <a:bodyPr/>
        <a:lstStyle/>
        <a:p>
          <a:endParaRPr lang="en-US"/>
        </a:p>
      </dgm:t>
    </dgm:pt>
    <dgm:pt modelId="{637FA362-34B4-48E6-A2A6-856038EEC322}" type="sibTrans" cxnId="{617B7373-C412-4AF5-B88E-6662BE25F213}">
      <dgm:prSet/>
      <dgm:spPr/>
      <dgm:t>
        <a:bodyPr/>
        <a:lstStyle/>
        <a:p>
          <a:endParaRPr lang="en-US"/>
        </a:p>
      </dgm:t>
    </dgm:pt>
    <dgm:pt modelId="{673431B7-3B30-466B-99BA-24C9C399D55D}">
      <dgm:prSet phldrT="[Text]"/>
      <dgm:spPr/>
      <dgm:t>
        <a:bodyPr/>
        <a:lstStyle/>
        <a:p>
          <a:r>
            <a:rPr lang="en-US" dirty="0" err="1" smtClean="0"/>
            <a:t>Tahap</a:t>
          </a:r>
          <a:r>
            <a:rPr lang="en-US" dirty="0" smtClean="0"/>
            <a:t> </a:t>
          </a:r>
          <a:r>
            <a:rPr lang="en-US" dirty="0" err="1" smtClean="0"/>
            <a:t>Fonologis</a:t>
          </a:r>
          <a:endParaRPr lang="en-US" dirty="0"/>
        </a:p>
      </dgm:t>
    </dgm:pt>
    <dgm:pt modelId="{BEA25A37-8AA3-4D3F-8BB9-3887F58B974B}" type="parTrans" cxnId="{56137963-C7B6-4236-B364-FB9E5BC3B820}">
      <dgm:prSet/>
      <dgm:spPr/>
      <dgm:t>
        <a:bodyPr/>
        <a:lstStyle/>
        <a:p>
          <a:endParaRPr lang="en-US"/>
        </a:p>
      </dgm:t>
    </dgm:pt>
    <dgm:pt modelId="{CD98D04E-FF2F-4616-9F6E-63F39FD5929C}" type="sibTrans" cxnId="{56137963-C7B6-4236-B364-FB9E5BC3B820}">
      <dgm:prSet/>
      <dgm:spPr/>
      <dgm:t>
        <a:bodyPr/>
        <a:lstStyle/>
        <a:p>
          <a:endParaRPr lang="en-US"/>
        </a:p>
      </dgm:t>
    </dgm:pt>
    <dgm:pt modelId="{820B7031-D6EC-4BC3-AFE9-1969DA1EBD4E}" type="pres">
      <dgm:prSet presAssocID="{DBF4F50B-D077-4AC1-B633-0F7C319E273F}" presName="compositeShape" presStyleCnt="0">
        <dgm:presLayoutVars>
          <dgm:dir/>
          <dgm:resizeHandles/>
        </dgm:presLayoutVars>
      </dgm:prSet>
      <dgm:spPr/>
    </dgm:pt>
    <dgm:pt modelId="{410A3A85-207C-4D68-8835-5D5584D8664D}" type="pres">
      <dgm:prSet presAssocID="{DBF4F50B-D077-4AC1-B633-0F7C319E273F}" presName="pyramid" presStyleLbl="node1" presStyleIdx="0" presStyleCnt="1"/>
      <dgm:spPr/>
    </dgm:pt>
    <dgm:pt modelId="{9D685681-9B42-4939-87D0-C808F5E31D36}" type="pres">
      <dgm:prSet presAssocID="{DBF4F50B-D077-4AC1-B633-0F7C319E273F}" presName="theList" presStyleCnt="0"/>
      <dgm:spPr/>
    </dgm:pt>
    <dgm:pt modelId="{B71D0D1C-517A-42EF-BA9B-4320431913B2}" type="pres">
      <dgm:prSet presAssocID="{EA506069-598E-4F0E-A090-3D54A8F49EF4}" presName="aNode" presStyleLbl="fgAcc1" presStyleIdx="0" presStyleCnt="3">
        <dgm:presLayoutVars>
          <dgm:bulletEnabled val="1"/>
        </dgm:presLayoutVars>
      </dgm:prSet>
      <dgm:spPr/>
      <dgm:t>
        <a:bodyPr/>
        <a:lstStyle/>
        <a:p>
          <a:endParaRPr lang="en-US"/>
        </a:p>
      </dgm:t>
    </dgm:pt>
    <dgm:pt modelId="{4B9E79E0-691E-4334-AE27-3743DAF2614B}" type="pres">
      <dgm:prSet presAssocID="{EA506069-598E-4F0E-A090-3D54A8F49EF4}" presName="aSpace" presStyleCnt="0"/>
      <dgm:spPr/>
    </dgm:pt>
    <dgm:pt modelId="{984FA81D-F974-4863-A977-C26CE86BD4D3}" type="pres">
      <dgm:prSet presAssocID="{77CADE88-9550-4F7E-8687-B081FC5C0232}" presName="aNode" presStyleLbl="fgAcc1" presStyleIdx="1" presStyleCnt="3">
        <dgm:presLayoutVars>
          <dgm:bulletEnabled val="1"/>
        </dgm:presLayoutVars>
      </dgm:prSet>
      <dgm:spPr/>
      <dgm:t>
        <a:bodyPr/>
        <a:lstStyle/>
        <a:p>
          <a:endParaRPr lang="en-US"/>
        </a:p>
      </dgm:t>
    </dgm:pt>
    <dgm:pt modelId="{F19DA9EC-C488-471D-8E6C-3B2171842A8D}" type="pres">
      <dgm:prSet presAssocID="{77CADE88-9550-4F7E-8687-B081FC5C0232}" presName="aSpace" presStyleCnt="0"/>
      <dgm:spPr/>
    </dgm:pt>
    <dgm:pt modelId="{D115F080-D871-4A06-99DF-7D0FB8C87C4E}" type="pres">
      <dgm:prSet presAssocID="{673431B7-3B30-466B-99BA-24C9C399D55D}" presName="aNode" presStyleLbl="fgAcc1" presStyleIdx="2" presStyleCnt="3">
        <dgm:presLayoutVars>
          <dgm:bulletEnabled val="1"/>
        </dgm:presLayoutVars>
      </dgm:prSet>
      <dgm:spPr/>
      <dgm:t>
        <a:bodyPr/>
        <a:lstStyle/>
        <a:p>
          <a:endParaRPr lang="en-US"/>
        </a:p>
      </dgm:t>
    </dgm:pt>
    <dgm:pt modelId="{D3206FCE-EB9D-4956-9012-0B48D19D508E}" type="pres">
      <dgm:prSet presAssocID="{673431B7-3B30-466B-99BA-24C9C399D55D}" presName="aSpace" presStyleCnt="0"/>
      <dgm:spPr/>
    </dgm:pt>
  </dgm:ptLst>
  <dgm:cxnLst>
    <dgm:cxn modelId="{617B7373-C412-4AF5-B88E-6662BE25F213}" srcId="{DBF4F50B-D077-4AC1-B633-0F7C319E273F}" destId="{77CADE88-9550-4F7E-8687-B081FC5C0232}" srcOrd="1" destOrd="0" parTransId="{7248A614-2B8E-4180-98D1-D92E77B1AEBD}" sibTransId="{637FA362-34B4-48E6-A2A6-856038EEC322}"/>
    <dgm:cxn modelId="{912920B7-DD03-4048-903F-F6A0862AD9DB}" srcId="{DBF4F50B-D077-4AC1-B633-0F7C319E273F}" destId="{EA506069-598E-4F0E-A090-3D54A8F49EF4}" srcOrd="0" destOrd="0" parTransId="{D4A71429-86A0-4C72-95C2-759F76ABA1CC}" sibTransId="{265A4786-FC59-4EAB-87CD-7926AEC46CDD}"/>
    <dgm:cxn modelId="{088A9E72-F73E-4981-A4EF-77C25937B5AE}" type="presOf" srcId="{DBF4F50B-D077-4AC1-B633-0F7C319E273F}" destId="{820B7031-D6EC-4BC3-AFE9-1969DA1EBD4E}" srcOrd="0" destOrd="0" presId="urn:microsoft.com/office/officeart/2005/8/layout/pyramid2"/>
    <dgm:cxn modelId="{56137963-C7B6-4236-B364-FB9E5BC3B820}" srcId="{DBF4F50B-D077-4AC1-B633-0F7C319E273F}" destId="{673431B7-3B30-466B-99BA-24C9C399D55D}" srcOrd="2" destOrd="0" parTransId="{BEA25A37-8AA3-4D3F-8BB9-3887F58B974B}" sibTransId="{CD98D04E-FF2F-4616-9F6E-63F39FD5929C}"/>
    <dgm:cxn modelId="{D18F0FA1-D788-4EE2-8E95-3A0091436046}" type="presOf" srcId="{673431B7-3B30-466B-99BA-24C9C399D55D}" destId="{D115F080-D871-4A06-99DF-7D0FB8C87C4E}" srcOrd="0" destOrd="0" presId="urn:microsoft.com/office/officeart/2005/8/layout/pyramid2"/>
    <dgm:cxn modelId="{FDB9CD6E-6E91-4FAC-97F8-8664E10F58B9}" type="presOf" srcId="{77CADE88-9550-4F7E-8687-B081FC5C0232}" destId="{984FA81D-F974-4863-A977-C26CE86BD4D3}" srcOrd="0" destOrd="0" presId="urn:microsoft.com/office/officeart/2005/8/layout/pyramid2"/>
    <dgm:cxn modelId="{D42F20DA-9E92-48FE-BD8B-EDF868409AB1}" type="presOf" srcId="{EA506069-598E-4F0E-A090-3D54A8F49EF4}" destId="{B71D0D1C-517A-42EF-BA9B-4320431913B2}" srcOrd="0" destOrd="0" presId="urn:microsoft.com/office/officeart/2005/8/layout/pyramid2"/>
    <dgm:cxn modelId="{20844E96-82B0-4AA4-9129-CE6F01813778}" type="presParOf" srcId="{820B7031-D6EC-4BC3-AFE9-1969DA1EBD4E}" destId="{410A3A85-207C-4D68-8835-5D5584D8664D}" srcOrd="0" destOrd="0" presId="urn:microsoft.com/office/officeart/2005/8/layout/pyramid2"/>
    <dgm:cxn modelId="{5122E30F-C2C2-4587-9D1E-647ED221DA5A}" type="presParOf" srcId="{820B7031-D6EC-4BC3-AFE9-1969DA1EBD4E}" destId="{9D685681-9B42-4939-87D0-C808F5E31D36}" srcOrd="1" destOrd="0" presId="urn:microsoft.com/office/officeart/2005/8/layout/pyramid2"/>
    <dgm:cxn modelId="{49CF42D8-9117-401E-92A6-98906091E324}" type="presParOf" srcId="{9D685681-9B42-4939-87D0-C808F5E31D36}" destId="{B71D0D1C-517A-42EF-BA9B-4320431913B2}" srcOrd="0" destOrd="0" presId="urn:microsoft.com/office/officeart/2005/8/layout/pyramid2"/>
    <dgm:cxn modelId="{287B33B8-4C82-4CC3-A34E-6A2AB286B687}" type="presParOf" srcId="{9D685681-9B42-4939-87D0-C808F5E31D36}" destId="{4B9E79E0-691E-4334-AE27-3743DAF2614B}" srcOrd="1" destOrd="0" presId="urn:microsoft.com/office/officeart/2005/8/layout/pyramid2"/>
    <dgm:cxn modelId="{447E042D-6FFF-4074-9D97-32201CDA646E}" type="presParOf" srcId="{9D685681-9B42-4939-87D0-C808F5E31D36}" destId="{984FA81D-F974-4863-A977-C26CE86BD4D3}" srcOrd="2" destOrd="0" presId="urn:microsoft.com/office/officeart/2005/8/layout/pyramid2"/>
    <dgm:cxn modelId="{C984EC3F-CBD5-4C2F-8668-36C3C1C5269E}" type="presParOf" srcId="{9D685681-9B42-4939-87D0-C808F5E31D36}" destId="{F19DA9EC-C488-471D-8E6C-3B2171842A8D}" srcOrd="3" destOrd="0" presId="urn:microsoft.com/office/officeart/2005/8/layout/pyramid2"/>
    <dgm:cxn modelId="{AE6BE6F7-CE77-446C-B3AD-0882009DBB1B}" type="presParOf" srcId="{9D685681-9B42-4939-87D0-C808F5E31D36}" destId="{D115F080-D871-4A06-99DF-7D0FB8C87C4E}" srcOrd="4" destOrd="0" presId="urn:microsoft.com/office/officeart/2005/8/layout/pyramid2"/>
    <dgm:cxn modelId="{02D974D6-2EC3-4A9D-97F0-E1286DBB0A78}" type="presParOf" srcId="{9D685681-9B42-4939-87D0-C808F5E31D36}" destId="{D3206FCE-EB9D-4956-9012-0B48D19D508E}"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7D8D3E-DB81-4F13-BC1A-68F6502A34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FDFBA7F-69EA-4D06-9EF5-B18BAF789272}">
      <dgm:prSet/>
      <dgm:spPr/>
      <dgm:t>
        <a:bodyPr/>
        <a:lstStyle/>
        <a:p>
          <a:pPr rtl="0"/>
          <a:r>
            <a:rPr lang="en-US" dirty="0" err="1" smtClean="0"/>
            <a:t>Komprehensi</a:t>
          </a:r>
          <a:r>
            <a:rPr lang="en-US" dirty="0" smtClean="0"/>
            <a:t>  </a:t>
          </a:r>
          <a:r>
            <a:rPr lang="en-US" dirty="0" err="1" smtClean="0"/>
            <a:t>pemahaman</a:t>
          </a:r>
          <a:r>
            <a:rPr lang="en-US" dirty="0" smtClean="0"/>
            <a:t>: </a:t>
          </a:r>
          <a:r>
            <a:rPr lang="en-US" dirty="0" err="1" smtClean="0"/>
            <a:t>proses</a:t>
          </a:r>
          <a:r>
            <a:rPr lang="en-US" dirty="0" smtClean="0"/>
            <a:t> mental </a:t>
          </a:r>
          <a:r>
            <a:rPr lang="en-US" dirty="0" err="1" smtClean="0"/>
            <a:t>mempersepsi</a:t>
          </a:r>
          <a:r>
            <a:rPr lang="en-US" dirty="0" smtClean="0"/>
            <a:t> </a:t>
          </a:r>
          <a:r>
            <a:rPr lang="en-US" dirty="0" err="1" smtClean="0"/>
            <a:t>bunyi</a:t>
          </a:r>
          <a:r>
            <a:rPr lang="en-US" dirty="0" smtClean="0"/>
            <a:t> </a:t>
          </a:r>
          <a:r>
            <a:rPr lang="en-US" dirty="0" err="1" smtClean="0"/>
            <a:t>dan</a:t>
          </a:r>
          <a:r>
            <a:rPr lang="en-US" dirty="0" smtClean="0"/>
            <a:t> </a:t>
          </a:r>
          <a:r>
            <a:rPr lang="en-US" dirty="0" err="1" smtClean="0"/>
            <a:t>menginterpretasi</a:t>
          </a:r>
          <a:r>
            <a:rPr lang="en-US" dirty="0" smtClean="0"/>
            <a:t> </a:t>
          </a:r>
          <a:r>
            <a:rPr lang="en-US" dirty="0" err="1" smtClean="0"/>
            <a:t>maksud</a:t>
          </a:r>
          <a:r>
            <a:rPr lang="en-US" dirty="0" smtClean="0"/>
            <a:t> </a:t>
          </a:r>
          <a:r>
            <a:rPr lang="en-US" dirty="0" err="1" smtClean="0"/>
            <a:t>pembicara</a:t>
          </a:r>
          <a:r>
            <a:rPr lang="en-US" dirty="0" smtClean="0"/>
            <a:t>  </a:t>
          </a:r>
          <a:r>
            <a:rPr lang="en-US" dirty="0" err="1" smtClean="0"/>
            <a:t>Komprehensi</a:t>
          </a:r>
          <a:r>
            <a:rPr lang="en-US" dirty="0" smtClean="0"/>
            <a:t>:  </a:t>
          </a:r>
          <a:r>
            <a:rPr lang="en-US" dirty="0" err="1" smtClean="0"/>
            <a:t>pembentukan</a:t>
          </a:r>
          <a:r>
            <a:rPr lang="en-US" dirty="0" smtClean="0"/>
            <a:t> </a:t>
          </a:r>
          <a:r>
            <a:rPr lang="en-US" dirty="0" err="1" smtClean="0"/>
            <a:t>makna</a:t>
          </a:r>
          <a:r>
            <a:rPr lang="en-US" dirty="0" smtClean="0"/>
            <a:t> </a:t>
          </a:r>
          <a:r>
            <a:rPr lang="en-US" dirty="0" err="1" smtClean="0"/>
            <a:t>dari</a:t>
          </a:r>
          <a:r>
            <a:rPr lang="en-US" dirty="0" smtClean="0"/>
            <a:t> </a:t>
          </a:r>
          <a:r>
            <a:rPr lang="en-US" dirty="0" err="1" smtClean="0"/>
            <a:t>bunyi</a:t>
          </a:r>
          <a:endParaRPr lang="en-US" dirty="0"/>
        </a:p>
      </dgm:t>
    </dgm:pt>
    <dgm:pt modelId="{76C17A6B-F1D6-4850-A287-3E89CFAD77E1}" type="parTrans" cxnId="{25146E79-E538-4BBC-BF34-ABA6F7209081}">
      <dgm:prSet/>
      <dgm:spPr/>
      <dgm:t>
        <a:bodyPr/>
        <a:lstStyle/>
        <a:p>
          <a:endParaRPr lang="en-US"/>
        </a:p>
      </dgm:t>
    </dgm:pt>
    <dgm:pt modelId="{036BB999-71AA-47D9-86CF-E6FB1CACDDD3}" type="sibTrans" cxnId="{25146E79-E538-4BBC-BF34-ABA6F7209081}">
      <dgm:prSet/>
      <dgm:spPr/>
      <dgm:t>
        <a:bodyPr/>
        <a:lstStyle/>
        <a:p>
          <a:endParaRPr lang="en-US"/>
        </a:p>
      </dgm:t>
    </dgm:pt>
    <dgm:pt modelId="{47CE8F5C-6D75-49A2-AB66-76ABEBA8F838}">
      <dgm:prSet/>
      <dgm:spPr/>
      <dgm:t>
        <a:bodyPr/>
        <a:lstStyle/>
        <a:p>
          <a:pPr rtl="0"/>
          <a:r>
            <a:rPr lang="en-US" dirty="0" err="1" smtClean="0"/>
            <a:t>Komprehensi</a:t>
          </a:r>
          <a:r>
            <a:rPr lang="en-US" dirty="0" smtClean="0"/>
            <a:t> </a:t>
          </a:r>
          <a:r>
            <a:rPr lang="en-US" dirty="0" err="1" smtClean="0"/>
            <a:t>tindakan</a:t>
          </a:r>
          <a:r>
            <a:rPr lang="en-US" dirty="0" smtClean="0"/>
            <a:t>:  </a:t>
          </a:r>
          <a:r>
            <a:rPr lang="en-US" dirty="0" err="1" smtClean="0"/>
            <a:t>setelah</a:t>
          </a:r>
          <a:r>
            <a:rPr lang="en-US" dirty="0" smtClean="0"/>
            <a:t> </a:t>
          </a:r>
          <a:r>
            <a:rPr lang="en-US" dirty="0" err="1" smtClean="0"/>
            <a:t>pemahaman</a:t>
          </a:r>
          <a:r>
            <a:rPr lang="en-US" dirty="0" smtClean="0"/>
            <a:t> </a:t>
          </a:r>
          <a:r>
            <a:rPr lang="en-US" dirty="0" err="1" smtClean="0"/>
            <a:t>perlukah</a:t>
          </a:r>
          <a:r>
            <a:rPr lang="en-US" dirty="0" smtClean="0"/>
            <a:t> </a:t>
          </a:r>
          <a:r>
            <a:rPr lang="en-US" dirty="0" err="1" smtClean="0"/>
            <a:t>melakukan</a:t>
          </a:r>
          <a:r>
            <a:rPr lang="en-US" dirty="0" smtClean="0"/>
            <a:t> </a:t>
          </a:r>
          <a:r>
            <a:rPr lang="en-US" dirty="0" err="1" smtClean="0"/>
            <a:t>tindakan</a:t>
          </a:r>
          <a:r>
            <a:rPr lang="en-US" dirty="0" smtClean="0"/>
            <a:t>. </a:t>
          </a:r>
          <a:r>
            <a:rPr lang="en-US" dirty="0" err="1" smtClean="0"/>
            <a:t>Proses</a:t>
          </a:r>
          <a:r>
            <a:rPr lang="en-US" dirty="0" smtClean="0"/>
            <a:t> mental </a:t>
          </a:r>
          <a:r>
            <a:rPr lang="en-US" dirty="0" err="1" smtClean="0"/>
            <a:t>tahap</a:t>
          </a:r>
          <a:r>
            <a:rPr lang="en-US" dirty="0" smtClean="0"/>
            <a:t> </a:t>
          </a:r>
          <a:r>
            <a:rPr lang="en-US" dirty="0" err="1" smtClean="0"/>
            <a:t>ini</a:t>
          </a:r>
          <a:r>
            <a:rPr lang="en-US" dirty="0" smtClean="0"/>
            <a:t> </a:t>
          </a:r>
          <a:r>
            <a:rPr lang="en-US" dirty="0" err="1" smtClean="0"/>
            <a:t>dinamakan</a:t>
          </a:r>
          <a:r>
            <a:rPr lang="en-US" dirty="0" smtClean="0"/>
            <a:t> </a:t>
          </a:r>
          <a:r>
            <a:rPr lang="en-US" dirty="0" err="1" smtClean="0"/>
            <a:t>pelaksanaan</a:t>
          </a:r>
          <a:r>
            <a:rPr lang="en-US" dirty="0" smtClean="0"/>
            <a:t> </a:t>
          </a:r>
          <a:r>
            <a:rPr lang="en-US" dirty="0" err="1" smtClean="0"/>
            <a:t>kalimat</a:t>
          </a:r>
          <a:r>
            <a:rPr lang="en-US" dirty="0" smtClean="0"/>
            <a:t> (utilization of sentences)</a:t>
          </a:r>
          <a:endParaRPr lang="en-US" dirty="0"/>
        </a:p>
      </dgm:t>
    </dgm:pt>
    <dgm:pt modelId="{748BA190-39C2-4D95-82E3-5DD640BD13F0}" type="parTrans" cxnId="{85D0DB78-92CE-44B2-93EF-38FFB777C8A4}">
      <dgm:prSet/>
      <dgm:spPr/>
      <dgm:t>
        <a:bodyPr/>
        <a:lstStyle/>
        <a:p>
          <a:endParaRPr lang="en-US"/>
        </a:p>
      </dgm:t>
    </dgm:pt>
    <dgm:pt modelId="{AADC56D6-6650-416A-ABE5-623332157D9C}" type="sibTrans" cxnId="{85D0DB78-92CE-44B2-93EF-38FFB777C8A4}">
      <dgm:prSet/>
      <dgm:spPr/>
      <dgm:t>
        <a:bodyPr/>
        <a:lstStyle/>
        <a:p>
          <a:endParaRPr lang="en-US"/>
        </a:p>
      </dgm:t>
    </dgm:pt>
    <dgm:pt modelId="{C7C61CE1-63FE-4B0A-8E7D-E7E05C77A240}" type="pres">
      <dgm:prSet presAssocID="{E77D8D3E-DB81-4F13-BC1A-68F6502A34A3}" presName="linear" presStyleCnt="0">
        <dgm:presLayoutVars>
          <dgm:animLvl val="lvl"/>
          <dgm:resizeHandles val="exact"/>
        </dgm:presLayoutVars>
      </dgm:prSet>
      <dgm:spPr/>
      <dgm:t>
        <a:bodyPr/>
        <a:lstStyle/>
        <a:p>
          <a:endParaRPr lang="en-US"/>
        </a:p>
      </dgm:t>
    </dgm:pt>
    <dgm:pt modelId="{EF42663D-9366-4ACF-95BA-BA179A4EF895}" type="pres">
      <dgm:prSet presAssocID="{BFDFBA7F-69EA-4D06-9EF5-B18BAF789272}" presName="parentText" presStyleLbl="node1" presStyleIdx="0" presStyleCnt="2">
        <dgm:presLayoutVars>
          <dgm:chMax val="0"/>
          <dgm:bulletEnabled val="1"/>
        </dgm:presLayoutVars>
      </dgm:prSet>
      <dgm:spPr/>
      <dgm:t>
        <a:bodyPr/>
        <a:lstStyle/>
        <a:p>
          <a:endParaRPr lang="en-US"/>
        </a:p>
      </dgm:t>
    </dgm:pt>
    <dgm:pt modelId="{986F9CAE-C861-4AE5-8A39-A07D0FEF8391}" type="pres">
      <dgm:prSet presAssocID="{036BB999-71AA-47D9-86CF-E6FB1CACDDD3}" presName="spacer" presStyleCnt="0"/>
      <dgm:spPr/>
    </dgm:pt>
    <dgm:pt modelId="{173545CA-44BE-42D3-BE91-8CC4B849B85C}" type="pres">
      <dgm:prSet presAssocID="{47CE8F5C-6D75-49A2-AB66-76ABEBA8F838}" presName="parentText" presStyleLbl="node1" presStyleIdx="1" presStyleCnt="2">
        <dgm:presLayoutVars>
          <dgm:chMax val="0"/>
          <dgm:bulletEnabled val="1"/>
        </dgm:presLayoutVars>
      </dgm:prSet>
      <dgm:spPr/>
      <dgm:t>
        <a:bodyPr/>
        <a:lstStyle/>
        <a:p>
          <a:endParaRPr lang="en-US"/>
        </a:p>
      </dgm:t>
    </dgm:pt>
  </dgm:ptLst>
  <dgm:cxnLst>
    <dgm:cxn modelId="{25146E79-E538-4BBC-BF34-ABA6F7209081}" srcId="{E77D8D3E-DB81-4F13-BC1A-68F6502A34A3}" destId="{BFDFBA7F-69EA-4D06-9EF5-B18BAF789272}" srcOrd="0" destOrd="0" parTransId="{76C17A6B-F1D6-4850-A287-3E89CFAD77E1}" sibTransId="{036BB999-71AA-47D9-86CF-E6FB1CACDDD3}"/>
    <dgm:cxn modelId="{16E69711-AC6E-4F5E-AC99-439DAA0D95A5}" type="presOf" srcId="{BFDFBA7F-69EA-4D06-9EF5-B18BAF789272}" destId="{EF42663D-9366-4ACF-95BA-BA179A4EF895}" srcOrd="0" destOrd="0" presId="urn:microsoft.com/office/officeart/2005/8/layout/vList2"/>
    <dgm:cxn modelId="{9D2D2992-001E-4C9A-9839-7C992F133675}" type="presOf" srcId="{47CE8F5C-6D75-49A2-AB66-76ABEBA8F838}" destId="{173545CA-44BE-42D3-BE91-8CC4B849B85C}" srcOrd="0" destOrd="0" presId="urn:microsoft.com/office/officeart/2005/8/layout/vList2"/>
    <dgm:cxn modelId="{85D0DB78-92CE-44B2-93EF-38FFB777C8A4}" srcId="{E77D8D3E-DB81-4F13-BC1A-68F6502A34A3}" destId="{47CE8F5C-6D75-49A2-AB66-76ABEBA8F838}" srcOrd="1" destOrd="0" parTransId="{748BA190-39C2-4D95-82E3-5DD640BD13F0}" sibTransId="{AADC56D6-6650-416A-ABE5-623332157D9C}"/>
    <dgm:cxn modelId="{E55184A4-8636-49B2-A1D1-6D9320E57272}" type="presOf" srcId="{E77D8D3E-DB81-4F13-BC1A-68F6502A34A3}" destId="{C7C61CE1-63FE-4B0A-8E7D-E7E05C77A240}" srcOrd="0" destOrd="0" presId="urn:microsoft.com/office/officeart/2005/8/layout/vList2"/>
    <dgm:cxn modelId="{15305A89-55D4-4080-8BCB-90FB3EAA4745}" type="presParOf" srcId="{C7C61CE1-63FE-4B0A-8E7D-E7E05C77A240}" destId="{EF42663D-9366-4ACF-95BA-BA179A4EF895}" srcOrd="0" destOrd="0" presId="urn:microsoft.com/office/officeart/2005/8/layout/vList2"/>
    <dgm:cxn modelId="{AADDA925-8EF9-4DB5-A081-2F35D1F388C5}" type="presParOf" srcId="{C7C61CE1-63FE-4B0A-8E7D-E7E05C77A240}" destId="{986F9CAE-C861-4AE5-8A39-A07D0FEF8391}" srcOrd="1" destOrd="0" presId="urn:microsoft.com/office/officeart/2005/8/layout/vList2"/>
    <dgm:cxn modelId="{40CF0878-1072-4FAC-9221-FFAD652E4FDB}" type="presParOf" srcId="{C7C61CE1-63FE-4B0A-8E7D-E7E05C77A240}" destId="{173545CA-44BE-42D3-BE91-8CC4B849B85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44B2939-91DA-4920-BD90-E5D78F0310DC}"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US"/>
        </a:p>
      </dgm:t>
    </dgm:pt>
    <dgm:pt modelId="{C7ADD62D-3648-446E-A443-C39181D6FA33}">
      <dgm:prSet phldrT="[Text]"/>
      <dgm:spPr/>
      <dgm:t>
        <a:bodyPr/>
        <a:lstStyle/>
        <a:p>
          <a:r>
            <a:rPr lang="en-US" dirty="0" err="1" smtClean="0"/>
            <a:t>Ujaran</a:t>
          </a:r>
          <a:endParaRPr lang="en-US" dirty="0"/>
        </a:p>
      </dgm:t>
    </dgm:pt>
    <dgm:pt modelId="{8A442D35-F8BD-416F-961A-FA6D6550D27B}" type="parTrans" cxnId="{78AE0057-D64D-43EC-BA85-006B0054CD1E}">
      <dgm:prSet/>
      <dgm:spPr/>
      <dgm:t>
        <a:bodyPr/>
        <a:lstStyle/>
        <a:p>
          <a:endParaRPr lang="en-US"/>
        </a:p>
      </dgm:t>
    </dgm:pt>
    <dgm:pt modelId="{54B232C5-B953-4523-B5F1-D4DDB82FF448}" type="sibTrans" cxnId="{78AE0057-D64D-43EC-BA85-006B0054CD1E}">
      <dgm:prSet/>
      <dgm:spPr/>
      <dgm:t>
        <a:bodyPr/>
        <a:lstStyle/>
        <a:p>
          <a:endParaRPr lang="en-US"/>
        </a:p>
      </dgm:t>
    </dgm:pt>
    <dgm:pt modelId="{48CCF9A8-BE13-4CEC-9593-9B68244FD393}">
      <dgm:prSet phldrT="[Text]"/>
      <dgm:spPr/>
      <dgm:t>
        <a:bodyPr/>
        <a:lstStyle/>
        <a:p>
          <a:r>
            <a:rPr lang="en-US" dirty="0" smtClean="0"/>
            <a:t>Tindak </a:t>
          </a:r>
          <a:r>
            <a:rPr lang="en-US" dirty="0" err="1" smtClean="0"/>
            <a:t>ujaran</a:t>
          </a:r>
          <a:r>
            <a:rPr lang="en-US" dirty="0" smtClean="0"/>
            <a:t> (speech act_</a:t>
          </a:r>
          <a:endParaRPr lang="en-US" dirty="0"/>
        </a:p>
      </dgm:t>
    </dgm:pt>
    <dgm:pt modelId="{062D9CD2-15FE-475B-8B05-C94C9A8D4271}" type="parTrans" cxnId="{FBDA449B-40C2-44BD-99B6-AB038B3025A2}">
      <dgm:prSet/>
      <dgm:spPr/>
      <dgm:t>
        <a:bodyPr/>
        <a:lstStyle/>
        <a:p>
          <a:endParaRPr lang="en-US"/>
        </a:p>
      </dgm:t>
    </dgm:pt>
    <dgm:pt modelId="{5B7DDAAE-D440-4114-B83E-D5CF1511DBA5}" type="sibTrans" cxnId="{FBDA449B-40C2-44BD-99B6-AB038B3025A2}">
      <dgm:prSet/>
      <dgm:spPr/>
      <dgm:t>
        <a:bodyPr/>
        <a:lstStyle/>
        <a:p>
          <a:endParaRPr lang="en-US"/>
        </a:p>
      </dgm:t>
    </dgm:pt>
    <dgm:pt modelId="{41A10F1C-BE18-4E66-B56A-55AD719923B1}">
      <dgm:prSet phldrT="[Text]"/>
      <dgm:spPr/>
      <dgm:t>
        <a:bodyPr/>
        <a:lstStyle/>
        <a:p>
          <a:r>
            <a:rPr lang="en-US" dirty="0" err="1" smtClean="0"/>
            <a:t>Muatan</a:t>
          </a:r>
          <a:r>
            <a:rPr lang="en-US" dirty="0" smtClean="0"/>
            <a:t>  </a:t>
          </a:r>
          <a:r>
            <a:rPr lang="en-US" dirty="0" err="1" smtClean="0"/>
            <a:t>proposisi</a:t>
          </a:r>
          <a:r>
            <a:rPr lang="en-US" dirty="0" smtClean="0"/>
            <a:t> (</a:t>
          </a:r>
          <a:r>
            <a:rPr lang="en-US" dirty="0" err="1" smtClean="0"/>
            <a:t>propotional</a:t>
          </a:r>
          <a:r>
            <a:rPr lang="en-US" dirty="0" smtClean="0"/>
            <a:t> Content)</a:t>
          </a:r>
          <a:endParaRPr lang="en-US" dirty="0"/>
        </a:p>
      </dgm:t>
    </dgm:pt>
    <dgm:pt modelId="{35F062A7-8E63-422B-9BDB-B342146B3D7D}" type="parTrans" cxnId="{BB6D1FCC-2F46-4EB1-A445-B6A018D469E4}">
      <dgm:prSet/>
      <dgm:spPr/>
      <dgm:t>
        <a:bodyPr/>
        <a:lstStyle/>
        <a:p>
          <a:endParaRPr lang="en-US"/>
        </a:p>
      </dgm:t>
    </dgm:pt>
    <dgm:pt modelId="{78B10840-8D22-45CA-A632-BD600DCB122E}" type="sibTrans" cxnId="{BB6D1FCC-2F46-4EB1-A445-B6A018D469E4}">
      <dgm:prSet/>
      <dgm:spPr/>
      <dgm:t>
        <a:bodyPr/>
        <a:lstStyle/>
        <a:p>
          <a:endParaRPr lang="en-US"/>
        </a:p>
      </dgm:t>
    </dgm:pt>
    <dgm:pt modelId="{E3F1817F-E131-4F43-B846-CBF4401708B4}">
      <dgm:prSet phldrT="[Text]"/>
      <dgm:spPr/>
      <dgm:t>
        <a:bodyPr/>
        <a:lstStyle/>
        <a:p>
          <a:r>
            <a:rPr lang="en-US" dirty="0" err="1" smtClean="0"/>
            <a:t>Muatan</a:t>
          </a:r>
          <a:r>
            <a:rPr lang="en-US" dirty="0" smtClean="0"/>
            <a:t> </a:t>
          </a:r>
          <a:r>
            <a:rPr lang="en-US" dirty="0" err="1" smtClean="0"/>
            <a:t>tematik</a:t>
          </a:r>
          <a:r>
            <a:rPr lang="en-US" dirty="0" smtClean="0"/>
            <a:t> (thematic content)</a:t>
          </a:r>
          <a:endParaRPr lang="en-US" dirty="0"/>
        </a:p>
      </dgm:t>
    </dgm:pt>
    <dgm:pt modelId="{7705428F-E02A-4656-B572-52DEF2037716}" type="parTrans" cxnId="{C426E466-78D4-4248-BD16-E0848377A93F}">
      <dgm:prSet/>
      <dgm:spPr/>
      <dgm:t>
        <a:bodyPr/>
        <a:lstStyle/>
        <a:p>
          <a:endParaRPr lang="en-US"/>
        </a:p>
      </dgm:t>
    </dgm:pt>
    <dgm:pt modelId="{ECF0031D-B6A2-4AEF-A34A-117E605B8609}" type="sibTrans" cxnId="{C426E466-78D4-4248-BD16-E0848377A93F}">
      <dgm:prSet/>
      <dgm:spPr/>
      <dgm:t>
        <a:bodyPr/>
        <a:lstStyle/>
        <a:p>
          <a:endParaRPr lang="en-US"/>
        </a:p>
      </dgm:t>
    </dgm:pt>
    <dgm:pt modelId="{5E8B921B-7BEE-45D4-AF68-530E6EEEB3F5}" type="pres">
      <dgm:prSet presAssocID="{F44B2939-91DA-4920-BD90-E5D78F0310DC}" presName="Name0" presStyleCnt="0">
        <dgm:presLayoutVars>
          <dgm:chMax val="1"/>
          <dgm:dir/>
          <dgm:animLvl val="ctr"/>
          <dgm:resizeHandles val="exact"/>
        </dgm:presLayoutVars>
      </dgm:prSet>
      <dgm:spPr/>
      <dgm:t>
        <a:bodyPr/>
        <a:lstStyle/>
        <a:p>
          <a:endParaRPr lang="en-US"/>
        </a:p>
      </dgm:t>
    </dgm:pt>
    <dgm:pt modelId="{4A08290D-5F52-4C34-8E87-03714E604564}" type="pres">
      <dgm:prSet presAssocID="{C7ADD62D-3648-446E-A443-C39181D6FA33}" presName="centerShape" presStyleLbl="node0" presStyleIdx="0" presStyleCnt="1"/>
      <dgm:spPr/>
      <dgm:t>
        <a:bodyPr/>
        <a:lstStyle/>
        <a:p>
          <a:endParaRPr lang="en-US"/>
        </a:p>
      </dgm:t>
    </dgm:pt>
    <dgm:pt modelId="{0F250F61-B990-4750-9C94-D0B3FD7108F4}" type="pres">
      <dgm:prSet presAssocID="{48CCF9A8-BE13-4CEC-9593-9B68244FD393}" presName="node" presStyleLbl="node1" presStyleIdx="0" presStyleCnt="3">
        <dgm:presLayoutVars>
          <dgm:bulletEnabled val="1"/>
        </dgm:presLayoutVars>
      </dgm:prSet>
      <dgm:spPr/>
      <dgm:t>
        <a:bodyPr/>
        <a:lstStyle/>
        <a:p>
          <a:endParaRPr lang="en-US"/>
        </a:p>
      </dgm:t>
    </dgm:pt>
    <dgm:pt modelId="{5A83E55C-4A56-4AEB-8C16-D9E7EF067B82}" type="pres">
      <dgm:prSet presAssocID="{48CCF9A8-BE13-4CEC-9593-9B68244FD393}" presName="dummy" presStyleCnt="0"/>
      <dgm:spPr/>
    </dgm:pt>
    <dgm:pt modelId="{6E9E88D8-309F-4710-BB93-4D6AB3E8474B}" type="pres">
      <dgm:prSet presAssocID="{5B7DDAAE-D440-4114-B83E-D5CF1511DBA5}" presName="sibTrans" presStyleLbl="sibTrans2D1" presStyleIdx="0" presStyleCnt="3"/>
      <dgm:spPr/>
      <dgm:t>
        <a:bodyPr/>
        <a:lstStyle/>
        <a:p>
          <a:endParaRPr lang="en-US"/>
        </a:p>
      </dgm:t>
    </dgm:pt>
    <dgm:pt modelId="{38ECE813-E9D6-4197-A82F-426C7074AFA9}" type="pres">
      <dgm:prSet presAssocID="{41A10F1C-BE18-4E66-B56A-55AD719923B1}" presName="node" presStyleLbl="node1" presStyleIdx="1" presStyleCnt="3">
        <dgm:presLayoutVars>
          <dgm:bulletEnabled val="1"/>
        </dgm:presLayoutVars>
      </dgm:prSet>
      <dgm:spPr/>
      <dgm:t>
        <a:bodyPr/>
        <a:lstStyle/>
        <a:p>
          <a:endParaRPr lang="en-US"/>
        </a:p>
      </dgm:t>
    </dgm:pt>
    <dgm:pt modelId="{05FE9D46-762D-4295-9325-4D32DE13D1B1}" type="pres">
      <dgm:prSet presAssocID="{41A10F1C-BE18-4E66-B56A-55AD719923B1}" presName="dummy" presStyleCnt="0"/>
      <dgm:spPr/>
    </dgm:pt>
    <dgm:pt modelId="{6A6A2F24-5A92-4599-957B-BEE2894508F4}" type="pres">
      <dgm:prSet presAssocID="{78B10840-8D22-45CA-A632-BD600DCB122E}" presName="sibTrans" presStyleLbl="sibTrans2D1" presStyleIdx="1" presStyleCnt="3"/>
      <dgm:spPr/>
      <dgm:t>
        <a:bodyPr/>
        <a:lstStyle/>
        <a:p>
          <a:endParaRPr lang="en-US"/>
        </a:p>
      </dgm:t>
    </dgm:pt>
    <dgm:pt modelId="{1DA0BEA2-2CAA-4820-957C-5B6226836ED9}" type="pres">
      <dgm:prSet presAssocID="{E3F1817F-E131-4F43-B846-CBF4401708B4}" presName="node" presStyleLbl="node1" presStyleIdx="2" presStyleCnt="3">
        <dgm:presLayoutVars>
          <dgm:bulletEnabled val="1"/>
        </dgm:presLayoutVars>
      </dgm:prSet>
      <dgm:spPr/>
      <dgm:t>
        <a:bodyPr/>
        <a:lstStyle/>
        <a:p>
          <a:endParaRPr lang="en-US"/>
        </a:p>
      </dgm:t>
    </dgm:pt>
    <dgm:pt modelId="{D419E1FD-FFAA-4B6E-ACA8-07D25F8ACEAE}" type="pres">
      <dgm:prSet presAssocID="{E3F1817F-E131-4F43-B846-CBF4401708B4}" presName="dummy" presStyleCnt="0"/>
      <dgm:spPr/>
    </dgm:pt>
    <dgm:pt modelId="{E2CE49EF-A709-444F-9617-5C5316A2B6FF}" type="pres">
      <dgm:prSet presAssocID="{ECF0031D-B6A2-4AEF-A34A-117E605B8609}" presName="sibTrans" presStyleLbl="sibTrans2D1" presStyleIdx="2" presStyleCnt="3"/>
      <dgm:spPr/>
      <dgm:t>
        <a:bodyPr/>
        <a:lstStyle/>
        <a:p>
          <a:endParaRPr lang="en-US"/>
        </a:p>
      </dgm:t>
    </dgm:pt>
  </dgm:ptLst>
  <dgm:cxnLst>
    <dgm:cxn modelId="{3B5D88C0-1708-4AE3-B7C0-1C70B6E711C1}" type="presOf" srcId="{5B7DDAAE-D440-4114-B83E-D5CF1511DBA5}" destId="{6E9E88D8-309F-4710-BB93-4D6AB3E8474B}" srcOrd="0" destOrd="0" presId="urn:microsoft.com/office/officeart/2005/8/layout/radial6"/>
    <dgm:cxn modelId="{C426E466-78D4-4248-BD16-E0848377A93F}" srcId="{C7ADD62D-3648-446E-A443-C39181D6FA33}" destId="{E3F1817F-E131-4F43-B846-CBF4401708B4}" srcOrd="2" destOrd="0" parTransId="{7705428F-E02A-4656-B572-52DEF2037716}" sibTransId="{ECF0031D-B6A2-4AEF-A34A-117E605B8609}"/>
    <dgm:cxn modelId="{A1D81894-B144-4FBA-9768-65315883F356}" type="presOf" srcId="{F44B2939-91DA-4920-BD90-E5D78F0310DC}" destId="{5E8B921B-7BEE-45D4-AF68-530E6EEEB3F5}" srcOrd="0" destOrd="0" presId="urn:microsoft.com/office/officeart/2005/8/layout/radial6"/>
    <dgm:cxn modelId="{62181928-268A-4E77-A9C6-037E7CB8A6C4}" type="presOf" srcId="{C7ADD62D-3648-446E-A443-C39181D6FA33}" destId="{4A08290D-5F52-4C34-8E87-03714E604564}" srcOrd="0" destOrd="0" presId="urn:microsoft.com/office/officeart/2005/8/layout/radial6"/>
    <dgm:cxn modelId="{E5E96334-6460-4C9F-865F-DCAC7147A3B7}" type="presOf" srcId="{41A10F1C-BE18-4E66-B56A-55AD719923B1}" destId="{38ECE813-E9D6-4197-A82F-426C7074AFA9}" srcOrd="0" destOrd="0" presId="urn:microsoft.com/office/officeart/2005/8/layout/radial6"/>
    <dgm:cxn modelId="{0E93961D-ED00-4A84-95E3-070EC1C84D25}" type="presOf" srcId="{48CCF9A8-BE13-4CEC-9593-9B68244FD393}" destId="{0F250F61-B990-4750-9C94-D0B3FD7108F4}" srcOrd="0" destOrd="0" presId="urn:microsoft.com/office/officeart/2005/8/layout/radial6"/>
    <dgm:cxn modelId="{BB6D1FCC-2F46-4EB1-A445-B6A018D469E4}" srcId="{C7ADD62D-3648-446E-A443-C39181D6FA33}" destId="{41A10F1C-BE18-4E66-B56A-55AD719923B1}" srcOrd="1" destOrd="0" parTransId="{35F062A7-8E63-422B-9BDB-B342146B3D7D}" sibTransId="{78B10840-8D22-45CA-A632-BD600DCB122E}"/>
    <dgm:cxn modelId="{FBDA449B-40C2-44BD-99B6-AB038B3025A2}" srcId="{C7ADD62D-3648-446E-A443-C39181D6FA33}" destId="{48CCF9A8-BE13-4CEC-9593-9B68244FD393}" srcOrd="0" destOrd="0" parTransId="{062D9CD2-15FE-475B-8B05-C94C9A8D4271}" sibTransId="{5B7DDAAE-D440-4114-B83E-D5CF1511DBA5}"/>
    <dgm:cxn modelId="{51DF186B-D82F-4F61-AADA-3BE8636B5FB9}" type="presOf" srcId="{78B10840-8D22-45CA-A632-BD600DCB122E}" destId="{6A6A2F24-5A92-4599-957B-BEE2894508F4}" srcOrd="0" destOrd="0" presId="urn:microsoft.com/office/officeart/2005/8/layout/radial6"/>
    <dgm:cxn modelId="{6CD056C4-E8E9-4A05-9CFC-C426D606B55F}" type="presOf" srcId="{ECF0031D-B6A2-4AEF-A34A-117E605B8609}" destId="{E2CE49EF-A709-444F-9617-5C5316A2B6FF}" srcOrd="0" destOrd="0" presId="urn:microsoft.com/office/officeart/2005/8/layout/radial6"/>
    <dgm:cxn modelId="{FDC1892B-8A7F-4E9C-A46D-191429A53060}" type="presOf" srcId="{E3F1817F-E131-4F43-B846-CBF4401708B4}" destId="{1DA0BEA2-2CAA-4820-957C-5B6226836ED9}" srcOrd="0" destOrd="0" presId="urn:microsoft.com/office/officeart/2005/8/layout/radial6"/>
    <dgm:cxn modelId="{78AE0057-D64D-43EC-BA85-006B0054CD1E}" srcId="{F44B2939-91DA-4920-BD90-E5D78F0310DC}" destId="{C7ADD62D-3648-446E-A443-C39181D6FA33}" srcOrd="0" destOrd="0" parTransId="{8A442D35-F8BD-416F-961A-FA6D6550D27B}" sibTransId="{54B232C5-B953-4523-B5F1-D4DDB82FF448}"/>
    <dgm:cxn modelId="{911B6807-915C-47BB-8FD1-A2B7A4D994BF}" type="presParOf" srcId="{5E8B921B-7BEE-45D4-AF68-530E6EEEB3F5}" destId="{4A08290D-5F52-4C34-8E87-03714E604564}" srcOrd="0" destOrd="0" presId="urn:microsoft.com/office/officeart/2005/8/layout/radial6"/>
    <dgm:cxn modelId="{608F7407-D468-44AE-8835-DF0697286D42}" type="presParOf" srcId="{5E8B921B-7BEE-45D4-AF68-530E6EEEB3F5}" destId="{0F250F61-B990-4750-9C94-D0B3FD7108F4}" srcOrd="1" destOrd="0" presId="urn:microsoft.com/office/officeart/2005/8/layout/radial6"/>
    <dgm:cxn modelId="{ED003B09-2359-4470-BAAF-627BCD2B5DE2}" type="presParOf" srcId="{5E8B921B-7BEE-45D4-AF68-530E6EEEB3F5}" destId="{5A83E55C-4A56-4AEB-8C16-D9E7EF067B82}" srcOrd="2" destOrd="0" presId="urn:microsoft.com/office/officeart/2005/8/layout/radial6"/>
    <dgm:cxn modelId="{48A926E3-E7A9-4456-A53D-430B36D00596}" type="presParOf" srcId="{5E8B921B-7BEE-45D4-AF68-530E6EEEB3F5}" destId="{6E9E88D8-309F-4710-BB93-4D6AB3E8474B}" srcOrd="3" destOrd="0" presId="urn:microsoft.com/office/officeart/2005/8/layout/radial6"/>
    <dgm:cxn modelId="{53FD4DD7-9216-4CBA-8C9E-0CEDF46D7902}" type="presParOf" srcId="{5E8B921B-7BEE-45D4-AF68-530E6EEEB3F5}" destId="{38ECE813-E9D6-4197-A82F-426C7074AFA9}" srcOrd="4" destOrd="0" presId="urn:microsoft.com/office/officeart/2005/8/layout/radial6"/>
    <dgm:cxn modelId="{764684D4-5CA8-4993-94D6-160BAB1392C3}" type="presParOf" srcId="{5E8B921B-7BEE-45D4-AF68-530E6EEEB3F5}" destId="{05FE9D46-762D-4295-9325-4D32DE13D1B1}" srcOrd="5" destOrd="0" presId="urn:microsoft.com/office/officeart/2005/8/layout/radial6"/>
    <dgm:cxn modelId="{34B6D01A-94C0-4590-A3AB-B5CBA214FE40}" type="presParOf" srcId="{5E8B921B-7BEE-45D4-AF68-530E6EEEB3F5}" destId="{6A6A2F24-5A92-4599-957B-BEE2894508F4}" srcOrd="6" destOrd="0" presId="urn:microsoft.com/office/officeart/2005/8/layout/radial6"/>
    <dgm:cxn modelId="{98AF9D1D-A34D-4491-B5C2-7342504C9F8E}" type="presParOf" srcId="{5E8B921B-7BEE-45D4-AF68-530E6EEEB3F5}" destId="{1DA0BEA2-2CAA-4820-957C-5B6226836ED9}" srcOrd="7" destOrd="0" presId="urn:microsoft.com/office/officeart/2005/8/layout/radial6"/>
    <dgm:cxn modelId="{CB603A60-63C1-49E7-8ECF-1EFE2315CBE7}" type="presParOf" srcId="{5E8B921B-7BEE-45D4-AF68-530E6EEEB3F5}" destId="{D419E1FD-FFAA-4B6E-ACA8-07D25F8ACEAE}" srcOrd="8" destOrd="0" presId="urn:microsoft.com/office/officeart/2005/8/layout/radial6"/>
    <dgm:cxn modelId="{4859247B-5022-4257-84F9-9ECD24F9EB74}" type="presParOf" srcId="{5E8B921B-7BEE-45D4-AF68-530E6EEEB3F5}" destId="{E2CE49EF-A709-444F-9617-5C5316A2B6FF}"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128DF21-D217-4B8B-9446-9F91E15A8974}"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641E4F7-78FC-47E8-A118-24AC90B376F8}">
      <dgm:prSet phldrT="[Text]"/>
      <dgm:spPr/>
      <dgm:t>
        <a:bodyPr/>
        <a:lstStyle/>
        <a:p>
          <a:r>
            <a:rPr lang="en-US" dirty="0" err="1" smtClean="0"/>
            <a:t>Muatan</a:t>
          </a:r>
          <a:r>
            <a:rPr lang="en-US" dirty="0" smtClean="0"/>
            <a:t> </a:t>
          </a:r>
          <a:r>
            <a:rPr lang="en-US" dirty="0" err="1" smtClean="0"/>
            <a:t>tematik</a:t>
          </a:r>
          <a:endParaRPr lang="en-US" dirty="0"/>
        </a:p>
      </dgm:t>
    </dgm:pt>
    <dgm:pt modelId="{EDE63DA4-E34F-49BB-8502-F22ED67D6BD1}" type="parTrans" cxnId="{E53AF80D-AE4F-4573-8B0B-FB45CEDAD111}">
      <dgm:prSet/>
      <dgm:spPr/>
      <dgm:t>
        <a:bodyPr/>
        <a:lstStyle/>
        <a:p>
          <a:endParaRPr lang="en-US"/>
        </a:p>
      </dgm:t>
    </dgm:pt>
    <dgm:pt modelId="{D1BF39F5-6539-40A5-A888-9E8FCDB99A85}" type="sibTrans" cxnId="{E53AF80D-AE4F-4573-8B0B-FB45CEDAD111}">
      <dgm:prSet/>
      <dgm:spPr/>
      <dgm:t>
        <a:bodyPr/>
        <a:lstStyle/>
        <a:p>
          <a:endParaRPr lang="en-US"/>
        </a:p>
      </dgm:t>
    </dgm:pt>
    <dgm:pt modelId="{AFECAF1F-7467-4F4E-ADC0-0B7395C1FB82}">
      <dgm:prSet phldrT="[Text]"/>
      <dgm:spPr/>
      <dgm:t>
        <a:bodyPr/>
        <a:lstStyle/>
        <a:p>
          <a:r>
            <a:rPr lang="en-US" dirty="0" err="1" smtClean="0"/>
            <a:t>Informasi</a:t>
          </a:r>
          <a:r>
            <a:rPr lang="en-US" dirty="0" smtClean="0"/>
            <a:t> lama</a:t>
          </a:r>
          <a:endParaRPr lang="en-US" dirty="0"/>
        </a:p>
      </dgm:t>
    </dgm:pt>
    <dgm:pt modelId="{BC2D2D75-E4FE-4C04-9608-4C097094EB6C}" type="parTrans" cxnId="{9C37314C-6E32-4BBC-98EC-417DAAE4CD19}">
      <dgm:prSet/>
      <dgm:spPr/>
      <dgm:t>
        <a:bodyPr/>
        <a:lstStyle/>
        <a:p>
          <a:endParaRPr lang="en-US"/>
        </a:p>
      </dgm:t>
    </dgm:pt>
    <dgm:pt modelId="{A8C962AE-6174-4EDC-9693-441FB78ED69A}" type="sibTrans" cxnId="{9C37314C-6E32-4BBC-98EC-417DAAE4CD19}">
      <dgm:prSet/>
      <dgm:spPr/>
      <dgm:t>
        <a:bodyPr/>
        <a:lstStyle/>
        <a:p>
          <a:endParaRPr lang="en-US"/>
        </a:p>
      </dgm:t>
    </dgm:pt>
    <dgm:pt modelId="{1B0C1A87-563D-411E-A9AB-FD39D3BDF8A9}">
      <dgm:prSet phldrT="[Text]"/>
      <dgm:spPr/>
      <dgm:t>
        <a:bodyPr/>
        <a:lstStyle/>
        <a:p>
          <a:r>
            <a:rPr lang="en-US" dirty="0" err="1" smtClean="0"/>
            <a:t>Informasi</a:t>
          </a:r>
          <a:r>
            <a:rPr lang="en-US" dirty="0" smtClean="0"/>
            <a:t> </a:t>
          </a:r>
          <a:r>
            <a:rPr lang="en-US" dirty="0" err="1" smtClean="0"/>
            <a:t>baru</a:t>
          </a:r>
          <a:endParaRPr lang="en-US" dirty="0"/>
        </a:p>
      </dgm:t>
    </dgm:pt>
    <dgm:pt modelId="{120E4CAA-82A0-43DF-BBAC-804AC94E4931}" type="parTrans" cxnId="{950ECD3A-7312-4195-8150-232406A3019A}">
      <dgm:prSet/>
      <dgm:spPr/>
      <dgm:t>
        <a:bodyPr/>
        <a:lstStyle/>
        <a:p>
          <a:endParaRPr lang="en-US"/>
        </a:p>
      </dgm:t>
    </dgm:pt>
    <dgm:pt modelId="{182FB062-96FD-43AE-89DF-16138863A242}" type="sibTrans" cxnId="{950ECD3A-7312-4195-8150-232406A3019A}">
      <dgm:prSet/>
      <dgm:spPr/>
      <dgm:t>
        <a:bodyPr/>
        <a:lstStyle/>
        <a:p>
          <a:endParaRPr lang="en-US"/>
        </a:p>
      </dgm:t>
    </dgm:pt>
    <dgm:pt modelId="{4907DF6D-52B9-44F1-8AD3-84720B1F517C}" type="pres">
      <dgm:prSet presAssocID="{6128DF21-D217-4B8B-9446-9F91E15A8974}" presName="hierChild1" presStyleCnt="0">
        <dgm:presLayoutVars>
          <dgm:chPref val="1"/>
          <dgm:dir/>
          <dgm:animOne val="branch"/>
          <dgm:animLvl val="lvl"/>
          <dgm:resizeHandles/>
        </dgm:presLayoutVars>
      </dgm:prSet>
      <dgm:spPr/>
      <dgm:t>
        <a:bodyPr/>
        <a:lstStyle/>
        <a:p>
          <a:endParaRPr lang="en-US"/>
        </a:p>
      </dgm:t>
    </dgm:pt>
    <dgm:pt modelId="{17B729F7-EB82-4217-A818-A38516579966}" type="pres">
      <dgm:prSet presAssocID="{C641E4F7-78FC-47E8-A118-24AC90B376F8}" presName="hierRoot1" presStyleCnt="0"/>
      <dgm:spPr/>
    </dgm:pt>
    <dgm:pt modelId="{0FD6FE57-F017-439A-81FC-BF7766B7D3DA}" type="pres">
      <dgm:prSet presAssocID="{C641E4F7-78FC-47E8-A118-24AC90B376F8}" presName="composite" presStyleCnt="0"/>
      <dgm:spPr/>
    </dgm:pt>
    <dgm:pt modelId="{405FB44E-A449-43AB-95A2-54E016E0C3EA}" type="pres">
      <dgm:prSet presAssocID="{C641E4F7-78FC-47E8-A118-24AC90B376F8}" presName="background" presStyleLbl="node0" presStyleIdx="0" presStyleCnt="1"/>
      <dgm:spPr/>
    </dgm:pt>
    <dgm:pt modelId="{C448FC12-55BA-45A6-A2B9-9A13658A85D7}" type="pres">
      <dgm:prSet presAssocID="{C641E4F7-78FC-47E8-A118-24AC90B376F8}" presName="text" presStyleLbl="fgAcc0" presStyleIdx="0" presStyleCnt="1">
        <dgm:presLayoutVars>
          <dgm:chPref val="3"/>
        </dgm:presLayoutVars>
      </dgm:prSet>
      <dgm:spPr/>
      <dgm:t>
        <a:bodyPr/>
        <a:lstStyle/>
        <a:p>
          <a:endParaRPr lang="en-US"/>
        </a:p>
      </dgm:t>
    </dgm:pt>
    <dgm:pt modelId="{FD381B78-DE01-440F-81E7-141D71C77C17}" type="pres">
      <dgm:prSet presAssocID="{C641E4F7-78FC-47E8-A118-24AC90B376F8}" presName="hierChild2" presStyleCnt="0"/>
      <dgm:spPr/>
    </dgm:pt>
    <dgm:pt modelId="{CB3840B9-885D-45DA-AD58-7F78770FD06A}" type="pres">
      <dgm:prSet presAssocID="{BC2D2D75-E4FE-4C04-9608-4C097094EB6C}" presName="Name10" presStyleLbl="parChTrans1D2" presStyleIdx="0" presStyleCnt="2"/>
      <dgm:spPr/>
      <dgm:t>
        <a:bodyPr/>
        <a:lstStyle/>
        <a:p>
          <a:endParaRPr lang="en-US"/>
        </a:p>
      </dgm:t>
    </dgm:pt>
    <dgm:pt modelId="{346C9FE8-7B4B-46B2-99FE-DF653C1A9A88}" type="pres">
      <dgm:prSet presAssocID="{AFECAF1F-7467-4F4E-ADC0-0B7395C1FB82}" presName="hierRoot2" presStyleCnt="0"/>
      <dgm:spPr/>
    </dgm:pt>
    <dgm:pt modelId="{633EA512-887F-4CA5-91EA-5BAC44065F5B}" type="pres">
      <dgm:prSet presAssocID="{AFECAF1F-7467-4F4E-ADC0-0B7395C1FB82}" presName="composite2" presStyleCnt="0"/>
      <dgm:spPr/>
    </dgm:pt>
    <dgm:pt modelId="{B3B254E9-7D2A-40A6-8F4C-55C20A080E80}" type="pres">
      <dgm:prSet presAssocID="{AFECAF1F-7467-4F4E-ADC0-0B7395C1FB82}" presName="background2" presStyleLbl="node2" presStyleIdx="0" presStyleCnt="2"/>
      <dgm:spPr/>
    </dgm:pt>
    <dgm:pt modelId="{663A34D5-B75C-4F16-ABE2-6428249BB75B}" type="pres">
      <dgm:prSet presAssocID="{AFECAF1F-7467-4F4E-ADC0-0B7395C1FB82}" presName="text2" presStyleLbl="fgAcc2" presStyleIdx="0" presStyleCnt="2">
        <dgm:presLayoutVars>
          <dgm:chPref val="3"/>
        </dgm:presLayoutVars>
      </dgm:prSet>
      <dgm:spPr/>
      <dgm:t>
        <a:bodyPr/>
        <a:lstStyle/>
        <a:p>
          <a:endParaRPr lang="en-US"/>
        </a:p>
      </dgm:t>
    </dgm:pt>
    <dgm:pt modelId="{3820620A-C87A-4B8A-BCDA-34B62A8EAB69}" type="pres">
      <dgm:prSet presAssocID="{AFECAF1F-7467-4F4E-ADC0-0B7395C1FB82}" presName="hierChild3" presStyleCnt="0"/>
      <dgm:spPr/>
    </dgm:pt>
    <dgm:pt modelId="{D307E1E9-8464-48BF-BF5D-5055568DF192}" type="pres">
      <dgm:prSet presAssocID="{120E4CAA-82A0-43DF-BBAC-804AC94E4931}" presName="Name10" presStyleLbl="parChTrans1D2" presStyleIdx="1" presStyleCnt="2"/>
      <dgm:spPr/>
      <dgm:t>
        <a:bodyPr/>
        <a:lstStyle/>
        <a:p>
          <a:endParaRPr lang="en-US"/>
        </a:p>
      </dgm:t>
    </dgm:pt>
    <dgm:pt modelId="{8275E017-B01F-4B59-82FF-78C56BA25C92}" type="pres">
      <dgm:prSet presAssocID="{1B0C1A87-563D-411E-A9AB-FD39D3BDF8A9}" presName="hierRoot2" presStyleCnt="0"/>
      <dgm:spPr/>
    </dgm:pt>
    <dgm:pt modelId="{E7B040D5-3DF1-4C5C-BFD5-97D2BD842077}" type="pres">
      <dgm:prSet presAssocID="{1B0C1A87-563D-411E-A9AB-FD39D3BDF8A9}" presName="composite2" presStyleCnt="0"/>
      <dgm:spPr/>
    </dgm:pt>
    <dgm:pt modelId="{4FB9730D-60B9-4B59-B271-96AA864F3DD2}" type="pres">
      <dgm:prSet presAssocID="{1B0C1A87-563D-411E-A9AB-FD39D3BDF8A9}" presName="background2" presStyleLbl="node2" presStyleIdx="1" presStyleCnt="2"/>
      <dgm:spPr/>
    </dgm:pt>
    <dgm:pt modelId="{0C2C86BE-DA04-4F63-AD6B-6033FE46F985}" type="pres">
      <dgm:prSet presAssocID="{1B0C1A87-563D-411E-A9AB-FD39D3BDF8A9}" presName="text2" presStyleLbl="fgAcc2" presStyleIdx="1" presStyleCnt="2">
        <dgm:presLayoutVars>
          <dgm:chPref val="3"/>
        </dgm:presLayoutVars>
      </dgm:prSet>
      <dgm:spPr/>
      <dgm:t>
        <a:bodyPr/>
        <a:lstStyle/>
        <a:p>
          <a:endParaRPr lang="en-US"/>
        </a:p>
      </dgm:t>
    </dgm:pt>
    <dgm:pt modelId="{AB731CFC-E1EC-4273-834C-9808F626DCF3}" type="pres">
      <dgm:prSet presAssocID="{1B0C1A87-563D-411E-A9AB-FD39D3BDF8A9}" presName="hierChild3" presStyleCnt="0"/>
      <dgm:spPr/>
    </dgm:pt>
  </dgm:ptLst>
  <dgm:cxnLst>
    <dgm:cxn modelId="{2B7CCE36-527E-4E7D-9798-962B4B08277F}" type="presOf" srcId="{120E4CAA-82A0-43DF-BBAC-804AC94E4931}" destId="{D307E1E9-8464-48BF-BF5D-5055568DF192}" srcOrd="0" destOrd="0" presId="urn:microsoft.com/office/officeart/2005/8/layout/hierarchy1"/>
    <dgm:cxn modelId="{9FFFA0F1-7A33-4698-8A68-D081BFF3BCFA}" type="presOf" srcId="{BC2D2D75-E4FE-4C04-9608-4C097094EB6C}" destId="{CB3840B9-885D-45DA-AD58-7F78770FD06A}" srcOrd="0" destOrd="0" presId="urn:microsoft.com/office/officeart/2005/8/layout/hierarchy1"/>
    <dgm:cxn modelId="{4830D1D8-B99C-4FAC-B02B-1336FC289946}" type="presOf" srcId="{C641E4F7-78FC-47E8-A118-24AC90B376F8}" destId="{C448FC12-55BA-45A6-A2B9-9A13658A85D7}" srcOrd="0" destOrd="0" presId="urn:microsoft.com/office/officeart/2005/8/layout/hierarchy1"/>
    <dgm:cxn modelId="{950ECD3A-7312-4195-8150-232406A3019A}" srcId="{C641E4F7-78FC-47E8-A118-24AC90B376F8}" destId="{1B0C1A87-563D-411E-A9AB-FD39D3BDF8A9}" srcOrd="1" destOrd="0" parTransId="{120E4CAA-82A0-43DF-BBAC-804AC94E4931}" sibTransId="{182FB062-96FD-43AE-89DF-16138863A242}"/>
    <dgm:cxn modelId="{B9A15D60-743B-4F29-BD19-7FE94093187C}" type="presOf" srcId="{AFECAF1F-7467-4F4E-ADC0-0B7395C1FB82}" destId="{663A34D5-B75C-4F16-ABE2-6428249BB75B}" srcOrd="0" destOrd="0" presId="urn:microsoft.com/office/officeart/2005/8/layout/hierarchy1"/>
    <dgm:cxn modelId="{E53AF80D-AE4F-4573-8B0B-FB45CEDAD111}" srcId="{6128DF21-D217-4B8B-9446-9F91E15A8974}" destId="{C641E4F7-78FC-47E8-A118-24AC90B376F8}" srcOrd="0" destOrd="0" parTransId="{EDE63DA4-E34F-49BB-8502-F22ED67D6BD1}" sibTransId="{D1BF39F5-6539-40A5-A888-9E8FCDB99A85}"/>
    <dgm:cxn modelId="{9C37314C-6E32-4BBC-98EC-417DAAE4CD19}" srcId="{C641E4F7-78FC-47E8-A118-24AC90B376F8}" destId="{AFECAF1F-7467-4F4E-ADC0-0B7395C1FB82}" srcOrd="0" destOrd="0" parTransId="{BC2D2D75-E4FE-4C04-9608-4C097094EB6C}" sibTransId="{A8C962AE-6174-4EDC-9693-441FB78ED69A}"/>
    <dgm:cxn modelId="{8AF45396-572C-4848-8BAB-BE8CFC65E289}" type="presOf" srcId="{1B0C1A87-563D-411E-A9AB-FD39D3BDF8A9}" destId="{0C2C86BE-DA04-4F63-AD6B-6033FE46F985}" srcOrd="0" destOrd="0" presId="urn:microsoft.com/office/officeart/2005/8/layout/hierarchy1"/>
    <dgm:cxn modelId="{948C7CD5-6909-4C14-8310-27720DFF2C40}" type="presOf" srcId="{6128DF21-D217-4B8B-9446-9F91E15A8974}" destId="{4907DF6D-52B9-44F1-8AD3-84720B1F517C}" srcOrd="0" destOrd="0" presId="urn:microsoft.com/office/officeart/2005/8/layout/hierarchy1"/>
    <dgm:cxn modelId="{F71CB770-62C1-45F9-9F78-6AA073234BD2}" type="presParOf" srcId="{4907DF6D-52B9-44F1-8AD3-84720B1F517C}" destId="{17B729F7-EB82-4217-A818-A38516579966}" srcOrd="0" destOrd="0" presId="urn:microsoft.com/office/officeart/2005/8/layout/hierarchy1"/>
    <dgm:cxn modelId="{19EB3942-F16D-4EBE-9C8C-FA70DA78C6CE}" type="presParOf" srcId="{17B729F7-EB82-4217-A818-A38516579966}" destId="{0FD6FE57-F017-439A-81FC-BF7766B7D3DA}" srcOrd="0" destOrd="0" presId="urn:microsoft.com/office/officeart/2005/8/layout/hierarchy1"/>
    <dgm:cxn modelId="{485B727D-1E9A-425E-ABC9-FA59C25D2229}" type="presParOf" srcId="{0FD6FE57-F017-439A-81FC-BF7766B7D3DA}" destId="{405FB44E-A449-43AB-95A2-54E016E0C3EA}" srcOrd="0" destOrd="0" presId="urn:microsoft.com/office/officeart/2005/8/layout/hierarchy1"/>
    <dgm:cxn modelId="{66989CCE-B7CE-4F51-8CC5-86A4D7EE2117}" type="presParOf" srcId="{0FD6FE57-F017-439A-81FC-BF7766B7D3DA}" destId="{C448FC12-55BA-45A6-A2B9-9A13658A85D7}" srcOrd="1" destOrd="0" presId="urn:microsoft.com/office/officeart/2005/8/layout/hierarchy1"/>
    <dgm:cxn modelId="{53892B89-9CDD-431D-BF0E-034F8A43C6BE}" type="presParOf" srcId="{17B729F7-EB82-4217-A818-A38516579966}" destId="{FD381B78-DE01-440F-81E7-141D71C77C17}" srcOrd="1" destOrd="0" presId="urn:microsoft.com/office/officeart/2005/8/layout/hierarchy1"/>
    <dgm:cxn modelId="{7C7B0052-A302-45CF-AB61-25FF93D0C0F7}" type="presParOf" srcId="{FD381B78-DE01-440F-81E7-141D71C77C17}" destId="{CB3840B9-885D-45DA-AD58-7F78770FD06A}" srcOrd="0" destOrd="0" presId="urn:microsoft.com/office/officeart/2005/8/layout/hierarchy1"/>
    <dgm:cxn modelId="{7367CEAD-7D09-46B4-9776-2AA3A66C5BD0}" type="presParOf" srcId="{FD381B78-DE01-440F-81E7-141D71C77C17}" destId="{346C9FE8-7B4B-46B2-99FE-DF653C1A9A88}" srcOrd="1" destOrd="0" presId="urn:microsoft.com/office/officeart/2005/8/layout/hierarchy1"/>
    <dgm:cxn modelId="{73E2F80D-7D2B-4226-8993-0FB532056DAF}" type="presParOf" srcId="{346C9FE8-7B4B-46B2-99FE-DF653C1A9A88}" destId="{633EA512-887F-4CA5-91EA-5BAC44065F5B}" srcOrd="0" destOrd="0" presId="urn:microsoft.com/office/officeart/2005/8/layout/hierarchy1"/>
    <dgm:cxn modelId="{357422CB-1C0B-4E36-B674-7439F66A766E}" type="presParOf" srcId="{633EA512-887F-4CA5-91EA-5BAC44065F5B}" destId="{B3B254E9-7D2A-40A6-8F4C-55C20A080E80}" srcOrd="0" destOrd="0" presId="urn:microsoft.com/office/officeart/2005/8/layout/hierarchy1"/>
    <dgm:cxn modelId="{33DD6A4E-9BC5-487F-BA95-43BCE3296FDD}" type="presParOf" srcId="{633EA512-887F-4CA5-91EA-5BAC44065F5B}" destId="{663A34D5-B75C-4F16-ABE2-6428249BB75B}" srcOrd="1" destOrd="0" presId="urn:microsoft.com/office/officeart/2005/8/layout/hierarchy1"/>
    <dgm:cxn modelId="{F7608CDD-2EA9-499D-B2BC-2BE2CC03A676}" type="presParOf" srcId="{346C9FE8-7B4B-46B2-99FE-DF653C1A9A88}" destId="{3820620A-C87A-4B8A-BCDA-34B62A8EAB69}" srcOrd="1" destOrd="0" presId="urn:microsoft.com/office/officeart/2005/8/layout/hierarchy1"/>
    <dgm:cxn modelId="{E1D15012-07E7-4E35-8549-A8FA54507F4A}" type="presParOf" srcId="{FD381B78-DE01-440F-81E7-141D71C77C17}" destId="{D307E1E9-8464-48BF-BF5D-5055568DF192}" srcOrd="2" destOrd="0" presId="urn:microsoft.com/office/officeart/2005/8/layout/hierarchy1"/>
    <dgm:cxn modelId="{EC21CB3C-6143-4C36-8B59-EAF57773E474}" type="presParOf" srcId="{FD381B78-DE01-440F-81E7-141D71C77C17}" destId="{8275E017-B01F-4B59-82FF-78C56BA25C92}" srcOrd="3" destOrd="0" presId="urn:microsoft.com/office/officeart/2005/8/layout/hierarchy1"/>
    <dgm:cxn modelId="{208BD435-D034-4169-8EF8-365D3C1B14D7}" type="presParOf" srcId="{8275E017-B01F-4B59-82FF-78C56BA25C92}" destId="{E7B040D5-3DF1-4C5C-BFD5-97D2BD842077}" srcOrd="0" destOrd="0" presId="urn:microsoft.com/office/officeart/2005/8/layout/hierarchy1"/>
    <dgm:cxn modelId="{A080AF33-FD2E-4B4F-B2AB-26A9B7D915DA}" type="presParOf" srcId="{E7B040D5-3DF1-4C5C-BFD5-97D2BD842077}" destId="{4FB9730D-60B9-4B59-B271-96AA864F3DD2}" srcOrd="0" destOrd="0" presId="urn:microsoft.com/office/officeart/2005/8/layout/hierarchy1"/>
    <dgm:cxn modelId="{34531F74-652E-4463-B16B-91F11C58CEDD}" type="presParOf" srcId="{E7B040D5-3DF1-4C5C-BFD5-97D2BD842077}" destId="{0C2C86BE-DA04-4F63-AD6B-6033FE46F985}" srcOrd="1" destOrd="0" presId="urn:microsoft.com/office/officeart/2005/8/layout/hierarchy1"/>
    <dgm:cxn modelId="{705B30D7-A973-48A5-9B51-16C1EC7DDA27}" type="presParOf" srcId="{8275E017-B01F-4B59-82FF-78C56BA25C92}" destId="{AB731CFC-E1EC-4273-834C-9808F626DCF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715D6-8698-498A-91EE-22D84F16EEEF}">
      <dsp:nvSpPr>
        <dsp:cNvPr id="0" name=""/>
        <dsp:cNvSpPr/>
      </dsp:nvSpPr>
      <dsp:spPr>
        <a:xfrm rot="5400000">
          <a:off x="-222391" y="224094"/>
          <a:ext cx="1482611" cy="10378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id-ID" sz="1000" kern="1200" dirty="0" smtClean="0"/>
            <a:t>Memiliki ketergantungan struktur</a:t>
          </a:r>
          <a:endParaRPr lang="id-ID" sz="1000" kern="1200" dirty="0"/>
        </a:p>
      </dsp:txBody>
      <dsp:txXfrm rot="-5400000">
        <a:off x="2" y="520616"/>
        <a:ext cx="1037827" cy="444784"/>
      </dsp:txXfrm>
    </dsp:sp>
    <dsp:sp modelId="{56FDA64E-60B2-47D4-AB1A-E995A4750E66}">
      <dsp:nvSpPr>
        <dsp:cNvPr id="0" name=""/>
        <dsp:cNvSpPr/>
      </dsp:nvSpPr>
      <dsp:spPr>
        <a:xfrm rot="5400000">
          <a:off x="4151865" y="-3114037"/>
          <a:ext cx="963697" cy="719177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id-ID" sz="2300" kern="1200" dirty="0" smtClean="0"/>
            <a:t>Rentetan kata dalam kalimat tidak acak</a:t>
          </a:r>
          <a:endParaRPr lang="id-ID" sz="2300" kern="1200" dirty="0"/>
        </a:p>
      </dsp:txBody>
      <dsp:txXfrm rot="-5400000">
        <a:off x="1037828" y="47044"/>
        <a:ext cx="7144728" cy="869609"/>
      </dsp:txXfrm>
    </dsp:sp>
    <dsp:sp modelId="{0B5F5963-3FF8-45C7-931B-2A4337F46986}">
      <dsp:nvSpPr>
        <dsp:cNvPr id="0" name=""/>
        <dsp:cNvSpPr/>
      </dsp:nvSpPr>
      <dsp:spPr>
        <a:xfrm rot="5400000">
          <a:off x="-222391" y="1562322"/>
          <a:ext cx="1482611" cy="10378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id-ID" sz="1000" kern="1200" dirty="0" smtClean="0"/>
            <a:t>Bahasa dan pemakai bahasa kreatif</a:t>
          </a:r>
          <a:endParaRPr lang="id-ID" sz="1000" kern="1200" dirty="0"/>
        </a:p>
      </dsp:txBody>
      <dsp:txXfrm rot="-5400000">
        <a:off x="2" y="1858844"/>
        <a:ext cx="1037827" cy="444784"/>
      </dsp:txXfrm>
    </dsp:sp>
    <dsp:sp modelId="{3A6445C9-6641-406A-8380-5FEFFFFB3797}">
      <dsp:nvSpPr>
        <dsp:cNvPr id="0" name=""/>
        <dsp:cNvSpPr/>
      </dsp:nvSpPr>
      <dsp:spPr>
        <a:xfrm rot="5400000">
          <a:off x="4085557" y="-1756711"/>
          <a:ext cx="963697" cy="719177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id-ID" sz="2300" kern="1200" dirty="0" smtClean="0"/>
            <a:t>Pemakai mampu mengujarkan ujaran baru apapun, bentuk bahasa tidak dikontrol oleh faktor eksternal</a:t>
          </a:r>
          <a:endParaRPr lang="id-ID" sz="2300" kern="1200" dirty="0"/>
        </a:p>
      </dsp:txBody>
      <dsp:txXfrm rot="-5400000">
        <a:off x="971520" y="1404370"/>
        <a:ext cx="7144728" cy="869609"/>
      </dsp:txXfrm>
    </dsp:sp>
    <dsp:sp modelId="{D5ED92C9-B507-497D-AEFA-CC7851B5FEFC}">
      <dsp:nvSpPr>
        <dsp:cNvPr id="0" name=""/>
        <dsp:cNvSpPr/>
      </dsp:nvSpPr>
      <dsp:spPr>
        <a:xfrm rot="5400000">
          <a:off x="-222391" y="2900551"/>
          <a:ext cx="1482611" cy="10378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id-ID" sz="1000" kern="1200" dirty="0" smtClean="0"/>
            <a:t>Dapat untuk mengungkapkan semua peristiwa</a:t>
          </a:r>
          <a:endParaRPr lang="id-ID" sz="1000" kern="1200" dirty="0"/>
        </a:p>
      </dsp:txBody>
      <dsp:txXfrm rot="-5400000">
        <a:off x="2" y="3197073"/>
        <a:ext cx="1037827" cy="444784"/>
      </dsp:txXfrm>
    </dsp:sp>
    <dsp:sp modelId="{D44A6E9F-B726-4B1A-B2B8-644711B0BDF7}">
      <dsp:nvSpPr>
        <dsp:cNvPr id="0" name=""/>
        <dsp:cNvSpPr/>
      </dsp:nvSpPr>
      <dsp:spPr>
        <a:xfrm rot="5400000">
          <a:off x="4151865" y="-399392"/>
          <a:ext cx="963697" cy="719177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id-ID" sz="2300" kern="1200" dirty="0" smtClean="0"/>
            <a:t>Peristiwa masa lampau, sekarang, dan yang akan datang, bahkan sesuatu yang dibayangkan</a:t>
          </a:r>
          <a:endParaRPr lang="id-ID" sz="2300" kern="1200" dirty="0"/>
        </a:p>
      </dsp:txBody>
      <dsp:txXfrm rot="-5400000">
        <a:off x="1037828" y="2761689"/>
        <a:ext cx="7144728" cy="869609"/>
      </dsp:txXfrm>
    </dsp:sp>
    <dsp:sp modelId="{4153AB66-D84A-4E88-924A-C1F53C8ECE50}">
      <dsp:nvSpPr>
        <dsp:cNvPr id="0" name=""/>
        <dsp:cNvSpPr/>
      </dsp:nvSpPr>
      <dsp:spPr>
        <a:xfrm rot="5400000">
          <a:off x="-222391" y="4238779"/>
          <a:ext cx="1482611" cy="103782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rtl="0">
            <a:lnSpc>
              <a:spcPct val="90000"/>
            </a:lnSpc>
            <a:spcBef>
              <a:spcPct val="0"/>
            </a:spcBef>
            <a:spcAft>
              <a:spcPct val="35000"/>
            </a:spcAft>
          </a:pPr>
          <a:r>
            <a:rPr lang="id-ID" sz="1000" kern="1200" dirty="0" smtClean="0"/>
            <a:t>Memiliki struktur  ganda</a:t>
          </a:r>
          <a:endParaRPr lang="id-ID" sz="1000" kern="1200" dirty="0"/>
        </a:p>
      </dsp:txBody>
      <dsp:txXfrm rot="-5400000">
        <a:off x="2" y="4535301"/>
        <a:ext cx="1037827" cy="444784"/>
      </dsp:txXfrm>
    </dsp:sp>
    <dsp:sp modelId="{DD03AD6D-64CD-407E-9EB9-7D09D348230B}">
      <dsp:nvSpPr>
        <dsp:cNvPr id="0" name=""/>
        <dsp:cNvSpPr/>
      </dsp:nvSpPr>
      <dsp:spPr>
        <a:xfrm rot="5400000">
          <a:off x="4151865" y="886488"/>
          <a:ext cx="963697" cy="719177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3576" tIns="14605" rIns="14605" bIns="14605" numCol="1" spcCol="1270" anchor="ctr" anchorCtr="0">
          <a:noAutofit/>
        </a:bodyPr>
        <a:lstStyle/>
        <a:p>
          <a:pPr marL="228600" lvl="1" indent="-228600" algn="l" defTabSz="1022350">
            <a:lnSpc>
              <a:spcPct val="90000"/>
            </a:lnSpc>
            <a:spcBef>
              <a:spcPct val="0"/>
            </a:spcBef>
            <a:spcAft>
              <a:spcPct val="15000"/>
            </a:spcAft>
            <a:buChar char="••"/>
          </a:pPr>
          <a:r>
            <a:rPr lang="id-ID" sz="2300" kern="1200" dirty="0" smtClean="0"/>
            <a:t>Struktur lahir dan struktur batin</a:t>
          </a:r>
          <a:endParaRPr lang="id-ID" sz="2300" kern="1200" dirty="0"/>
        </a:p>
      </dsp:txBody>
      <dsp:txXfrm rot="-5400000">
        <a:off x="1037828" y="4047569"/>
        <a:ext cx="7144728" cy="86960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30AC6-450A-4056-89AF-436766B5C041}">
      <dsp:nvSpPr>
        <dsp:cNvPr id="0" name=""/>
        <dsp:cNvSpPr/>
      </dsp:nvSpPr>
      <dsp:spPr>
        <a:xfrm>
          <a:off x="2816066" y="3550828"/>
          <a:ext cx="2597467" cy="2597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dirty="0" smtClean="0"/>
            <a:t>Tindak </a:t>
          </a:r>
          <a:r>
            <a:rPr lang="en-US" sz="4500" kern="1200" dirty="0" err="1" smtClean="0"/>
            <a:t>Ujaran</a:t>
          </a:r>
          <a:endParaRPr lang="en-US" sz="4500" kern="1200" dirty="0"/>
        </a:p>
      </dsp:txBody>
      <dsp:txXfrm>
        <a:off x="3196456" y="3931218"/>
        <a:ext cx="1836687" cy="1836687"/>
      </dsp:txXfrm>
    </dsp:sp>
    <dsp:sp modelId="{2B6DB1B9-CFA7-4680-A68B-AAF955CF1574}">
      <dsp:nvSpPr>
        <dsp:cNvPr id="0" name=""/>
        <dsp:cNvSpPr/>
      </dsp:nvSpPr>
      <dsp:spPr>
        <a:xfrm rot="12900000">
          <a:off x="1050634" y="3065459"/>
          <a:ext cx="2089633"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1D4BA4-BBF9-470F-A0BB-5FA9419C2ED9}">
      <dsp:nvSpPr>
        <dsp:cNvPr id="0" name=""/>
        <dsp:cNvSpPr/>
      </dsp:nvSpPr>
      <dsp:spPr>
        <a:xfrm>
          <a:off x="5790" y="1849279"/>
          <a:ext cx="2467594"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smtClean="0"/>
            <a:t>Speech  act ;</a:t>
          </a:r>
          <a:r>
            <a:rPr lang="en-US" sz="1900" kern="1200" dirty="0" err="1" smtClean="0"/>
            <a:t>produk</a:t>
          </a:r>
          <a:r>
            <a:rPr lang="en-US" sz="1900" kern="1200" dirty="0" smtClean="0"/>
            <a:t>/ </a:t>
          </a:r>
          <a:r>
            <a:rPr lang="en-US" sz="1900" kern="1200" dirty="0" err="1" smtClean="0"/>
            <a:t>hasil</a:t>
          </a:r>
          <a:r>
            <a:rPr lang="en-US" sz="1900" kern="1200" dirty="0" smtClean="0"/>
            <a:t> </a:t>
          </a:r>
          <a:r>
            <a:rPr lang="en-US" sz="1900" kern="1200" dirty="0" err="1" smtClean="0"/>
            <a:t>berupa</a:t>
          </a:r>
          <a:r>
            <a:rPr lang="en-US" sz="1900" kern="1200" dirty="0" smtClean="0"/>
            <a:t> </a:t>
          </a:r>
          <a:r>
            <a:rPr lang="en-US" sz="1900" kern="1200" dirty="0" err="1" smtClean="0"/>
            <a:t>rangkaian</a:t>
          </a:r>
          <a:r>
            <a:rPr lang="en-US" sz="1900" kern="1200" dirty="0" smtClean="0"/>
            <a:t> </a:t>
          </a:r>
          <a:r>
            <a:rPr lang="en-US" sz="1900" kern="1200" dirty="0" err="1" smtClean="0"/>
            <a:t>bunyi</a:t>
          </a:r>
          <a:endParaRPr lang="en-US" sz="1900" kern="1200" dirty="0"/>
        </a:p>
      </dsp:txBody>
      <dsp:txXfrm>
        <a:off x="63609" y="1907098"/>
        <a:ext cx="2351956" cy="1858437"/>
      </dsp:txXfrm>
    </dsp:sp>
    <dsp:sp modelId="{04D2558B-8997-4031-A066-F577B38B2784}">
      <dsp:nvSpPr>
        <dsp:cNvPr id="0" name=""/>
        <dsp:cNvSpPr/>
      </dsp:nvSpPr>
      <dsp:spPr>
        <a:xfrm rot="16200000">
          <a:off x="3069983" y="2014253"/>
          <a:ext cx="2089633"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C974CD-2F35-458B-B7F2-19945B571CA2}">
      <dsp:nvSpPr>
        <dsp:cNvPr id="0" name=""/>
        <dsp:cNvSpPr/>
      </dsp:nvSpPr>
      <dsp:spPr>
        <a:xfrm>
          <a:off x="2881002" y="352538"/>
          <a:ext cx="2467594"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err="1" smtClean="0"/>
            <a:t>Gejala</a:t>
          </a:r>
          <a:r>
            <a:rPr lang="en-US" sz="1900" kern="1200" dirty="0" smtClean="0"/>
            <a:t> individual yang </a:t>
          </a:r>
          <a:r>
            <a:rPr lang="en-US" sz="1900" kern="1200" dirty="0" err="1" smtClean="0"/>
            <a:t>bersifat</a:t>
          </a:r>
          <a:r>
            <a:rPr lang="en-US" sz="1900" kern="1200" dirty="0" smtClean="0"/>
            <a:t> </a:t>
          </a:r>
          <a:r>
            <a:rPr lang="en-US" sz="1900" kern="1200" dirty="0" err="1" smtClean="0"/>
            <a:t>psikologis</a:t>
          </a:r>
          <a:endParaRPr lang="en-US" sz="1900" kern="1200" dirty="0"/>
        </a:p>
      </dsp:txBody>
      <dsp:txXfrm>
        <a:off x="2938821" y="410357"/>
        <a:ext cx="2351956" cy="1858437"/>
      </dsp:txXfrm>
    </dsp:sp>
    <dsp:sp modelId="{3E094727-80D0-4EB0-B8D2-36CCBA13D4AF}">
      <dsp:nvSpPr>
        <dsp:cNvPr id="0" name=""/>
        <dsp:cNvSpPr/>
      </dsp:nvSpPr>
      <dsp:spPr>
        <a:xfrm rot="19500000">
          <a:off x="5089331" y="3065459"/>
          <a:ext cx="2089633" cy="74027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981FC13-CDC4-4588-856E-62A21AB1606A}">
      <dsp:nvSpPr>
        <dsp:cNvPr id="0" name=""/>
        <dsp:cNvSpPr/>
      </dsp:nvSpPr>
      <dsp:spPr>
        <a:xfrm>
          <a:off x="5756215" y="1849279"/>
          <a:ext cx="2467594" cy="19740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US" sz="1900" kern="1200" dirty="0" err="1" smtClean="0"/>
            <a:t>Keberlangsungannya</a:t>
          </a:r>
          <a:r>
            <a:rPr lang="en-US" sz="1900" kern="1200" dirty="0" smtClean="0"/>
            <a:t> </a:t>
          </a:r>
          <a:r>
            <a:rPr lang="en-US" sz="1900" kern="1200" dirty="0" err="1" smtClean="0"/>
            <a:t>tergantung</a:t>
          </a:r>
          <a:r>
            <a:rPr lang="en-US" sz="1900" kern="1200" dirty="0" smtClean="0"/>
            <a:t> </a:t>
          </a:r>
          <a:r>
            <a:rPr lang="en-US" sz="1900" kern="1200" dirty="0" err="1" smtClean="0"/>
            <a:t>kemampuan</a:t>
          </a:r>
          <a:r>
            <a:rPr lang="en-US" sz="1900" kern="1200" dirty="0" smtClean="0"/>
            <a:t> </a:t>
          </a:r>
          <a:r>
            <a:rPr lang="en-US" sz="1900" kern="1200" dirty="0" err="1" smtClean="0"/>
            <a:t>berbahasa</a:t>
          </a:r>
          <a:r>
            <a:rPr lang="en-US" sz="1900" kern="1200" dirty="0" smtClean="0"/>
            <a:t> </a:t>
          </a:r>
          <a:r>
            <a:rPr lang="en-US" sz="1900" kern="1200" dirty="0" err="1" smtClean="0"/>
            <a:t>si</a:t>
          </a:r>
          <a:r>
            <a:rPr lang="en-US" sz="1900" kern="1200" dirty="0" smtClean="0"/>
            <a:t> </a:t>
          </a:r>
          <a:r>
            <a:rPr lang="en-US" sz="1900" kern="1200" dirty="0" err="1" smtClean="0"/>
            <a:t>penutur</a:t>
          </a:r>
          <a:endParaRPr lang="en-US" sz="1900" kern="1200" dirty="0"/>
        </a:p>
      </dsp:txBody>
      <dsp:txXfrm>
        <a:off x="5814034" y="1907098"/>
        <a:ext cx="2351956" cy="185843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1A544-FC1B-46A9-81E4-D89B8F9A5CDF}">
      <dsp:nvSpPr>
        <dsp:cNvPr id="0" name=""/>
        <dsp:cNvSpPr/>
      </dsp:nvSpPr>
      <dsp:spPr>
        <a:xfrm rot="5400000">
          <a:off x="-172492" y="173876"/>
          <a:ext cx="1149949" cy="8049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representatif</a:t>
          </a:r>
          <a:endParaRPr lang="en-US" sz="1100" kern="1200" dirty="0"/>
        </a:p>
      </dsp:txBody>
      <dsp:txXfrm rot="-5400000">
        <a:off x="1" y="403865"/>
        <a:ext cx="804964" cy="344985"/>
      </dsp:txXfrm>
    </dsp:sp>
    <dsp:sp modelId="{D97A4453-CB27-404B-AE76-08DA8A3F801D}">
      <dsp:nvSpPr>
        <dsp:cNvPr id="0" name=""/>
        <dsp:cNvSpPr/>
      </dsp:nvSpPr>
      <dsp:spPr>
        <a:xfrm rot="5400000">
          <a:off x="4143548" y="-3337199"/>
          <a:ext cx="747467" cy="74246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Pernyataan</a:t>
          </a:r>
          <a:r>
            <a:rPr lang="en-US" sz="1400" kern="1200" dirty="0" smtClean="0"/>
            <a:t>/ assertions </a:t>
          </a:r>
          <a:r>
            <a:rPr lang="en-US" sz="1400" kern="1200" dirty="0" err="1" smtClean="0"/>
            <a:t>tentang</a:t>
          </a:r>
          <a:r>
            <a:rPr lang="en-US" sz="1400" kern="1200" dirty="0" smtClean="0"/>
            <a:t> </a:t>
          </a:r>
          <a:r>
            <a:rPr lang="en-US" sz="1400" kern="1200" dirty="0" err="1" smtClean="0"/>
            <a:t>suatu</a:t>
          </a:r>
          <a:r>
            <a:rPr lang="en-US" sz="1400" kern="1200" dirty="0" smtClean="0"/>
            <a:t> </a:t>
          </a:r>
          <a:r>
            <a:rPr lang="en-US" sz="1400" kern="1200" dirty="0" err="1" smtClean="0"/>
            <a:t>keadaan</a:t>
          </a:r>
          <a:r>
            <a:rPr lang="en-US" sz="1400" kern="1200" dirty="0" smtClean="0"/>
            <a:t> </a:t>
          </a:r>
          <a:r>
            <a:rPr lang="en-US" sz="1400" kern="1200" dirty="0" err="1" smtClean="0"/>
            <a:t>di</a:t>
          </a:r>
          <a:r>
            <a:rPr lang="en-US" sz="1400" kern="1200" dirty="0" smtClean="0"/>
            <a:t> </a:t>
          </a:r>
          <a:r>
            <a:rPr lang="en-US" sz="1400" kern="1200" dirty="0" err="1" smtClean="0"/>
            <a:t>dunia</a:t>
          </a:r>
          <a:endParaRPr lang="en-US" sz="1400" kern="1200" dirty="0"/>
        </a:p>
        <a:p>
          <a:pPr marL="114300" lvl="1" indent="-114300" algn="l" defTabSz="622300">
            <a:lnSpc>
              <a:spcPct val="90000"/>
            </a:lnSpc>
            <a:spcBef>
              <a:spcPct val="0"/>
            </a:spcBef>
            <a:spcAft>
              <a:spcPct val="15000"/>
            </a:spcAft>
            <a:buChar char="••"/>
          </a:pPr>
          <a:r>
            <a:rPr lang="en-US" sz="1400" kern="1200" dirty="0" err="1" smtClean="0"/>
            <a:t>Pembicara</a:t>
          </a:r>
          <a:r>
            <a:rPr lang="en-US" sz="1400" kern="1200" dirty="0" smtClean="0"/>
            <a:t> </a:t>
          </a:r>
          <a:r>
            <a:rPr lang="en-US" sz="1400" kern="1200" dirty="0" err="1" smtClean="0"/>
            <a:t>menyatakan</a:t>
          </a:r>
          <a:r>
            <a:rPr lang="en-US" sz="1400" kern="1200" dirty="0" smtClean="0"/>
            <a:t> </a:t>
          </a:r>
          <a:r>
            <a:rPr lang="en-US" sz="1400" kern="1200" dirty="0" err="1" smtClean="0"/>
            <a:t>suatu</a:t>
          </a:r>
          <a:r>
            <a:rPr lang="en-US" sz="1400" kern="1200" dirty="0" smtClean="0"/>
            <a:t> </a:t>
          </a:r>
          <a:r>
            <a:rPr lang="en-US" sz="1400" kern="1200" dirty="0" err="1" smtClean="0"/>
            <a:t>kebenaran</a:t>
          </a:r>
          <a:endParaRPr lang="en-US" sz="1400" kern="1200" dirty="0"/>
        </a:p>
      </dsp:txBody>
      <dsp:txXfrm rot="-5400000">
        <a:off x="804964" y="37873"/>
        <a:ext cx="7388147" cy="674491"/>
      </dsp:txXfrm>
    </dsp:sp>
    <dsp:sp modelId="{934606F1-DCBF-469D-A02B-067A30A16103}">
      <dsp:nvSpPr>
        <dsp:cNvPr id="0" name=""/>
        <dsp:cNvSpPr/>
      </dsp:nvSpPr>
      <dsp:spPr>
        <a:xfrm rot="5400000">
          <a:off x="-172492" y="1207300"/>
          <a:ext cx="1149949" cy="8049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direktif</a:t>
          </a:r>
          <a:endParaRPr lang="en-US" sz="1100" kern="1200" dirty="0"/>
        </a:p>
      </dsp:txBody>
      <dsp:txXfrm rot="-5400000">
        <a:off x="1" y="1437289"/>
        <a:ext cx="804964" cy="344985"/>
      </dsp:txXfrm>
    </dsp:sp>
    <dsp:sp modelId="{BCB6095D-7291-479F-BC51-CA8887BF6F57}">
      <dsp:nvSpPr>
        <dsp:cNvPr id="0" name=""/>
        <dsp:cNvSpPr/>
      </dsp:nvSpPr>
      <dsp:spPr>
        <a:xfrm rot="5400000">
          <a:off x="4143548" y="-2303776"/>
          <a:ext cx="747467" cy="74246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Tujuan</a:t>
          </a:r>
          <a:r>
            <a:rPr lang="en-US" sz="1400" kern="1200" dirty="0" smtClean="0"/>
            <a:t> </a:t>
          </a:r>
          <a:r>
            <a:rPr lang="en-US" sz="1400" kern="1200" dirty="0" err="1" smtClean="0"/>
            <a:t>pendengar</a:t>
          </a:r>
          <a:r>
            <a:rPr lang="en-US" sz="1400" kern="1200" dirty="0" smtClean="0"/>
            <a:t> </a:t>
          </a:r>
          <a:r>
            <a:rPr lang="en-US" sz="1400" kern="1200" dirty="0" err="1" smtClean="0"/>
            <a:t>melakukan</a:t>
          </a:r>
          <a:r>
            <a:rPr lang="en-US" sz="1400" kern="1200" dirty="0" smtClean="0"/>
            <a:t> </a:t>
          </a:r>
          <a:r>
            <a:rPr lang="en-US" sz="1400" kern="1200" dirty="0" err="1" smtClean="0"/>
            <a:t>sesuatu</a:t>
          </a:r>
          <a:endParaRPr lang="en-US" sz="1400" kern="1200" dirty="0"/>
        </a:p>
        <a:p>
          <a:pPr marL="114300" lvl="1" indent="-114300" algn="l" defTabSz="622300">
            <a:lnSpc>
              <a:spcPct val="90000"/>
            </a:lnSpc>
            <a:spcBef>
              <a:spcPct val="0"/>
            </a:spcBef>
            <a:spcAft>
              <a:spcPct val="15000"/>
            </a:spcAft>
            <a:buChar char="••"/>
          </a:pPr>
          <a:r>
            <a:rPr lang="en-US" sz="1400" kern="1200" dirty="0" err="1" smtClean="0"/>
            <a:t>Dapat</a:t>
          </a:r>
          <a:r>
            <a:rPr lang="en-US" sz="1400" kern="1200" dirty="0" smtClean="0"/>
            <a:t> </a:t>
          </a:r>
          <a:r>
            <a:rPr lang="en-US" sz="1400" kern="1200" dirty="0" err="1" smtClean="0"/>
            <a:t>berupa</a:t>
          </a:r>
          <a:r>
            <a:rPr lang="en-US" sz="1400" kern="1200" dirty="0" smtClean="0"/>
            <a:t> </a:t>
          </a:r>
          <a:r>
            <a:rPr lang="en-US" sz="1400" kern="1200" dirty="0" err="1" smtClean="0"/>
            <a:t>pernyataan</a:t>
          </a:r>
          <a:r>
            <a:rPr lang="en-US" sz="1400" kern="1200" dirty="0" smtClean="0"/>
            <a:t>, </a:t>
          </a:r>
          <a:r>
            <a:rPr lang="en-US" sz="1400" kern="1200" dirty="0" err="1" smtClean="0"/>
            <a:t>permintaan</a:t>
          </a:r>
          <a:r>
            <a:rPr lang="en-US" sz="1400" kern="1200" dirty="0" smtClean="0"/>
            <a:t> </a:t>
          </a:r>
          <a:r>
            <a:rPr lang="en-US" sz="1400" kern="1200" dirty="0" err="1" smtClean="0"/>
            <a:t>sangat</a:t>
          </a:r>
          <a:r>
            <a:rPr lang="en-US" sz="1400" kern="1200" dirty="0" smtClean="0"/>
            <a:t> </a:t>
          </a:r>
          <a:r>
            <a:rPr lang="en-US" sz="1400" kern="1200" dirty="0" err="1" smtClean="0"/>
            <a:t>sopan</a:t>
          </a:r>
          <a:r>
            <a:rPr lang="en-US" sz="1400" kern="1200" dirty="0" smtClean="0"/>
            <a:t>, </a:t>
          </a:r>
          <a:r>
            <a:rPr lang="en-US" sz="1400" kern="1200" dirty="0" err="1" smtClean="0"/>
            <a:t>sedikit</a:t>
          </a:r>
          <a:r>
            <a:rPr lang="en-US" sz="1400" kern="1200" dirty="0" smtClean="0"/>
            <a:t> </a:t>
          </a:r>
          <a:r>
            <a:rPr lang="en-US" sz="1400" kern="1200" dirty="0" err="1" smtClean="0"/>
            <a:t>menyuruh</a:t>
          </a:r>
          <a:r>
            <a:rPr lang="en-US" sz="1400" kern="1200" dirty="0" smtClean="0"/>
            <a:t>, </a:t>
          </a:r>
          <a:r>
            <a:rPr lang="en-US" sz="1400" kern="1200" dirty="0" err="1" smtClean="0"/>
            <a:t>menyuruh</a:t>
          </a:r>
          <a:r>
            <a:rPr lang="en-US" sz="1400" kern="1200" dirty="0" smtClean="0"/>
            <a:t> </a:t>
          </a:r>
          <a:r>
            <a:rPr lang="en-US" sz="1400" kern="1200" dirty="0" err="1" smtClean="0"/>
            <a:t>dengan</a:t>
          </a:r>
          <a:r>
            <a:rPr lang="en-US" sz="1400" kern="1200" dirty="0" smtClean="0"/>
            <a:t> </a:t>
          </a:r>
          <a:r>
            <a:rPr lang="en-US" sz="1400" kern="1200" dirty="0" err="1" smtClean="0"/>
            <a:t>keras</a:t>
          </a:r>
          <a:endParaRPr lang="en-US" sz="1400" kern="1200" dirty="0"/>
        </a:p>
      </dsp:txBody>
      <dsp:txXfrm rot="-5400000">
        <a:off x="804964" y="1071296"/>
        <a:ext cx="7388147" cy="674491"/>
      </dsp:txXfrm>
    </dsp:sp>
    <dsp:sp modelId="{8950EDC0-2FF5-425D-9536-D08C0C0EDB89}">
      <dsp:nvSpPr>
        <dsp:cNvPr id="0" name=""/>
        <dsp:cNvSpPr/>
      </dsp:nvSpPr>
      <dsp:spPr>
        <a:xfrm rot="5400000">
          <a:off x="-172492" y="2240723"/>
          <a:ext cx="1149949" cy="8049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komisif</a:t>
          </a:r>
          <a:endParaRPr lang="en-US" sz="1100" kern="1200" dirty="0"/>
        </a:p>
      </dsp:txBody>
      <dsp:txXfrm rot="-5400000">
        <a:off x="1" y="2470712"/>
        <a:ext cx="804964" cy="344985"/>
      </dsp:txXfrm>
    </dsp:sp>
    <dsp:sp modelId="{7ECD6D69-B1B2-446A-B863-EC897CEF38E7}">
      <dsp:nvSpPr>
        <dsp:cNvPr id="0" name=""/>
        <dsp:cNvSpPr/>
      </dsp:nvSpPr>
      <dsp:spPr>
        <a:xfrm rot="5400000">
          <a:off x="4143548" y="-1270352"/>
          <a:ext cx="747467" cy="74246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Perintah</a:t>
          </a:r>
          <a:r>
            <a:rPr lang="en-US" sz="1400" kern="1200" dirty="0" smtClean="0"/>
            <a:t> </a:t>
          </a:r>
          <a:r>
            <a:rPr lang="en-US" sz="1400" kern="1200" dirty="0" err="1" smtClean="0"/>
            <a:t>untuk</a:t>
          </a:r>
          <a:r>
            <a:rPr lang="en-US" sz="1400" kern="1200" dirty="0" smtClean="0"/>
            <a:t> </a:t>
          </a:r>
          <a:r>
            <a:rPr lang="en-US" sz="1400" kern="1200" dirty="0" err="1" smtClean="0"/>
            <a:t>pem</a:t>
          </a:r>
          <a:r>
            <a:rPr lang="en-US" sz="1400" kern="1200" dirty="0" smtClean="0"/>
            <a:t> </a:t>
          </a:r>
          <a:r>
            <a:rPr lang="en-US" sz="1400" kern="1200" dirty="0" err="1" smtClean="0"/>
            <a:t>bicara</a:t>
          </a:r>
          <a:r>
            <a:rPr lang="en-US" sz="1400" kern="1200" dirty="0" smtClean="0"/>
            <a:t> </a:t>
          </a:r>
          <a:r>
            <a:rPr lang="en-US" sz="1400" kern="1200" dirty="0" err="1" smtClean="0"/>
            <a:t>sendiri</a:t>
          </a:r>
          <a:endParaRPr lang="en-US" sz="1400" kern="1200" dirty="0"/>
        </a:p>
        <a:p>
          <a:pPr marL="114300" lvl="1" indent="-114300" algn="l" defTabSz="622300">
            <a:lnSpc>
              <a:spcPct val="90000"/>
            </a:lnSpc>
            <a:spcBef>
              <a:spcPct val="0"/>
            </a:spcBef>
            <a:spcAft>
              <a:spcPct val="15000"/>
            </a:spcAft>
            <a:buChar char="••"/>
          </a:pPr>
          <a:r>
            <a:rPr lang="en-US" sz="1400" kern="1200" dirty="0" err="1" smtClean="0"/>
            <a:t>Termasuk</a:t>
          </a:r>
          <a:r>
            <a:rPr lang="en-US" sz="1400" kern="1200" dirty="0" smtClean="0"/>
            <a:t> </a:t>
          </a:r>
          <a:r>
            <a:rPr lang="en-US" sz="1400" kern="1200" dirty="0" err="1" smtClean="0"/>
            <a:t>di</a:t>
          </a:r>
          <a:r>
            <a:rPr lang="en-US" sz="1400" kern="1200" dirty="0" smtClean="0"/>
            <a:t> </a:t>
          </a:r>
          <a:r>
            <a:rPr lang="en-US" sz="1400" kern="1200" dirty="0" err="1" smtClean="0"/>
            <a:t>dalamnya</a:t>
          </a:r>
          <a:r>
            <a:rPr lang="en-US" sz="1400" kern="1200" dirty="0" smtClean="0"/>
            <a:t> </a:t>
          </a:r>
          <a:r>
            <a:rPr lang="en-US" sz="1400" kern="1200" dirty="0" err="1" smtClean="0"/>
            <a:t>berjanji</a:t>
          </a:r>
          <a:r>
            <a:rPr lang="en-US" sz="1400" kern="1200" dirty="0" smtClean="0"/>
            <a:t>, </a:t>
          </a:r>
          <a:r>
            <a:rPr lang="en-US" sz="1400" kern="1200" dirty="0" err="1" smtClean="0"/>
            <a:t>bersumpah</a:t>
          </a:r>
          <a:r>
            <a:rPr lang="en-US" sz="1400" kern="1200" dirty="0" smtClean="0"/>
            <a:t> </a:t>
          </a:r>
          <a:r>
            <a:rPr lang="en-US" sz="1400" kern="1200" dirty="0" err="1" smtClean="0"/>
            <a:t>bertekad</a:t>
          </a:r>
          <a:endParaRPr lang="en-US" sz="1400" kern="1200" dirty="0"/>
        </a:p>
      </dsp:txBody>
      <dsp:txXfrm rot="-5400000">
        <a:off x="804964" y="2104720"/>
        <a:ext cx="7388147" cy="674491"/>
      </dsp:txXfrm>
    </dsp:sp>
    <dsp:sp modelId="{E9519204-9F8A-4803-9DD7-4274300FC5D1}">
      <dsp:nvSpPr>
        <dsp:cNvPr id="0" name=""/>
        <dsp:cNvSpPr/>
      </dsp:nvSpPr>
      <dsp:spPr>
        <a:xfrm rot="5400000">
          <a:off x="-172492" y="3274147"/>
          <a:ext cx="1149949" cy="8049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Ekspresif</a:t>
          </a:r>
          <a:endParaRPr lang="en-US" sz="1100" kern="1200" dirty="0"/>
        </a:p>
      </dsp:txBody>
      <dsp:txXfrm rot="-5400000">
        <a:off x="1" y="3504136"/>
        <a:ext cx="804964" cy="344985"/>
      </dsp:txXfrm>
    </dsp:sp>
    <dsp:sp modelId="{98F3E04C-BC2A-45E0-A425-3DF2E8F61FBC}">
      <dsp:nvSpPr>
        <dsp:cNvPr id="0" name=""/>
        <dsp:cNvSpPr/>
      </dsp:nvSpPr>
      <dsp:spPr>
        <a:xfrm rot="5400000">
          <a:off x="4143548" y="-236929"/>
          <a:ext cx="747467" cy="74246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Untuk</a:t>
          </a:r>
          <a:r>
            <a:rPr lang="en-US" sz="1400" kern="1200" dirty="0" smtClean="0"/>
            <a:t> </a:t>
          </a:r>
          <a:r>
            <a:rPr lang="en-US" sz="1400" kern="1200" dirty="0" err="1" smtClean="0"/>
            <a:t>menyatakan</a:t>
          </a:r>
          <a:r>
            <a:rPr lang="en-US" sz="1400" kern="1200" dirty="0" smtClean="0"/>
            <a:t> </a:t>
          </a:r>
          <a:r>
            <a:rPr lang="en-US" sz="1400" kern="1200" dirty="0" err="1" smtClean="0"/>
            <a:t>suatu</a:t>
          </a:r>
          <a:r>
            <a:rPr lang="en-US" sz="1400" kern="1200" dirty="0" smtClean="0"/>
            <a:t> </a:t>
          </a:r>
          <a:r>
            <a:rPr lang="en-US" sz="1400" kern="1200" dirty="0" err="1" smtClean="0"/>
            <a:t>keadaan</a:t>
          </a:r>
          <a:r>
            <a:rPr lang="en-US" sz="1400" kern="1200" dirty="0" smtClean="0"/>
            <a:t>  </a:t>
          </a:r>
          <a:r>
            <a:rPr lang="en-US" sz="1400" kern="1200" dirty="0" err="1" smtClean="0"/>
            <a:t>psikologis</a:t>
          </a:r>
          <a:endParaRPr lang="en-US" sz="1400" kern="1200" dirty="0"/>
        </a:p>
        <a:p>
          <a:pPr marL="114300" lvl="1" indent="-114300" algn="l" defTabSz="622300">
            <a:lnSpc>
              <a:spcPct val="90000"/>
            </a:lnSpc>
            <a:spcBef>
              <a:spcPct val="0"/>
            </a:spcBef>
            <a:spcAft>
              <a:spcPct val="15000"/>
            </a:spcAft>
            <a:buChar char="••"/>
          </a:pPr>
          <a:r>
            <a:rPr lang="en-US" sz="1400" kern="1200" dirty="0" err="1" smtClean="0"/>
            <a:t>Ungkapan</a:t>
          </a:r>
          <a:r>
            <a:rPr lang="en-US" sz="1400" kern="1200" dirty="0" smtClean="0"/>
            <a:t> </a:t>
          </a:r>
          <a:r>
            <a:rPr lang="en-US" sz="1400" kern="1200" dirty="0" err="1" smtClean="0"/>
            <a:t>terima</a:t>
          </a:r>
          <a:r>
            <a:rPr lang="en-US" sz="1400" kern="1200" dirty="0" smtClean="0"/>
            <a:t> </a:t>
          </a:r>
          <a:r>
            <a:rPr lang="en-US" sz="1400" kern="1200" dirty="0" err="1" smtClean="0"/>
            <a:t>kasih</a:t>
          </a:r>
          <a:r>
            <a:rPr lang="en-US" sz="1400" kern="1200" dirty="0" smtClean="0"/>
            <a:t>. </a:t>
          </a:r>
          <a:r>
            <a:rPr lang="en-US" sz="1400" kern="1200" dirty="0" err="1" smtClean="0"/>
            <a:t>Senang</a:t>
          </a:r>
          <a:r>
            <a:rPr lang="en-US" sz="1400" kern="1200" dirty="0" smtClean="0"/>
            <a:t>, </a:t>
          </a:r>
          <a:r>
            <a:rPr lang="en-US" sz="1400" kern="1200" dirty="0" err="1" smtClean="0"/>
            <a:t>selamat</a:t>
          </a:r>
          <a:r>
            <a:rPr lang="en-US" sz="1400" kern="1200" dirty="0" smtClean="0"/>
            <a:t>, </a:t>
          </a:r>
          <a:r>
            <a:rPr lang="en-US" sz="1400" kern="1200" dirty="0" err="1" smtClean="0"/>
            <a:t>umpatan</a:t>
          </a:r>
          <a:endParaRPr lang="en-US" sz="1400" kern="1200" dirty="0"/>
        </a:p>
      </dsp:txBody>
      <dsp:txXfrm rot="-5400000">
        <a:off x="804964" y="3138143"/>
        <a:ext cx="7388147" cy="674491"/>
      </dsp:txXfrm>
    </dsp:sp>
    <dsp:sp modelId="{E82356AB-C33C-436E-A54F-77ABD570DEE7}">
      <dsp:nvSpPr>
        <dsp:cNvPr id="0" name=""/>
        <dsp:cNvSpPr/>
      </dsp:nvSpPr>
      <dsp:spPr>
        <a:xfrm rot="5400000">
          <a:off x="-172492" y="4307570"/>
          <a:ext cx="1149949" cy="80496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err="1" smtClean="0"/>
            <a:t>deklarasi</a:t>
          </a:r>
          <a:endParaRPr lang="en-US" sz="1100" kern="1200" dirty="0"/>
        </a:p>
      </dsp:txBody>
      <dsp:txXfrm rot="-5400000">
        <a:off x="1" y="4537559"/>
        <a:ext cx="804964" cy="344985"/>
      </dsp:txXfrm>
    </dsp:sp>
    <dsp:sp modelId="{6DFBA55A-9E90-49C1-B1CB-F3B46C677DA6}">
      <dsp:nvSpPr>
        <dsp:cNvPr id="0" name=""/>
        <dsp:cNvSpPr/>
      </dsp:nvSpPr>
      <dsp:spPr>
        <a:xfrm rot="5400000">
          <a:off x="4143548" y="796493"/>
          <a:ext cx="747467" cy="742463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err="1" smtClean="0"/>
            <a:t>Untuk</a:t>
          </a:r>
          <a:r>
            <a:rPr lang="en-US" sz="1400" kern="1200" dirty="0" smtClean="0"/>
            <a:t> </a:t>
          </a:r>
          <a:r>
            <a:rPr lang="en-US" sz="1400" kern="1200" dirty="0" err="1" smtClean="0"/>
            <a:t>menyatakan</a:t>
          </a:r>
          <a:r>
            <a:rPr lang="en-US" sz="1400" kern="1200" dirty="0" smtClean="0"/>
            <a:t> </a:t>
          </a:r>
          <a:r>
            <a:rPr lang="en-US" sz="1400" kern="1200" dirty="0" err="1" smtClean="0"/>
            <a:t>keadaan</a:t>
          </a:r>
          <a:r>
            <a:rPr lang="en-US" sz="1400" kern="1200" dirty="0" smtClean="0"/>
            <a:t> yang </a:t>
          </a:r>
          <a:r>
            <a:rPr lang="en-US" sz="1400" kern="1200" dirty="0" err="1" smtClean="0"/>
            <a:t>baru</a:t>
          </a:r>
          <a:r>
            <a:rPr lang="en-US" sz="1400" kern="1200" dirty="0" smtClean="0"/>
            <a:t> </a:t>
          </a:r>
          <a:r>
            <a:rPr lang="en-US" sz="1400" kern="1200" dirty="0" err="1" smtClean="0"/>
            <a:t>muncul</a:t>
          </a:r>
          <a:r>
            <a:rPr lang="en-US" sz="1400" kern="1200" dirty="0" smtClean="0"/>
            <a:t> </a:t>
          </a:r>
          <a:r>
            <a:rPr lang="en-US" sz="1400" kern="1200" dirty="0" err="1" smtClean="0"/>
            <a:t>karena</a:t>
          </a:r>
          <a:r>
            <a:rPr lang="en-US" sz="1400" kern="1200" dirty="0" smtClean="0"/>
            <a:t> </a:t>
          </a:r>
          <a:r>
            <a:rPr lang="en-US" sz="1400" kern="1200" dirty="0" err="1" smtClean="0"/>
            <a:t>ujaran</a:t>
          </a:r>
          <a:r>
            <a:rPr lang="en-US" sz="1400" kern="1200" dirty="0" smtClean="0"/>
            <a:t> </a:t>
          </a:r>
          <a:r>
            <a:rPr lang="en-US" sz="1400" kern="1200" dirty="0" err="1" smtClean="0"/>
            <a:t>itu</a:t>
          </a:r>
          <a:endParaRPr lang="en-US" sz="1400" kern="1200" dirty="0"/>
        </a:p>
        <a:p>
          <a:pPr marL="114300" lvl="1" indent="-114300" algn="l" defTabSz="622300">
            <a:lnSpc>
              <a:spcPct val="90000"/>
            </a:lnSpc>
            <a:spcBef>
              <a:spcPct val="0"/>
            </a:spcBef>
            <a:spcAft>
              <a:spcPct val="15000"/>
            </a:spcAft>
            <a:buChar char="••"/>
          </a:pPr>
          <a:r>
            <a:rPr lang="en-US" sz="1400" kern="1200" dirty="0" err="1" smtClean="0"/>
            <a:t>Pembicara</a:t>
          </a:r>
          <a:r>
            <a:rPr lang="en-US" sz="1400" kern="1200" dirty="0" smtClean="0"/>
            <a:t> </a:t>
          </a:r>
          <a:r>
            <a:rPr lang="en-US" sz="1400" kern="1200" dirty="0" err="1" smtClean="0"/>
            <a:t>mempunyai</a:t>
          </a:r>
          <a:r>
            <a:rPr lang="en-US" sz="1400" kern="1200" dirty="0" smtClean="0"/>
            <a:t> </a:t>
          </a:r>
          <a:r>
            <a:rPr lang="en-US" sz="1400" kern="1200" dirty="0" err="1" smtClean="0"/>
            <a:t>kewenangan</a:t>
          </a:r>
          <a:r>
            <a:rPr lang="en-US" sz="1400" kern="1200" dirty="0" smtClean="0"/>
            <a:t> </a:t>
          </a:r>
          <a:r>
            <a:rPr lang="en-US" sz="1400" kern="1200" dirty="0" err="1" smtClean="0"/>
            <a:t>untuk</a:t>
          </a:r>
          <a:r>
            <a:rPr lang="en-US" sz="1400" kern="1200" dirty="0" smtClean="0"/>
            <a:t> </a:t>
          </a:r>
          <a:r>
            <a:rPr lang="en-US" sz="1400" kern="1200" dirty="0" err="1" smtClean="0"/>
            <a:t>mewujudkan</a:t>
          </a:r>
          <a:r>
            <a:rPr lang="en-US" sz="1400" kern="1200" dirty="0" smtClean="0"/>
            <a:t> </a:t>
          </a:r>
          <a:r>
            <a:rPr lang="en-US" sz="1400" kern="1200" dirty="0" err="1" smtClean="0"/>
            <a:t>keadaan</a:t>
          </a:r>
          <a:r>
            <a:rPr lang="en-US" sz="1400" kern="1200" dirty="0" smtClean="0"/>
            <a:t> </a:t>
          </a:r>
          <a:r>
            <a:rPr lang="en-US" sz="1400" kern="1200" dirty="0" err="1" smtClean="0"/>
            <a:t>itu</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5400000">
        <a:off x="804964" y="4171565"/>
        <a:ext cx="7388147" cy="6744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CCF42A-3806-4E30-BB51-79A1EBC2252B}">
      <dsp:nvSpPr>
        <dsp:cNvPr id="0" name=""/>
        <dsp:cNvSpPr/>
      </dsp:nvSpPr>
      <dsp:spPr>
        <a:xfrm>
          <a:off x="3937389" y="2029333"/>
          <a:ext cx="2343236" cy="928744"/>
        </a:xfrm>
        <a:custGeom>
          <a:avLst/>
          <a:gdLst/>
          <a:ahLst/>
          <a:cxnLst/>
          <a:rect l="0" t="0" r="0" b="0"/>
          <a:pathLst>
            <a:path>
              <a:moveTo>
                <a:pt x="0" y="0"/>
              </a:moveTo>
              <a:lnTo>
                <a:pt x="0" y="632912"/>
              </a:lnTo>
              <a:lnTo>
                <a:pt x="2343236" y="632912"/>
              </a:lnTo>
              <a:lnTo>
                <a:pt x="2343236" y="928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7E1E9-8464-48BF-BF5D-5055568DF192}">
      <dsp:nvSpPr>
        <dsp:cNvPr id="0" name=""/>
        <dsp:cNvSpPr/>
      </dsp:nvSpPr>
      <dsp:spPr>
        <a:xfrm>
          <a:off x="3937389" y="2029333"/>
          <a:ext cx="113972" cy="928744"/>
        </a:xfrm>
        <a:custGeom>
          <a:avLst/>
          <a:gdLst/>
          <a:ahLst/>
          <a:cxnLst/>
          <a:rect l="0" t="0" r="0" b="0"/>
          <a:pathLst>
            <a:path>
              <a:moveTo>
                <a:pt x="0" y="0"/>
              </a:moveTo>
              <a:lnTo>
                <a:pt x="0" y="632912"/>
              </a:lnTo>
              <a:lnTo>
                <a:pt x="113972" y="632912"/>
              </a:lnTo>
              <a:lnTo>
                <a:pt x="113972" y="928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840B9-885D-45DA-AD58-7F78770FD06A}">
      <dsp:nvSpPr>
        <dsp:cNvPr id="0" name=""/>
        <dsp:cNvSpPr/>
      </dsp:nvSpPr>
      <dsp:spPr>
        <a:xfrm>
          <a:off x="1708124" y="2029333"/>
          <a:ext cx="2229264" cy="928744"/>
        </a:xfrm>
        <a:custGeom>
          <a:avLst/>
          <a:gdLst/>
          <a:ahLst/>
          <a:cxnLst/>
          <a:rect l="0" t="0" r="0" b="0"/>
          <a:pathLst>
            <a:path>
              <a:moveTo>
                <a:pt x="2229264" y="0"/>
              </a:moveTo>
              <a:lnTo>
                <a:pt x="2229264" y="632912"/>
              </a:lnTo>
              <a:lnTo>
                <a:pt x="0" y="632912"/>
              </a:lnTo>
              <a:lnTo>
                <a:pt x="0" y="928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FB44E-A449-43AB-95A2-54E016E0C3EA}">
      <dsp:nvSpPr>
        <dsp:cNvPr id="0" name=""/>
        <dsp:cNvSpPr/>
      </dsp:nvSpPr>
      <dsp:spPr>
        <a:xfrm>
          <a:off x="2340694" y="1531"/>
          <a:ext cx="3193390"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8FC12-55BA-45A6-A2B9-9A13658A85D7}">
      <dsp:nvSpPr>
        <dsp:cNvPr id="0" name=""/>
        <dsp:cNvSpPr/>
      </dsp:nvSpPr>
      <dsp:spPr>
        <a:xfrm>
          <a:off x="2695515" y="338611"/>
          <a:ext cx="3193390"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proses</a:t>
          </a:r>
          <a:r>
            <a:rPr lang="en-US" sz="1600" kern="1200" dirty="0" smtClean="0"/>
            <a:t> mental </a:t>
          </a:r>
          <a:r>
            <a:rPr lang="en-US" sz="1600" kern="1200" dirty="0" err="1" smtClean="0"/>
            <a:t>memproduksi</a:t>
          </a:r>
          <a:r>
            <a:rPr lang="en-US" sz="1600" kern="1200" dirty="0" smtClean="0"/>
            <a:t> </a:t>
          </a:r>
          <a:r>
            <a:rPr lang="en-US" sz="1600" kern="1200" dirty="0" err="1" smtClean="0"/>
            <a:t>ujaran</a:t>
          </a:r>
          <a:endParaRPr lang="en-US" sz="1600" kern="1200" dirty="0"/>
        </a:p>
      </dsp:txBody>
      <dsp:txXfrm>
        <a:off x="2754907" y="398003"/>
        <a:ext cx="3074606" cy="1909018"/>
      </dsp:txXfrm>
    </dsp:sp>
    <dsp:sp modelId="{B3B254E9-7D2A-40A6-8F4C-55C20A080E80}">
      <dsp:nvSpPr>
        <dsp:cNvPr id="0" name=""/>
        <dsp:cNvSpPr/>
      </dsp:nvSpPr>
      <dsp:spPr>
        <a:xfrm>
          <a:off x="939363" y="2958078"/>
          <a:ext cx="1537521"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A34D5-B75C-4F16-ABE2-6428249BB75B}">
      <dsp:nvSpPr>
        <dsp:cNvPr id="0" name=""/>
        <dsp:cNvSpPr/>
      </dsp:nvSpPr>
      <dsp:spPr>
        <a:xfrm>
          <a:off x="1294184" y="3295158"/>
          <a:ext cx="1537521"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Asumsi</a:t>
          </a:r>
          <a:r>
            <a:rPr lang="en-US" sz="1600" kern="1200" dirty="0" smtClean="0"/>
            <a:t> </a:t>
          </a:r>
          <a:r>
            <a:rPr lang="en-US" sz="1600" kern="1200" dirty="0" err="1" smtClean="0"/>
            <a:t>pengetahuan</a:t>
          </a:r>
          <a:r>
            <a:rPr lang="en-US" sz="1600" kern="1200" dirty="0" smtClean="0"/>
            <a:t> </a:t>
          </a:r>
          <a:r>
            <a:rPr lang="en-US" sz="1600" kern="1200" dirty="0" err="1" smtClean="0"/>
            <a:t>tentang</a:t>
          </a:r>
          <a:r>
            <a:rPr lang="en-US" sz="1600" kern="1200" dirty="0" smtClean="0"/>
            <a:t> </a:t>
          </a:r>
          <a:r>
            <a:rPr lang="en-US" sz="1600" kern="1200" dirty="0" err="1" smtClean="0"/>
            <a:t>interlokutor</a:t>
          </a:r>
          <a:endParaRPr lang="en-US" sz="1600" kern="1200" dirty="0"/>
        </a:p>
      </dsp:txBody>
      <dsp:txXfrm>
        <a:off x="1339216" y="3340190"/>
        <a:ext cx="1447457" cy="1937738"/>
      </dsp:txXfrm>
    </dsp:sp>
    <dsp:sp modelId="{4FB9730D-60B9-4B59-B271-96AA864F3DD2}">
      <dsp:nvSpPr>
        <dsp:cNvPr id="0" name=""/>
        <dsp:cNvSpPr/>
      </dsp:nvSpPr>
      <dsp:spPr>
        <a:xfrm>
          <a:off x="3186527" y="2958078"/>
          <a:ext cx="1729667"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C86BE-DA04-4F63-AD6B-6033FE46F985}">
      <dsp:nvSpPr>
        <dsp:cNvPr id="0" name=""/>
        <dsp:cNvSpPr/>
      </dsp:nvSpPr>
      <dsp:spPr>
        <a:xfrm>
          <a:off x="3541348" y="3295158"/>
          <a:ext cx="1729667"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Setiap</a:t>
          </a:r>
          <a:r>
            <a:rPr lang="en-US" sz="1600" kern="1200" dirty="0" smtClean="0"/>
            <a:t> </a:t>
          </a:r>
          <a:r>
            <a:rPr lang="en-US" sz="1600" kern="1200" dirty="0" err="1" smtClean="0"/>
            <a:t>peserta</a:t>
          </a:r>
          <a:r>
            <a:rPr lang="en-US" sz="1600" kern="1200" dirty="0" smtClean="0"/>
            <a:t> </a:t>
          </a:r>
          <a:r>
            <a:rPr lang="en-US" sz="1600" kern="1200" dirty="0" err="1" smtClean="0"/>
            <a:t>tutur</a:t>
          </a:r>
          <a:r>
            <a:rPr lang="en-US" sz="1600" kern="1200" dirty="0" smtClean="0"/>
            <a:t> </a:t>
          </a:r>
          <a:r>
            <a:rPr lang="en-US" sz="1600" kern="1200" dirty="0" err="1" smtClean="0"/>
            <a:t>mematuhi</a:t>
          </a:r>
          <a:r>
            <a:rPr lang="en-US" sz="1600" kern="1200" dirty="0" smtClean="0"/>
            <a:t> </a:t>
          </a:r>
          <a:r>
            <a:rPr lang="en-US" sz="1600" kern="1200" dirty="0" err="1" smtClean="0"/>
            <a:t>prinsip</a:t>
          </a:r>
          <a:r>
            <a:rPr lang="en-US" sz="1600" kern="1200" dirty="0" smtClean="0"/>
            <a:t> </a:t>
          </a:r>
          <a:r>
            <a:rPr lang="en-US" sz="1600" kern="1200" dirty="0" err="1" smtClean="0"/>
            <a:t>kooperatif</a:t>
          </a:r>
          <a:endParaRPr lang="en-US" sz="1600" kern="1200" dirty="0"/>
        </a:p>
      </dsp:txBody>
      <dsp:txXfrm>
        <a:off x="3592008" y="3345818"/>
        <a:ext cx="1628347" cy="1926482"/>
      </dsp:txXfrm>
    </dsp:sp>
    <dsp:sp modelId="{81973524-F8C9-4731-8D6A-F0967F126EAD}">
      <dsp:nvSpPr>
        <dsp:cNvPr id="0" name=""/>
        <dsp:cNvSpPr/>
      </dsp:nvSpPr>
      <dsp:spPr>
        <a:xfrm>
          <a:off x="5625837" y="2958078"/>
          <a:ext cx="1309577"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937AC-2CEB-4727-9720-2F38EB491062}">
      <dsp:nvSpPr>
        <dsp:cNvPr id="0" name=""/>
        <dsp:cNvSpPr/>
      </dsp:nvSpPr>
      <dsp:spPr>
        <a:xfrm>
          <a:off x="5980658" y="3295158"/>
          <a:ext cx="1309577"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Dipengaruhi</a:t>
          </a:r>
          <a:r>
            <a:rPr lang="en-US" sz="1600" kern="1200" dirty="0" smtClean="0"/>
            <a:t> </a:t>
          </a:r>
          <a:r>
            <a:rPr lang="en-US" sz="1600" kern="1200" dirty="0" err="1" smtClean="0"/>
            <a:t>kodrat</a:t>
          </a:r>
          <a:r>
            <a:rPr lang="en-US" sz="1600" kern="1200" dirty="0" smtClean="0"/>
            <a:t> </a:t>
          </a:r>
          <a:r>
            <a:rPr lang="en-US" sz="1600" kern="1200" dirty="0" err="1" smtClean="0"/>
            <a:t>dalam</a:t>
          </a:r>
          <a:r>
            <a:rPr lang="en-US" sz="1600" kern="1200" dirty="0" smtClean="0"/>
            <a:t> </a:t>
          </a:r>
          <a:r>
            <a:rPr lang="en-US" sz="1600" kern="1200" dirty="0" err="1" smtClean="0"/>
            <a:t>bahasa</a:t>
          </a:r>
          <a:endParaRPr lang="en-US" sz="1600" kern="1200" dirty="0"/>
        </a:p>
      </dsp:txBody>
      <dsp:txXfrm>
        <a:off x="6019014" y="3333514"/>
        <a:ext cx="1232865" cy="19510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995B5-3204-4F01-B8A1-B5F06FE31461}">
      <dsp:nvSpPr>
        <dsp:cNvPr id="0" name=""/>
        <dsp:cNvSpPr/>
      </dsp:nvSpPr>
      <dsp:spPr>
        <a:xfrm rot="16200000">
          <a:off x="-913232" y="767924"/>
          <a:ext cx="5967450" cy="4431584"/>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err="1" smtClean="0"/>
            <a:t>Pemahaman</a:t>
          </a:r>
          <a:endParaRPr lang="en-US" sz="3600" kern="1200" dirty="0" smtClean="0"/>
        </a:p>
        <a:p>
          <a:pPr lvl="0" algn="ctr" defTabSz="1600200">
            <a:lnSpc>
              <a:spcPct val="90000"/>
            </a:lnSpc>
            <a:spcBef>
              <a:spcPct val="0"/>
            </a:spcBef>
            <a:spcAft>
              <a:spcPct val="35000"/>
            </a:spcAft>
          </a:pPr>
          <a:r>
            <a:rPr lang="en-US" sz="3600" kern="1200" dirty="0" err="1" smtClean="0"/>
            <a:t>Kompetensi</a:t>
          </a:r>
          <a:endParaRPr lang="en-US" sz="3600" kern="1200" dirty="0" smtClean="0"/>
        </a:p>
        <a:p>
          <a:pPr lvl="0" algn="ctr" defTabSz="1600200">
            <a:lnSpc>
              <a:spcPct val="90000"/>
            </a:lnSpc>
            <a:spcBef>
              <a:spcPct val="0"/>
            </a:spcBef>
            <a:spcAft>
              <a:spcPct val="35000"/>
            </a:spcAft>
          </a:pPr>
          <a:r>
            <a:rPr lang="en-US" sz="2400" kern="1200" dirty="0" err="1" smtClean="0"/>
            <a:t>Menyimak–membaca</a:t>
          </a:r>
          <a:endParaRPr lang="en-US" sz="2400" kern="1200" dirty="0" smtClean="0"/>
        </a:p>
        <a:p>
          <a:pPr lvl="0" algn="ctr" defTabSz="1600200">
            <a:lnSpc>
              <a:spcPct val="90000"/>
            </a:lnSpc>
            <a:spcBef>
              <a:spcPct val="0"/>
            </a:spcBef>
            <a:spcAft>
              <a:spcPct val="35000"/>
            </a:spcAft>
          </a:pPr>
          <a:r>
            <a:rPr lang="en-US" sz="2400" kern="1200" dirty="0" err="1" smtClean="0"/>
            <a:t>Teramati</a:t>
          </a:r>
          <a:r>
            <a:rPr lang="en-US" sz="2400" kern="1200" dirty="0" smtClean="0"/>
            <a:t> ? </a:t>
          </a:r>
        </a:p>
        <a:p>
          <a:pPr lvl="0" algn="ctr" defTabSz="1600200">
            <a:lnSpc>
              <a:spcPct val="90000"/>
            </a:lnSpc>
            <a:spcBef>
              <a:spcPct val="0"/>
            </a:spcBef>
            <a:spcAft>
              <a:spcPct val="35000"/>
            </a:spcAft>
          </a:pPr>
          <a:r>
            <a:rPr lang="en-US" sz="2000" kern="1200" dirty="0" err="1" smtClean="0"/>
            <a:t>Mana</a:t>
          </a:r>
          <a:r>
            <a:rPr lang="en-US" sz="2000" kern="1200" dirty="0" smtClean="0"/>
            <a:t> yang </a:t>
          </a:r>
          <a:r>
            <a:rPr lang="en-US" sz="2000" kern="1200" dirty="0" err="1" smtClean="0"/>
            <a:t>lebih</a:t>
          </a:r>
          <a:r>
            <a:rPr lang="en-US" sz="2000" kern="1200" dirty="0" smtClean="0"/>
            <a:t> </a:t>
          </a:r>
          <a:r>
            <a:rPr lang="en-US" sz="2000" kern="1200" dirty="0" err="1" smtClean="0"/>
            <a:t>unggul</a:t>
          </a:r>
          <a:endParaRPr lang="en-US" sz="2000" kern="1200" dirty="0"/>
        </a:p>
      </dsp:txBody>
      <dsp:txXfrm rot="5400000">
        <a:off x="-145299" y="1491853"/>
        <a:ext cx="3656057" cy="2983725"/>
      </dsp:txXfrm>
    </dsp:sp>
    <dsp:sp modelId="{4A297529-6926-4AE8-B4CF-E79BD9206935}">
      <dsp:nvSpPr>
        <dsp:cNvPr id="0" name=""/>
        <dsp:cNvSpPr/>
      </dsp:nvSpPr>
      <dsp:spPr>
        <a:xfrm rot="5400000">
          <a:off x="3518372" y="696480"/>
          <a:ext cx="6110296" cy="4574472"/>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en-US" sz="3700" kern="1200" dirty="0" err="1" smtClean="0"/>
            <a:t>Produksi</a:t>
          </a:r>
          <a:endParaRPr lang="en-US" sz="3700" kern="1200" dirty="0" smtClean="0"/>
        </a:p>
        <a:p>
          <a:pPr lvl="0" algn="ctr" defTabSz="1644650">
            <a:lnSpc>
              <a:spcPct val="90000"/>
            </a:lnSpc>
            <a:spcBef>
              <a:spcPct val="0"/>
            </a:spcBef>
            <a:spcAft>
              <a:spcPct val="35000"/>
            </a:spcAft>
          </a:pPr>
          <a:r>
            <a:rPr lang="en-US" sz="3700" kern="1200" dirty="0" smtClean="0"/>
            <a:t>Performa</a:t>
          </a:r>
        </a:p>
        <a:p>
          <a:pPr lvl="0" algn="ctr" defTabSz="1644650">
            <a:lnSpc>
              <a:spcPct val="90000"/>
            </a:lnSpc>
            <a:spcBef>
              <a:spcPct val="0"/>
            </a:spcBef>
            <a:spcAft>
              <a:spcPct val="35000"/>
            </a:spcAft>
          </a:pPr>
          <a:r>
            <a:rPr lang="en-US" sz="2400" kern="1200" dirty="0" err="1" smtClean="0"/>
            <a:t>Berbicara</a:t>
          </a:r>
          <a:r>
            <a:rPr lang="en-US" sz="2400" kern="1200" dirty="0" smtClean="0"/>
            <a:t> – </a:t>
          </a:r>
          <a:r>
            <a:rPr lang="en-US" sz="2400" kern="1200" dirty="0" err="1" smtClean="0"/>
            <a:t>menulis</a:t>
          </a:r>
          <a:endParaRPr lang="en-US" sz="2400" kern="1200" dirty="0" smtClean="0"/>
        </a:p>
        <a:p>
          <a:pPr lvl="0" algn="ctr" defTabSz="1644650">
            <a:lnSpc>
              <a:spcPct val="90000"/>
            </a:lnSpc>
            <a:spcBef>
              <a:spcPct val="0"/>
            </a:spcBef>
            <a:spcAft>
              <a:spcPct val="35000"/>
            </a:spcAft>
          </a:pPr>
          <a:r>
            <a:rPr lang="en-US" sz="2400" kern="1200" dirty="0" err="1" smtClean="0"/>
            <a:t>Teramati</a:t>
          </a:r>
          <a:r>
            <a:rPr lang="en-US" sz="2400" kern="1200" dirty="0" smtClean="0"/>
            <a:t> ? </a:t>
          </a:r>
        </a:p>
        <a:p>
          <a:pPr lvl="0" algn="ctr" defTabSz="1644650">
            <a:lnSpc>
              <a:spcPct val="90000"/>
            </a:lnSpc>
            <a:spcBef>
              <a:spcPct val="0"/>
            </a:spcBef>
            <a:spcAft>
              <a:spcPct val="35000"/>
            </a:spcAft>
          </a:pPr>
          <a:r>
            <a:rPr lang="en-US" sz="2400" kern="1200" dirty="0" err="1" smtClean="0"/>
            <a:t>Mana</a:t>
          </a:r>
          <a:r>
            <a:rPr lang="en-US" sz="2400" kern="1200" dirty="0" smtClean="0"/>
            <a:t> yang </a:t>
          </a:r>
          <a:r>
            <a:rPr lang="en-US" sz="2400" kern="1200" dirty="0" err="1" smtClean="0"/>
            <a:t>lebih</a:t>
          </a:r>
          <a:r>
            <a:rPr lang="en-US" sz="2400" kern="1200" dirty="0" smtClean="0"/>
            <a:t> </a:t>
          </a:r>
          <a:r>
            <a:rPr lang="en-US" sz="2400" kern="1200" dirty="0" err="1" smtClean="0"/>
            <a:t>unggul</a:t>
          </a:r>
          <a:endParaRPr lang="en-US" sz="2400" kern="1200" dirty="0" smtClean="0"/>
        </a:p>
        <a:p>
          <a:pPr lvl="0" algn="ctr" defTabSz="1644650">
            <a:lnSpc>
              <a:spcPct val="90000"/>
            </a:lnSpc>
            <a:spcBef>
              <a:spcPct val="0"/>
            </a:spcBef>
            <a:spcAft>
              <a:spcPct val="35000"/>
            </a:spcAft>
          </a:pPr>
          <a:r>
            <a:rPr lang="en-US" sz="2400" kern="1200" dirty="0" smtClean="0"/>
            <a:t> </a:t>
          </a:r>
          <a:endParaRPr lang="en-US" sz="2400" kern="1200" dirty="0"/>
        </a:p>
      </dsp:txBody>
      <dsp:txXfrm rot="-5400000">
        <a:off x="5086818" y="1456142"/>
        <a:ext cx="3773939" cy="305514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E5880-52BD-4996-9014-47EEEA773FA0}">
      <dsp:nvSpPr>
        <dsp:cNvPr id="0" name=""/>
        <dsp:cNvSpPr/>
      </dsp:nvSpPr>
      <dsp:spPr>
        <a:xfrm>
          <a:off x="3958887" y="1784551"/>
          <a:ext cx="2946556" cy="816201"/>
        </a:xfrm>
        <a:custGeom>
          <a:avLst/>
          <a:gdLst/>
          <a:ahLst/>
          <a:cxnLst/>
          <a:rect l="0" t="0" r="0" b="0"/>
          <a:pathLst>
            <a:path>
              <a:moveTo>
                <a:pt x="0" y="0"/>
              </a:moveTo>
              <a:lnTo>
                <a:pt x="0" y="556217"/>
              </a:lnTo>
              <a:lnTo>
                <a:pt x="2946556" y="556217"/>
              </a:lnTo>
              <a:lnTo>
                <a:pt x="2946556" y="816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CF42A-3806-4E30-BB51-79A1EBC2252B}">
      <dsp:nvSpPr>
        <dsp:cNvPr id="0" name=""/>
        <dsp:cNvSpPr/>
      </dsp:nvSpPr>
      <dsp:spPr>
        <a:xfrm>
          <a:off x="3958887" y="1784551"/>
          <a:ext cx="1172021" cy="816201"/>
        </a:xfrm>
        <a:custGeom>
          <a:avLst/>
          <a:gdLst/>
          <a:ahLst/>
          <a:cxnLst/>
          <a:rect l="0" t="0" r="0" b="0"/>
          <a:pathLst>
            <a:path>
              <a:moveTo>
                <a:pt x="0" y="0"/>
              </a:moveTo>
              <a:lnTo>
                <a:pt x="0" y="556217"/>
              </a:lnTo>
              <a:lnTo>
                <a:pt x="1172021" y="556217"/>
              </a:lnTo>
              <a:lnTo>
                <a:pt x="1172021" y="816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7E1E9-8464-48BF-BF5D-5055568DF192}">
      <dsp:nvSpPr>
        <dsp:cNvPr id="0" name=""/>
        <dsp:cNvSpPr/>
      </dsp:nvSpPr>
      <dsp:spPr>
        <a:xfrm>
          <a:off x="3171781" y="1784551"/>
          <a:ext cx="787106" cy="816201"/>
        </a:xfrm>
        <a:custGeom>
          <a:avLst/>
          <a:gdLst/>
          <a:ahLst/>
          <a:cxnLst/>
          <a:rect l="0" t="0" r="0" b="0"/>
          <a:pathLst>
            <a:path>
              <a:moveTo>
                <a:pt x="787106" y="0"/>
              </a:moveTo>
              <a:lnTo>
                <a:pt x="787106" y="556217"/>
              </a:lnTo>
              <a:lnTo>
                <a:pt x="0" y="556217"/>
              </a:lnTo>
              <a:lnTo>
                <a:pt x="0" y="816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840B9-885D-45DA-AD58-7F78770FD06A}">
      <dsp:nvSpPr>
        <dsp:cNvPr id="0" name=""/>
        <dsp:cNvSpPr/>
      </dsp:nvSpPr>
      <dsp:spPr>
        <a:xfrm>
          <a:off x="1112492" y="1784551"/>
          <a:ext cx="2846394" cy="816201"/>
        </a:xfrm>
        <a:custGeom>
          <a:avLst/>
          <a:gdLst/>
          <a:ahLst/>
          <a:cxnLst/>
          <a:rect l="0" t="0" r="0" b="0"/>
          <a:pathLst>
            <a:path>
              <a:moveTo>
                <a:pt x="2846394" y="0"/>
              </a:moveTo>
              <a:lnTo>
                <a:pt x="2846394" y="556217"/>
              </a:lnTo>
              <a:lnTo>
                <a:pt x="0" y="556217"/>
              </a:lnTo>
              <a:lnTo>
                <a:pt x="0" y="816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FB44E-A449-43AB-95A2-54E016E0C3EA}">
      <dsp:nvSpPr>
        <dsp:cNvPr id="0" name=""/>
        <dsp:cNvSpPr/>
      </dsp:nvSpPr>
      <dsp:spPr>
        <a:xfrm>
          <a:off x="2555676" y="2473"/>
          <a:ext cx="2806422" cy="1782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8FC12-55BA-45A6-A2B9-9A13658A85D7}">
      <dsp:nvSpPr>
        <dsp:cNvPr id="0" name=""/>
        <dsp:cNvSpPr/>
      </dsp:nvSpPr>
      <dsp:spPr>
        <a:xfrm>
          <a:off x="2867501" y="298706"/>
          <a:ext cx="2806422" cy="1782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Langkah</a:t>
          </a:r>
          <a:r>
            <a:rPr lang="en-US" sz="1700" kern="1200" dirty="0" smtClean="0"/>
            <a:t> </a:t>
          </a:r>
          <a:r>
            <a:rPr lang="en-US" sz="1700" kern="1200" dirty="0" err="1" smtClean="0"/>
            <a:t>Umum</a:t>
          </a:r>
          <a:r>
            <a:rPr lang="en-US" sz="1700" kern="1200" dirty="0" smtClean="0"/>
            <a:t> </a:t>
          </a:r>
          <a:r>
            <a:rPr lang="en-US" sz="1700" kern="1200" dirty="0" err="1" smtClean="0"/>
            <a:t>memproduksi</a:t>
          </a:r>
          <a:r>
            <a:rPr lang="en-US" sz="1700" kern="1200" dirty="0" smtClean="0"/>
            <a:t> </a:t>
          </a:r>
          <a:r>
            <a:rPr lang="en-US" sz="1700" kern="1200" dirty="0" err="1" smtClean="0"/>
            <a:t>ujaran</a:t>
          </a:r>
          <a:endParaRPr lang="en-US" sz="1700" kern="1200" dirty="0"/>
        </a:p>
      </dsp:txBody>
      <dsp:txXfrm>
        <a:off x="2919696" y="350901"/>
        <a:ext cx="2702032" cy="1677688"/>
      </dsp:txXfrm>
    </dsp:sp>
    <dsp:sp modelId="{B3B254E9-7D2A-40A6-8F4C-55C20A080E80}">
      <dsp:nvSpPr>
        <dsp:cNvPr id="0" name=""/>
        <dsp:cNvSpPr/>
      </dsp:nvSpPr>
      <dsp:spPr>
        <a:xfrm>
          <a:off x="436888" y="2600752"/>
          <a:ext cx="1351208" cy="1782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A34D5-B75C-4F16-ABE2-6428249BB75B}">
      <dsp:nvSpPr>
        <dsp:cNvPr id="0" name=""/>
        <dsp:cNvSpPr/>
      </dsp:nvSpPr>
      <dsp:spPr>
        <a:xfrm>
          <a:off x="748713" y="2896985"/>
          <a:ext cx="1351208" cy="1782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Tingkat </a:t>
          </a:r>
        </a:p>
        <a:p>
          <a:pPr lvl="0" algn="ctr" defTabSz="755650">
            <a:lnSpc>
              <a:spcPct val="90000"/>
            </a:lnSpc>
            <a:spcBef>
              <a:spcPct val="0"/>
            </a:spcBef>
            <a:spcAft>
              <a:spcPct val="35000"/>
            </a:spcAft>
          </a:pPr>
          <a:r>
            <a:rPr lang="en-US" sz="1700" kern="1200" dirty="0" err="1" smtClean="0"/>
            <a:t>pesan</a:t>
          </a:r>
          <a:endParaRPr lang="en-US" sz="1700" kern="1200" dirty="0"/>
        </a:p>
      </dsp:txBody>
      <dsp:txXfrm>
        <a:off x="788289" y="2936561"/>
        <a:ext cx="1272056" cy="1702926"/>
      </dsp:txXfrm>
    </dsp:sp>
    <dsp:sp modelId="{4FB9730D-60B9-4B59-B271-96AA864F3DD2}">
      <dsp:nvSpPr>
        <dsp:cNvPr id="0" name=""/>
        <dsp:cNvSpPr/>
      </dsp:nvSpPr>
      <dsp:spPr>
        <a:xfrm>
          <a:off x="2411746" y="2600752"/>
          <a:ext cx="1520070" cy="1782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C86BE-DA04-4F63-AD6B-6033FE46F985}">
      <dsp:nvSpPr>
        <dsp:cNvPr id="0" name=""/>
        <dsp:cNvSpPr/>
      </dsp:nvSpPr>
      <dsp:spPr>
        <a:xfrm>
          <a:off x="2723570" y="2896985"/>
          <a:ext cx="1520070" cy="1782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Tingkat </a:t>
          </a:r>
          <a:r>
            <a:rPr lang="en-US" sz="1700" kern="1200" dirty="0" err="1" smtClean="0"/>
            <a:t>fungsional</a:t>
          </a:r>
          <a:endParaRPr lang="en-US" sz="1700" kern="1200" dirty="0"/>
        </a:p>
      </dsp:txBody>
      <dsp:txXfrm>
        <a:off x="2768091" y="2941506"/>
        <a:ext cx="1431028" cy="1693036"/>
      </dsp:txXfrm>
    </dsp:sp>
    <dsp:sp modelId="{81973524-F8C9-4731-8D6A-F0967F126EAD}">
      <dsp:nvSpPr>
        <dsp:cNvPr id="0" name=""/>
        <dsp:cNvSpPr/>
      </dsp:nvSpPr>
      <dsp:spPr>
        <a:xfrm>
          <a:off x="4555465" y="2600752"/>
          <a:ext cx="1150885" cy="1782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937AC-2CEB-4727-9720-2F38EB491062}">
      <dsp:nvSpPr>
        <dsp:cNvPr id="0" name=""/>
        <dsp:cNvSpPr/>
      </dsp:nvSpPr>
      <dsp:spPr>
        <a:xfrm>
          <a:off x="4867290" y="2896985"/>
          <a:ext cx="1150885" cy="1782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Tingkat </a:t>
          </a:r>
        </a:p>
        <a:p>
          <a:pPr lvl="0" algn="ctr" defTabSz="755650">
            <a:lnSpc>
              <a:spcPct val="90000"/>
            </a:lnSpc>
            <a:spcBef>
              <a:spcPct val="0"/>
            </a:spcBef>
            <a:spcAft>
              <a:spcPct val="35000"/>
            </a:spcAft>
          </a:pPr>
          <a:r>
            <a:rPr lang="en-US" sz="1700" kern="1200" dirty="0" err="1" smtClean="0"/>
            <a:t>posisional</a:t>
          </a:r>
          <a:endParaRPr lang="en-US" sz="1700" kern="1200" dirty="0"/>
        </a:p>
      </dsp:txBody>
      <dsp:txXfrm>
        <a:off x="4900998" y="2930693"/>
        <a:ext cx="1083469" cy="1714662"/>
      </dsp:txXfrm>
    </dsp:sp>
    <dsp:sp modelId="{3FE49FCF-14A7-4C05-B9D5-1B9A833EA9DD}">
      <dsp:nvSpPr>
        <dsp:cNvPr id="0" name=""/>
        <dsp:cNvSpPr/>
      </dsp:nvSpPr>
      <dsp:spPr>
        <a:xfrm>
          <a:off x="6330001" y="2600752"/>
          <a:ext cx="1150885" cy="17820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17AF8-4FF9-4BCA-B995-763CA0E16E8A}">
      <dsp:nvSpPr>
        <dsp:cNvPr id="0" name=""/>
        <dsp:cNvSpPr/>
      </dsp:nvSpPr>
      <dsp:spPr>
        <a:xfrm>
          <a:off x="6641825" y="2896985"/>
          <a:ext cx="1150885" cy="178207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Tingkat </a:t>
          </a:r>
        </a:p>
        <a:p>
          <a:pPr lvl="0" algn="ctr" defTabSz="755650">
            <a:lnSpc>
              <a:spcPct val="90000"/>
            </a:lnSpc>
            <a:spcBef>
              <a:spcPct val="0"/>
            </a:spcBef>
            <a:spcAft>
              <a:spcPct val="35000"/>
            </a:spcAft>
          </a:pPr>
          <a:r>
            <a:rPr lang="en-US" sz="1700" kern="1200" dirty="0" err="1" smtClean="0"/>
            <a:t>fonologil</a:t>
          </a:r>
          <a:endParaRPr lang="en-US" sz="1700" kern="1200" dirty="0"/>
        </a:p>
      </dsp:txBody>
      <dsp:txXfrm>
        <a:off x="6675533" y="2930693"/>
        <a:ext cx="1083469" cy="171466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39AD87-3F89-4A24-A815-6954456D5BF2}">
      <dsp:nvSpPr>
        <dsp:cNvPr id="0" name=""/>
        <dsp:cNvSpPr/>
      </dsp:nvSpPr>
      <dsp:spPr>
        <a:xfrm rot="5400000">
          <a:off x="-227754" y="228995"/>
          <a:ext cx="1518364" cy="1062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Tingkat </a:t>
          </a:r>
          <a:r>
            <a:rPr lang="en-US" sz="1000" kern="1200" dirty="0" err="1" smtClean="0"/>
            <a:t>pesan</a:t>
          </a:r>
          <a:endParaRPr lang="en-US" sz="1000" kern="1200" dirty="0"/>
        </a:p>
      </dsp:txBody>
      <dsp:txXfrm rot="-5400000">
        <a:off x="1" y="532669"/>
        <a:ext cx="1062855" cy="455509"/>
      </dsp:txXfrm>
    </dsp:sp>
    <dsp:sp modelId="{3DF513A8-FA77-4E35-8389-553FF7D3F81E}">
      <dsp:nvSpPr>
        <dsp:cNvPr id="0" name=""/>
        <dsp:cNvSpPr/>
      </dsp:nvSpPr>
      <dsp:spPr>
        <a:xfrm rot="5400000">
          <a:off x="4609959" y="-3545863"/>
          <a:ext cx="986937" cy="80811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smtClean="0"/>
            <a:t>Pengumpulan</a:t>
          </a:r>
          <a:r>
            <a:rPr lang="en-US" sz="1900" kern="1200" dirty="0" smtClean="0"/>
            <a:t> </a:t>
          </a:r>
          <a:r>
            <a:rPr lang="en-US" sz="1900" kern="1200" dirty="0" err="1" smtClean="0"/>
            <a:t>nosi</a:t>
          </a:r>
          <a:r>
            <a:rPr lang="en-US" sz="1900" kern="1200" dirty="0" smtClean="0"/>
            <a:t> yang </a:t>
          </a:r>
          <a:r>
            <a:rPr lang="en-US" sz="1900" kern="1200" dirty="0" err="1" smtClean="0"/>
            <a:t>akan</a:t>
          </a:r>
          <a:r>
            <a:rPr lang="en-US" sz="1900" kern="1200" dirty="0" smtClean="0"/>
            <a:t> </a:t>
          </a:r>
          <a:r>
            <a:rPr lang="en-US" sz="1900" kern="1200" dirty="0" err="1" smtClean="0"/>
            <a:t>disampaikan</a:t>
          </a:r>
          <a:endParaRPr lang="en-US" sz="1900" kern="1200" dirty="0"/>
        </a:p>
      </dsp:txBody>
      <dsp:txXfrm rot="-5400000">
        <a:off x="1062856" y="49418"/>
        <a:ext cx="8032966" cy="890581"/>
      </dsp:txXfrm>
    </dsp:sp>
    <dsp:sp modelId="{238C603D-6F7D-4AB3-B81C-749E4F303233}">
      <dsp:nvSpPr>
        <dsp:cNvPr id="0" name=""/>
        <dsp:cNvSpPr/>
      </dsp:nvSpPr>
      <dsp:spPr>
        <a:xfrm rot="5400000">
          <a:off x="-227754" y="1603239"/>
          <a:ext cx="1518364" cy="1062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Tingkat </a:t>
          </a:r>
          <a:r>
            <a:rPr lang="en-US" sz="1000" kern="1200" dirty="0" err="1" smtClean="0"/>
            <a:t>fungsional</a:t>
          </a:r>
          <a:endParaRPr lang="en-US" sz="1000" kern="1200" dirty="0"/>
        </a:p>
      </dsp:txBody>
      <dsp:txXfrm rot="-5400000">
        <a:off x="1" y="1906913"/>
        <a:ext cx="1062855" cy="455509"/>
      </dsp:txXfrm>
    </dsp:sp>
    <dsp:sp modelId="{46325E1D-8E88-47AC-8E68-B28250890CAD}">
      <dsp:nvSpPr>
        <dsp:cNvPr id="0" name=""/>
        <dsp:cNvSpPr/>
      </dsp:nvSpPr>
      <dsp:spPr>
        <a:xfrm rot="5400000">
          <a:off x="4609959" y="-2171619"/>
          <a:ext cx="986937" cy="80811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smtClean="0"/>
            <a:t>Memilih</a:t>
          </a:r>
          <a:r>
            <a:rPr lang="en-US" sz="1900" kern="1200" dirty="0" smtClean="0"/>
            <a:t> </a:t>
          </a:r>
          <a:r>
            <a:rPr lang="en-US" sz="1900" kern="1200" dirty="0" err="1" smtClean="0"/>
            <a:t>leksikal</a:t>
          </a:r>
          <a:r>
            <a:rPr lang="en-US" sz="1900" kern="1200" dirty="0" smtClean="0"/>
            <a:t> yang </a:t>
          </a:r>
          <a:r>
            <a:rPr lang="en-US" sz="1900" kern="1200" dirty="0" err="1" smtClean="0"/>
            <a:t>sesuai</a:t>
          </a:r>
          <a:endParaRPr lang="en-US" sz="1900" kern="1200" dirty="0"/>
        </a:p>
        <a:p>
          <a:pPr marL="171450" lvl="1" indent="-171450" algn="l" defTabSz="844550">
            <a:lnSpc>
              <a:spcPct val="90000"/>
            </a:lnSpc>
            <a:spcBef>
              <a:spcPct val="0"/>
            </a:spcBef>
            <a:spcAft>
              <a:spcPct val="15000"/>
            </a:spcAft>
            <a:buChar char="••"/>
          </a:pPr>
          <a:r>
            <a:rPr lang="en-US" sz="1900" kern="1200" dirty="0" err="1" smtClean="0"/>
            <a:t>Memberi</a:t>
          </a:r>
          <a:r>
            <a:rPr lang="en-US" sz="1900" kern="1200" dirty="0" smtClean="0"/>
            <a:t> </a:t>
          </a:r>
          <a:r>
            <a:rPr lang="en-US" sz="1900" kern="1200" dirty="0" err="1" smtClean="0"/>
            <a:t>fungsi</a:t>
          </a:r>
          <a:r>
            <a:rPr lang="en-US" sz="1900" kern="1200" dirty="0" smtClean="0"/>
            <a:t> </a:t>
          </a:r>
          <a:r>
            <a:rPr lang="en-US" sz="1900" kern="1200" dirty="0" err="1" smtClean="0"/>
            <a:t>masing-masing</a:t>
          </a:r>
          <a:r>
            <a:rPr lang="en-US" sz="1900" kern="1200" dirty="0" smtClean="0"/>
            <a:t> </a:t>
          </a:r>
          <a:r>
            <a:rPr lang="en-US" sz="1900" kern="1200" dirty="0" err="1" smtClean="0"/>
            <a:t>kata</a:t>
          </a:r>
          <a:endParaRPr lang="en-US" sz="1900" kern="1200" dirty="0"/>
        </a:p>
      </dsp:txBody>
      <dsp:txXfrm rot="-5400000">
        <a:off x="1062856" y="1423662"/>
        <a:ext cx="8032966" cy="890581"/>
      </dsp:txXfrm>
    </dsp:sp>
    <dsp:sp modelId="{10892B5A-7A0C-42B8-85ED-175805E782D4}">
      <dsp:nvSpPr>
        <dsp:cNvPr id="0" name=""/>
        <dsp:cNvSpPr/>
      </dsp:nvSpPr>
      <dsp:spPr>
        <a:xfrm rot="5400000">
          <a:off x="-227754" y="2977483"/>
          <a:ext cx="1518364" cy="1062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smtClean="0"/>
            <a:t>Tingkat posisional</a:t>
          </a:r>
        </a:p>
        <a:p>
          <a:pPr lvl="0" algn="ctr" defTabSz="444500">
            <a:lnSpc>
              <a:spcPct val="90000"/>
            </a:lnSpc>
            <a:spcBef>
              <a:spcPct val="0"/>
            </a:spcBef>
            <a:spcAft>
              <a:spcPct val="35000"/>
            </a:spcAft>
          </a:pPr>
          <a:endParaRPr lang="en-US" sz="1000" kern="1200" dirty="0"/>
        </a:p>
      </dsp:txBody>
      <dsp:txXfrm rot="-5400000">
        <a:off x="1" y="3281157"/>
        <a:ext cx="1062855" cy="455509"/>
      </dsp:txXfrm>
    </dsp:sp>
    <dsp:sp modelId="{D287E655-02DA-44F6-A201-1BB6B5504748}">
      <dsp:nvSpPr>
        <dsp:cNvPr id="0" name=""/>
        <dsp:cNvSpPr/>
      </dsp:nvSpPr>
      <dsp:spPr>
        <a:xfrm rot="5400000">
          <a:off x="4609959" y="-797375"/>
          <a:ext cx="986937" cy="80811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smtClean="0"/>
            <a:t>Leksikal</a:t>
          </a:r>
          <a:r>
            <a:rPr lang="en-US" sz="1900" kern="1200" dirty="0" smtClean="0"/>
            <a:t> </a:t>
          </a:r>
          <a:r>
            <a:rPr lang="en-US" sz="1900" kern="1200" dirty="0" err="1" smtClean="0"/>
            <a:t>diurutkan</a:t>
          </a:r>
          <a:r>
            <a:rPr lang="en-US" sz="1900" kern="1200" dirty="0" smtClean="0"/>
            <a:t> </a:t>
          </a:r>
          <a:r>
            <a:rPr lang="en-US" sz="1900" kern="1200" dirty="0" err="1" smtClean="0"/>
            <a:t>untuk</a:t>
          </a:r>
          <a:r>
            <a:rPr lang="en-US" sz="1900" kern="1200" dirty="0" smtClean="0"/>
            <a:t> </a:t>
          </a:r>
          <a:r>
            <a:rPr lang="en-US" sz="1900" kern="1200" dirty="0" err="1" smtClean="0"/>
            <a:t>ujaran</a:t>
          </a:r>
          <a:r>
            <a:rPr lang="en-US" sz="1900" kern="1200" dirty="0" smtClean="0"/>
            <a:t> yang </a:t>
          </a:r>
          <a:r>
            <a:rPr lang="en-US" sz="1900" kern="1200" dirty="0" err="1" smtClean="0"/>
            <a:t>akan</a:t>
          </a:r>
          <a:r>
            <a:rPr lang="en-US" sz="1900" kern="1200" dirty="0" smtClean="0"/>
            <a:t> </a:t>
          </a:r>
          <a:r>
            <a:rPr lang="en-US" sz="1900" kern="1200" dirty="0" err="1" smtClean="0"/>
            <a:t>diujarkan</a:t>
          </a:r>
          <a:endParaRPr lang="en-US" sz="1900" kern="1200" dirty="0"/>
        </a:p>
        <a:p>
          <a:pPr marL="171450" lvl="1" indent="-171450" algn="l" defTabSz="844550">
            <a:lnSpc>
              <a:spcPct val="90000"/>
            </a:lnSpc>
            <a:spcBef>
              <a:spcPct val="0"/>
            </a:spcBef>
            <a:spcAft>
              <a:spcPct val="15000"/>
            </a:spcAft>
            <a:buChar char="••"/>
          </a:pPr>
          <a:r>
            <a:rPr lang="en-US" sz="1900" kern="1200" dirty="0" err="1" smtClean="0"/>
            <a:t>Pengurutan</a:t>
          </a:r>
          <a:r>
            <a:rPr lang="en-US" sz="1900" kern="1200" dirty="0" smtClean="0"/>
            <a:t> </a:t>
          </a:r>
          <a:r>
            <a:rPr lang="en-US" sz="1900" kern="1200" dirty="0" err="1" smtClean="0"/>
            <a:t>berdasarkan</a:t>
          </a:r>
          <a:r>
            <a:rPr lang="en-US" sz="1900" kern="1200" dirty="0" smtClean="0"/>
            <a:t> </a:t>
          </a:r>
          <a:r>
            <a:rPr lang="en-US" sz="1900" kern="1200" dirty="0" err="1" smtClean="0"/>
            <a:t>kesatuan</a:t>
          </a:r>
          <a:r>
            <a:rPr lang="en-US" sz="1900" kern="1200" dirty="0" smtClean="0"/>
            <a:t> </a:t>
          </a:r>
          <a:r>
            <a:rPr lang="en-US" sz="1900" kern="1200" dirty="0" err="1" smtClean="0"/>
            <a:t>makna</a:t>
          </a:r>
          <a:r>
            <a:rPr lang="en-US" sz="1900" kern="1200" dirty="0" smtClean="0"/>
            <a:t>    </a:t>
          </a:r>
          <a:r>
            <a:rPr lang="en-US" sz="1900" kern="1200" dirty="0" err="1" smtClean="0"/>
            <a:t>hierarkis</a:t>
          </a:r>
          <a:r>
            <a:rPr lang="en-US" sz="1900" kern="1200" dirty="0" smtClean="0"/>
            <a:t> </a:t>
          </a:r>
          <a:r>
            <a:rPr lang="en-US" sz="1900" kern="1200" dirty="0" err="1" smtClean="0"/>
            <a:t>dan</a:t>
          </a:r>
          <a:r>
            <a:rPr lang="en-US" sz="1900" kern="1200" dirty="0" smtClean="0"/>
            <a:t> </a:t>
          </a:r>
          <a:r>
            <a:rPr lang="en-US" sz="1900" kern="1200" dirty="0" err="1" smtClean="0"/>
            <a:t>afiksasi</a:t>
          </a:r>
          <a:r>
            <a:rPr lang="en-US" sz="1900" kern="1200" dirty="0" smtClean="0"/>
            <a:t> yang </a:t>
          </a:r>
          <a:r>
            <a:rPr lang="en-US" sz="1900" kern="1200" dirty="0" err="1" smtClean="0"/>
            <a:t>relevan</a:t>
          </a:r>
          <a:endParaRPr lang="en-US" sz="1900" kern="1200" dirty="0"/>
        </a:p>
      </dsp:txBody>
      <dsp:txXfrm rot="-5400000">
        <a:off x="1062856" y="2797906"/>
        <a:ext cx="8032966" cy="890581"/>
      </dsp:txXfrm>
    </dsp:sp>
    <dsp:sp modelId="{1A98C58B-E176-4774-A2A7-9F74D1302FE0}">
      <dsp:nvSpPr>
        <dsp:cNvPr id="0" name=""/>
        <dsp:cNvSpPr/>
      </dsp:nvSpPr>
      <dsp:spPr>
        <a:xfrm rot="5400000">
          <a:off x="-227754" y="4351727"/>
          <a:ext cx="1518364" cy="106285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Tingkat </a:t>
          </a:r>
          <a:r>
            <a:rPr lang="en-US" sz="1000" kern="1200" dirty="0" err="1" smtClean="0"/>
            <a:t>fonologi</a:t>
          </a:r>
          <a:endParaRPr lang="en-US" sz="1000" kern="1200" dirty="0"/>
        </a:p>
      </dsp:txBody>
      <dsp:txXfrm rot="-5400000">
        <a:off x="1" y="4655401"/>
        <a:ext cx="1062855" cy="455509"/>
      </dsp:txXfrm>
    </dsp:sp>
    <dsp:sp modelId="{9FDD590D-E3B7-4C18-9A51-AF6264C55526}">
      <dsp:nvSpPr>
        <dsp:cNvPr id="0" name=""/>
        <dsp:cNvSpPr/>
      </dsp:nvSpPr>
      <dsp:spPr>
        <a:xfrm rot="5400000">
          <a:off x="4609959" y="576868"/>
          <a:ext cx="986937" cy="80811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err="1" smtClean="0"/>
            <a:t>diwujudkan</a:t>
          </a:r>
          <a:r>
            <a:rPr lang="en-US" sz="1900" kern="1200" dirty="0" smtClean="0"/>
            <a:t>  </a:t>
          </a:r>
          <a:r>
            <a:rPr lang="en-US" sz="1900" kern="1200" dirty="0" err="1" smtClean="0"/>
            <a:t>dalam</a:t>
          </a:r>
          <a:r>
            <a:rPr lang="en-US" sz="1900" kern="1200" dirty="0" smtClean="0"/>
            <a:t> </a:t>
          </a:r>
          <a:r>
            <a:rPr lang="en-US" sz="1900" kern="1200" dirty="0" err="1" smtClean="0"/>
            <a:t>bentuk</a:t>
          </a:r>
          <a:r>
            <a:rPr lang="en-US" sz="1900" kern="1200" dirty="0" smtClean="0"/>
            <a:t> </a:t>
          </a:r>
          <a:r>
            <a:rPr lang="en-US" sz="1900" kern="1200" dirty="0" err="1" smtClean="0"/>
            <a:t>bunyi</a:t>
          </a:r>
          <a:r>
            <a:rPr lang="en-US" sz="1900" kern="1200" dirty="0" smtClean="0"/>
            <a:t>  </a:t>
          </a:r>
          <a:r>
            <a:rPr lang="en-US" sz="1900" kern="1200" dirty="0" err="1" smtClean="0"/>
            <a:t>ujaran</a:t>
          </a:r>
          <a:endParaRPr lang="en-US" sz="1900" kern="1200" dirty="0"/>
        </a:p>
        <a:p>
          <a:pPr marL="171450" lvl="1" indent="-171450" algn="l" defTabSz="844550">
            <a:lnSpc>
              <a:spcPct val="90000"/>
            </a:lnSpc>
            <a:spcBef>
              <a:spcPct val="0"/>
            </a:spcBef>
            <a:spcAft>
              <a:spcPct val="15000"/>
            </a:spcAft>
            <a:buChar char="••"/>
          </a:pPr>
          <a:r>
            <a:rPr lang="en-US" sz="1900" kern="1200" dirty="0" err="1" smtClean="0"/>
            <a:t>Mengikuti</a:t>
          </a:r>
          <a:r>
            <a:rPr lang="en-US" sz="1900" kern="1200" dirty="0" smtClean="0"/>
            <a:t> </a:t>
          </a:r>
          <a:r>
            <a:rPr lang="en-US" sz="1900" kern="1200" dirty="0" err="1" smtClean="0"/>
            <a:t>kaidah</a:t>
          </a:r>
          <a:r>
            <a:rPr lang="en-US" sz="1900" kern="1200" dirty="0" smtClean="0"/>
            <a:t> </a:t>
          </a:r>
          <a:r>
            <a:rPr lang="en-US" sz="1900" kern="1200" dirty="0" err="1" smtClean="0"/>
            <a:t>fonotatik</a:t>
          </a:r>
          <a:endParaRPr lang="en-US" sz="1900" kern="1200" dirty="0"/>
        </a:p>
      </dsp:txBody>
      <dsp:txXfrm rot="-5400000">
        <a:off x="1062856" y="4172149"/>
        <a:ext cx="8032966" cy="89058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D0C17-8BFF-4E71-9FE9-3ED0977D5E42}">
      <dsp:nvSpPr>
        <dsp:cNvPr id="0" name=""/>
        <dsp:cNvSpPr/>
      </dsp:nvSpPr>
      <dsp:spPr>
        <a:xfrm>
          <a:off x="7052021" y="3462385"/>
          <a:ext cx="901615" cy="429086"/>
        </a:xfrm>
        <a:custGeom>
          <a:avLst/>
          <a:gdLst/>
          <a:ahLst/>
          <a:cxnLst/>
          <a:rect l="0" t="0" r="0" b="0"/>
          <a:pathLst>
            <a:path>
              <a:moveTo>
                <a:pt x="0" y="0"/>
              </a:moveTo>
              <a:lnTo>
                <a:pt x="0" y="292410"/>
              </a:lnTo>
              <a:lnTo>
                <a:pt x="901615" y="292410"/>
              </a:lnTo>
              <a:lnTo>
                <a:pt x="901615" y="4290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2A284-68D4-4E1E-A5B4-1F8E8DD7C85C}">
      <dsp:nvSpPr>
        <dsp:cNvPr id="0" name=""/>
        <dsp:cNvSpPr/>
      </dsp:nvSpPr>
      <dsp:spPr>
        <a:xfrm>
          <a:off x="6150405" y="3462385"/>
          <a:ext cx="901615" cy="429086"/>
        </a:xfrm>
        <a:custGeom>
          <a:avLst/>
          <a:gdLst/>
          <a:ahLst/>
          <a:cxnLst/>
          <a:rect l="0" t="0" r="0" b="0"/>
          <a:pathLst>
            <a:path>
              <a:moveTo>
                <a:pt x="901615" y="0"/>
              </a:moveTo>
              <a:lnTo>
                <a:pt x="901615" y="292410"/>
              </a:lnTo>
              <a:lnTo>
                <a:pt x="0" y="292410"/>
              </a:lnTo>
              <a:lnTo>
                <a:pt x="0" y="4290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294E4-F16D-45B5-B608-EE8B48D8CBCC}">
      <dsp:nvSpPr>
        <dsp:cNvPr id="0" name=""/>
        <dsp:cNvSpPr/>
      </dsp:nvSpPr>
      <dsp:spPr>
        <a:xfrm>
          <a:off x="4738185" y="1651241"/>
          <a:ext cx="2313835" cy="874283"/>
        </a:xfrm>
        <a:custGeom>
          <a:avLst/>
          <a:gdLst/>
          <a:ahLst/>
          <a:cxnLst/>
          <a:rect l="0" t="0" r="0" b="0"/>
          <a:pathLst>
            <a:path>
              <a:moveTo>
                <a:pt x="0" y="0"/>
              </a:moveTo>
              <a:lnTo>
                <a:pt x="0" y="737606"/>
              </a:lnTo>
              <a:lnTo>
                <a:pt x="2313835" y="737606"/>
              </a:lnTo>
              <a:lnTo>
                <a:pt x="2313835" y="8742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9CAF22-EDCB-4B11-A67F-C7FF7CC0719E}">
      <dsp:nvSpPr>
        <dsp:cNvPr id="0" name=""/>
        <dsp:cNvSpPr/>
      </dsp:nvSpPr>
      <dsp:spPr>
        <a:xfrm>
          <a:off x="2543944" y="3462385"/>
          <a:ext cx="1803230" cy="429086"/>
        </a:xfrm>
        <a:custGeom>
          <a:avLst/>
          <a:gdLst/>
          <a:ahLst/>
          <a:cxnLst/>
          <a:rect l="0" t="0" r="0" b="0"/>
          <a:pathLst>
            <a:path>
              <a:moveTo>
                <a:pt x="0" y="0"/>
              </a:moveTo>
              <a:lnTo>
                <a:pt x="0" y="292410"/>
              </a:lnTo>
              <a:lnTo>
                <a:pt x="1803230" y="292410"/>
              </a:lnTo>
              <a:lnTo>
                <a:pt x="1803230" y="4290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967B44-4612-48CC-B2DE-2EE557E08984}">
      <dsp:nvSpPr>
        <dsp:cNvPr id="0" name=""/>
        <dsp:cNvSpPr/>
      </dsp:nvSpPr>
      <dsp:spPr>
        <a:xfrm>
          <a:off x="2498224" y="3462385"/>
          <a:ext cx="91440" cy="429086"/>
        </a:xfrm>
        <a:custGeom>
          <a:avLst/>
          <a:gdLst/>
          <a:ahLst/>
          <a:cxnLst/>
          <a:rect l="0" t="0" r="0" b="0"/>
          <a:pathLst>
            <a:path>
              <a:moveTo>
                <a:pt x="45720" y="0"/>
              </a:moveTo>
              <a:lnTo>
                <a:pt x="45720" y="4290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F84B0A-D893-4879-B915-D5CDE003C410}">
      <dsp:nvSpPr>
        <dsp:cNvPr id="0" name=""/>
        <dsp:cNvSpPr/>
      </dsp:nvSpPr>
      <dsp:spPr>
        <a:xfrm>
          <a:off x="740713" y="3462385"/>
          <a:ext cx="1803230" cy="429086"/>
        </a:xfrm>
        <a:custGeom>
          <a:avLst/>
          <a:gdLst/>
          <a:ahLst/>
          <a:cxnLst/>
          <a:rect l="0" t="0" r="0" b="0"/>
          <a:pathLst>
            <a:path>
              <a:moveTo>
                <a:pt x="1803230" y="0"/>
              </a:moveTo>
              <a:lnTo>
                <a:pt x="1803230" y="292410"/>
              </a:lnTo>
              <a:lnTo>
                <a:pt x="0" y="292410"/>
              </a:lnTo>
              <a:lnTo>
                <a:pt x="0" y="4290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F86D78-891A-4953-9107-0F275623BF45}">
      <dsp:nvSpPr>
        <dsp:cNvPr id="0" name=""/>
        <dsp:cNvSpPr/>
      </dsp:nvSpPr>
      <dsp:spPr>
        <a:xfrm>
          <a:off x="2543944" y="1651241"/>
          <a:ext cx="2194241" cy="874283"/>
        </a:xfrm>
        <a:custGeom>
          <a:avLst/>
          <a:gdLst/>
          <a:ahLst/>
          <a:cxnLst/>
          <a:rect l="0" t="0" r="0" b="0"/>
          <a:pathLst>
            <a:path>
              <a:moveTo>
                <a:pt x="2194241" y="0"/>
              </a:moveTo>
              <a:lnTo>
                <a:pt x="2194241" y="737606"/>
              </a:lnTo>
              <a:lnTo>
                <a:pt x="0" y="737606"/>
              </a:lnTo>
              <a:lnTo>
                <a:pt x="0" y="87428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631A8D-A1CF-439C-BE56-5E70E0461BDC}">
      <dsp:nvSpPr>
        <dsp:cNvPr id="0" name=""/>
        <dsp:cNvSpPr/>
      </dsp:nvSpPr>
      <dsp:spPr>
        <a:xfrm>
          <a:off x="4000500" y="714381"/>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9F4BC43-CAA9-4FFC-99CB-39E8391F8897}">
      <dsp:nvSpPr>
        <dsp:cNvPr id="0" name=""/>
        <dsp:cNvSpPr/>
      </dsp:nvSpPr>
      <dsp:spPr>
        <a:xfrm>
          <a:off x="4164430" y="87011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Produksi</a:t>
          </a:r>
          <a:endParaRPr lang="en-US" sz="1800" kern="1200" dirty="0"/>
        </a:p>
      </dsp:txBody>
      <dsp:txXfrm>
        <a:off x="4191870" y="897555"/>
        <a:ext cx="1420490" cy="881980"/>
      </dsp:txXfrm>
    </dsp:sp>
    <dsp:sp modelId="{C8F1E388-CCE5-4073-946B-BBE957723E1E}">
      <dsp:nvSpPr>
        <dsp:cNvPr id="0" name=""/>
        <dsp:cNvSpPr/>
      </dsp:nvSpPr>
      <dsp:spPr>
        <a:xfrm>
          <a:off x="1806258" y="2525524"/>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3D7C0-ED33-4B7F-8884-D21CB369A491}">
      <dsp:nvSpPr>
        <dsp:cNvPr id="0" name=""/>
        <dsp:cNvSpPr/>
      </dsp:nvSpPr>
      <dsp:spPr>
        <a:xfrm>
          <a:off x="1970188" y="2681258"/>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Perencanaan</a:t>
          </a:r>
          <a:endParaRPr lang="en-US" sz="1800" kern="1200" dirty="0"/>
        </a:p>
      </dsp:txBody>
      <dsp:txXfrm>
        <a:off x="1997628" y="2708698"/>
        <a:ext cx="1420490" cy="881980"/>
      </dsp:txXfrm>
    </dsp:sp>
    <dsp:sp modelId="{717D466F-0EF6-497C-BE3B-BC1B84C4B190}">
      <dsp:nvSpPr>
        <dsp:cNvPr id="0" name=""/>
        <dsp:cNvSpPr/>
      </dsp:nvSpPr>
      <dsp:spPr>
        <a:xfrm>
          <a:off x="3027" y="3891472"/>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800D5B-8976-47BC-8815-488EC13BA0A3}">
      <dsp:nvSpPr>
        <dsp:cNvPr id="0" name=""/>
        <dsp:cNvSpPr/>
      </dsp:nvSpPr>
      <dsp:spPr>
        <a:xfrm>
          <a:off x="166957" y="404720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wacana</a:t>
          </a:r>
          <a:endParaRPr lang="en-US" sz="1800" kern="1200" dirty="0"/>
        </a:p>
      </dsp:txBody>
      <dsp:txXfrm>
        <a:off x="194397" y="4074645"/>
        <a:ext cx="1420490" cy="881980"/>
      </dsp:txXfrm>
    </dsp:sp>
    <dsp:sp modelId="{3E7441E2-E507-4EEF-AC00-9C5D881EF3D0}">
      <dsp:nvSpPr>
        <dsp:cNvPr id="0" name=""/>
        <dsp:cNvSpPr/>
      </dsp:nvSpPr>
      <dsp:spPr>
        <a:xfrm>
          <a:off x="1806258" y="3891472"/>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A47DE8-FA12-4339-B74A-40AB5B9C4DF4}">
      <dsp:nvSpPr>
        <dsp:cNvPr id="0" name=""/>
        <dsp:cNvSpPr/>
      </dsp:nvSpPr>
      <dsp:spPr>
        <a:xfrm>
          <a:off x="1970188" y="404720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kalimat</a:t>
          </a:r>
          <a:endParaRPr lang="en-US" sz="1800" kern="1200" dirty="0"/>
        </a:p>
      </dsp:txBody>
      <dsp:txXfrm>
        <a:off x="1997628" y="4074645"/>
        <a:ext cx="1420490" cy="881980"/>
      </dsp:txXfrm>
    </dsp:sp>
    <dsp:sp modelId="{3A6627E4-97F8-48BF-9E47-84ABE0F81D8E}">
      <dsp:nvSpPr>
        <dsp:cNvPr id="0" name=""/>
        <dsp:cNvSpPr/>
      </dsp:nvSpPr>
      <dsp:spPr>
        <a:xfrm>
          <a:off x="3609489" y="3891472"/>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44225-CC97-4571-8C7A-C408EB2537F6}">
      <dsp:nvSpPr>
        <dsp:cNvPr id="0" name=""/>
        <dsp:cNvSpPr/>
      </dsp:nvSpPr>
      <dsp:spPr>
        <a:xfrm>
          <a:off x="3773419" y="404720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konstituen</a:t>
          </a:r>
          <a:endParaRPr lang="en-US" sz="1800" kern="1200" dirty="0"/>
        </a:p>
      </dsp:txBody>
      <dsp:txXfrm>
        <a:off x="3800859" y="4074645"/>
        <a:ext cx="1420490" cy="881980"/>
      </dsp:txXfrm>
    </dsp:sp>
    <dsp:sp modelId="{0189D7B1-FF9F-4CA7-AF46-5734D4EA9286}">
      <dsp:nvSpPr>
        <dsp:cNvPr id="0" name=""/>
        <dsp:cNvSpPr/>
      </dsp:nvSpPr>
      <dsp:spPr>
        <a:xfrm>
          <a:off x="6314335" y="2525524"/>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7FEDC4-98F6-4264-AEAF-2645A9307E9B}">
      <dsp:nvSpPr>
        <dsp:cNvPr id="0" name=""/>
        <dsp:cNvSpPr/>
      </dsp:nvSpPr>
      <dsp:spPr>
        <a:xfrm>
          <a:off x="6478266" y="2681258"/>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Pelaksanaan</a:t>
          </a:r>
          <a:endParaRPr lang="en-US" sz="1800" kern="1200" dirty="0"/>
        </a:p>
      </dsp:txBody>
      <dsp:txXfrm>
        <a:off x="6505706" y="2708698"/>
        <a:ext cx="1420490" cy="881980"/>
      </dsp:txXfrm>
    </dsp:sp>
    <dsp:sp modelId="{7A5D25A3-9637-4E6E-8B2E-1A86F8FF3C10}">
      <dsp:nvSpPr>
        <dsp:cNvPr id="0" name=""/>
        <dsp:cNvSpPr/>
      </dsp:nvSpPr>
      <dsp:spPr>
        <a:xfrm>
          <a:off x="5412720" y="3891472"/>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D39D9C-9055-49B5-88DB-0E66655A071E}">
      <dsp:nvSpPr>
        <dsp:cNvPr id="0" name=""/>
        <dsp:cNvSpPr/>
      </dsp:nvSpPr>
      <dsp:spPr>
        <a:xfrm>
          <a:off x="5576650" y="404720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Program </a:t>
          </a:r>
          <a:r>
            <a:rPr lang="en-US" sz="1800" kern="1200" dirty="0" err="1" smtClean="0"/>
            <a:t>artikulasi</a:t>
          </a:r>
          <a:endParaRPr lang="en-US" sz="1800" kern="1200" dirty="0"/>
        </a:p>
      </dsp:txBody>
      <dsp:txXfrm>
        <a:off x="5604090" y="4074645"/>
        <a:ext cx="1420490" cy="881980"/>
      </dsp:txXfrm>
    </dsp:sp>
    <dsp:sp modelId="{6A5ECB5A-A191-49C9-8E8C-786D4863CD74}">
      <dsp:nvSpPr>
        <dsp:cNvPr id="0" name=""/>
        <dsp:cNvSpPr/>
      </dsp:nvSpPr>
      <dsp:spPr>
        <a:xfrm>
          <a:off x="7215951" y="3891472"/>
          <a:ext cx="1475370" cy="93686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5DB10D-015F-4DFC-9F34-A7F65ED56FC2}">
      <dsp:nvSpPr>
        <dsp:cNvPr id="0" name=""/>
        <dsp:cNvSpPr/>
      </dsp:nvSpPr>
      <dsp:spPr>
        <a:xfrm>
          <a:off x="7379881" y="4047205"/>
          <a:ext cx="1475370" cy="93686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artikulasi</a:t>
          </a:r>
          <a:endParaRPr lang="en-US" sz="1800" kern="1200" dirty="0"/>
        </a:p>
      </dsp:txBody>
      <dsp:txXfrm>
        <a:off x="7407321" y="4074645"/>
        <a:ext cx="1420490" cy="8819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A94D4E-39E5-4736-95E7-14DDC46B36E5}">
      <dsp:nvSpPr>
        <dsp:cNvPr id="0" name=""/>
        <dsp:cNvSpPr/>
      </dsp:nvSpPr>
      <dsp:spPr>
        <a:xfrm rot="5400000">
          <a:off x="-294104" y="294347"/>
          <a:ext cx="1960699" cy="13724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Muatan</a:t>
          </a:r>
          <a:r>
            <a:rPr lang="en-US" sz="1800" kern="1200" dirty="0" smtClean="0"/>
            <a:t> </a:t>
          </a:r>
          <a:r>
            <a:rPr lang="en-US" sz="1800" kern="1200" dirty="0" err="1" smtClean="0"/>
            <a:t>Proposisional</a:t>
          </a:r>
          <a:endParaRPr lang="en-US" sz="1800" kern="1200" dirty="0"/>
        </a:p>
      </dsp:txBody>
      <dsp:txXfrm rot="-5400000">
        <a:off x="2" y="686487"/>
        <a:ext cx="1372489" cy="588210"/>
      </dsp:txXfrm>
    </dsp:sp>
    <dsp:sp modelId="{B55CB3D4-FF0F-44D2-AB1B-B83D5C34E8EC}">
      <dsp:nvSpPr>
        <dsp:cNvPr id="0" name=""/>
        <dsp:cNvSpPr/>
      </dsp:nvSpPr>
      <dsp:spPr>
        <a:xfrm rot="5400000">
          <a:off x="4621017" y="-3248285"/>
          <a:ext cx="1274454" cy="777151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Menentukan</a:t>
          </a:r>
          <a:r>
            <a:rPr lang="en-US" sz="2400" kern="1200" dirty="0" smtClean="0"/>
            <a:t> </a:t>
          </a:r>
          <a:r>
            <a:rPr lang="en-US" sz="2400" kern="1200" dirty="0" err="1" smtClean="0"/>
            <a:t>proposisi</a:t>
          </a:r>
          <a:r>
            <a:rPr lang="en-US" sz="2400" kern="1200" dirty="0" smtClean="0"/>
            <a:t> yang </a:t>
          </a:r>
          <a:r>
            <a:rPr lang="en-US" sz="2400" kern="1200" dirty="0" err="1" smtClean="0"/>
            <a:t>akan</a:t>
          </a:r>
          <a:r>
            <a:rPr lang="en-US" sz="2400" kern="1200" dirty="0" smtClean="0"/>
            <a:t> </a:t>
          </a:r>
          <a:r>
            <a:rPr lang="en-US" sz="2400" kern="1200" dirty="0" err="1" smtClean="0"/>
            <a:t>disampaikan</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Mengikuti</a:t>
          </a:r>
          <a:r>
            <a:rPr lang="en-US" sz="2400" kern="1200" dirty="0" smtClean="0"/>
            <a:t> </a:t>
          </a:r>
          <a:r>
            <a:rPr lang="en-US" sz="2400" kern="1200" dirty="0" err="1" smtClean="0"/>
            <a:t>cara</a:t>
          </a:r>
          <a:r>
            <a:rPr lang="en-US" sz="2400" kern="1200" dirty="0" smtClean="0"/>
            <a:t> </a:t>
          </a:r>
          <a:r>
            <a:rPr lang="en-US" sz="2400" kern="1200" dirty="0" err="1" smtClean="0"/>
            <a:t>penyampaian</a:t>
          </a:r>
          <a:r>
            <a:rPr lang="en-US" sz="2400" kern="1200" dirty="0" smtClean="0"/>
            <a:t> </a:t>
          </a:r>
          <a:r>
            <a:rPr lang="en-US" sz="2400" kern="1200" dirty="0" err="1" smtClean="0"/>
            <a:t>sederhana</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Bertitik</a:t>
          </a:r>
          <a:r>
            <a:rPr lang="en-US" sz="2400" kern="1200" dirty="0" smtClean="0"/>
            <a:t> </a:t>
          </a:r>
          <a:r>
            <a:rPr lang="en-US" sz="2400" kern="1200" dirty="0" err="1" smtClean="0"/>
            <a:t>tolak</a:t>
          </a:r>
          <a:r>
            <a:rPr lang="en-US" sz="2400" kern="1200" dirty="0" smtClean="0"/>
            <a:t> </a:t>
          </a:r>
          <a:r>
            <a:rPr lang="en-US" sz="2400" kern="1200" dirty="0" err="1" smtClean="0"/>
            <a:t>dari</a:t>
          </a:r>
          <a:r>
            <a:rPr lang="en-US" sz="2400" kern="1200" dirty="0" smtClean="0"/>
            <a:t> </a:t>
          </a:r>
          <a:r>
            <a:rPr lang="en-US" sz="2400" kern="1200" dirty="0" err="1" smtClean="0"/>
            <a:t>pandangan</a:t>
          </a:r>
          <a:r>
            <a:rPr lang="en-US" sz="2400" kern="1200" dirty="0" smtClean="0"/>
            <a:t> </a:t>
          </a:r>
          <a:r>
            <a:rPr lang="en-US" sz="2400" kern="1200" dirty="0" err="1" smtClean="0"/>
            <a:t>positif</a:t>
          </a:r>
          <a:endParaRPr lang="en-US" sz="2400" kern="1200" dirty="0"/>
        </a:p>
      </dsp:txBody>
      <dsp:txXfrm rot="-5400000">
        <a:off x="1372489" y="62457"/>
        <a:ext cx="7709296" cy="1150026"/>
      </dsp:txXfrm>
    </dsp:sp>
    <dsp:sp modelId="{F67DEDBC-FB58-4F76-8654-E1D381919EC8}">
      <dsp:nvSpPr>
        <dsp:cNvPr id="0" name=""/>
        <dsp:cNvSpPr/>
      </dsp:nvSpPr>
      <dsp:spPr>
        <a:xfrm rot="5400000">
          <a:off x="-294104" y="2064106"/>
          <a:ext cx="1960699" cy="13724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Muatan</a:t>
          </a:r>
          <a:r>
            <a:rPr lang="en-US" sz="1800" kern="1200" dirty="0" smtClean="0"/>
            <a:t> </a:t>
          </a:r>
          <a:r>
            <a:rPr lang="en-US" sz="1800" kern="1200" dirty="0" err="1" smtClean="0"/>
            <a:t>ilokusioner</a:t>
          </a:r>
          <a:endParaRPr lang="en-US" sz="1800" kern="1200" dirty="0"/>
        </a:p>
      </dsp:txBody>
      <dsp:txXfrm rot="-5400000">
        <a:off x="2" y="2456246"/>
        <a:ext cx="1372489" cy="588210"/>
      </dsp:txXfrm>
    </dsp:sp>
    <dsp:sp modelId="{84F049A3-66E7-431B-AC96-1A6B734C1B9E}">
      <dsp:nvSpPr>
        <dsp:cNvPr id="0" name=""/>
        <dsp:cNvSpPr/>
      </dsp:nvSpPr>
      <dsp:spPr>
        <a:xfrm rot="5400000">
          <a:off x="4621017" y="-1478526"/>
          <a:ext cx="1274454" cy="777151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Makna</a:t>
          </a:r>
          <a:r>
            <a:rPr lang="en-US" sz="2400" kern="1200" dirty="0" smtClean="0"/>
            <a:t> </a:t>
          </a:r>
          <a:r>
            <a:rPr lang="en-US" sz="2400" kern="1200" dirty="0" err="1" smtClean="0"/>
            <a:t>akan</a:t>
          </a:r>
          <a:r>
            <a:rPr lang="en-US" sz="2400" kern="1200" dirty="0" smtClean="0"/>
            <a:t> </a:t>
          </a:r>
          <a:r>
            <a:rPr lang="en-US" sz="2400" kern="1200" dirty="0" err="1" smtClean="0"/>
            <a:t>disampaikan</a:t>
          </a:r>
          <a:r>
            <a:rPr lang="en-US" sz="2400" kern="1200" dirty="0" smtClean="0"/>
            <a:t> </a:t>
          </a:r>
          <a:r>
            <a:rPr lang="en-US" sz="2400" kern="1200" dirty="0" err="1" smtClean="0"/>
            <a:t>dalam</a:t>
          </a:r>
          <a:r>
            <a:rPr lang="en-US" sz="2400" kern="1200" dirty="0" smtClean="0"/>
            <a:t> </a:t>
          </a:r>
          <a:r>
            <a:rPr lang="en-US" sz="2400" kern="1200" dirty="0" err="1" smtClean="0"/>
            <a:t>kalimat</a:t>
          </a:r>
          <a:r>
            <a:rPr lang="en-US" sz="2400" kern="1200" dirty="0" smtClean="0"/>
            <a:t> </a:t>
          </a:r>
          <a:r>
            <a:rPr lang="en-US" sz="2400" kern="1200" dirty="0" err="1" smtClean="0"/>
            <a:t>seperti</a:t>
          </a:r>
          <a:r>
            <a:rPr lang="en-US" sz="2400" kern="1200" dirty="0" smtClean="0"/>
            <a:t> </a:t>
          </a:r>
          <a:r>
            <a:rPr lang="en-US" sz="2400" kern="1200" dirty="0" err="1" smtClean="0"/>
            <a:t>apa</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Makna</a:t>
          </a:r>
          <a:r>
            <a:rPr lang="en-US" sz="2400" kern="1200" dirty="0" smtClean="0"/>
            <a:t> </a:t>
          </a:r>
          <a:r>
            <a:rPr lang="en-US" sz="2400" kern="1200" dirty="0" err="1" smtClean="0"/>
            <a:t>dapat</a:t>
          </a:r>
          <a:r>
            <a:rPr lang="en-US" sz="2400" kern="1200" dirty="0" smtClean="0"/>
            <a:t> </a:t>
          </a:r>
          <a:r>
            <a:rPr lang="en-US" sz="2400" kern="1200" dirty="0" err="1" smtClean="0"/>
            <a:t>disampaikan</a:t>
          </a:r>
          <a:r>
            <a:rPr lang="en-US" sz="2400" kern="1200" dirty="0" smtClean="0"/>
            <a:t> </a:t>
          </a:r>
          <a:r>
            <a:rPr lang="en-US" sz="2400" kern="1200" dirty="0" err="1" smtClean="0"/>
            <a:t>dengan</a:t>
          </a:r>
          <a:r>
            <a:rPr lang="en-US" sz="2400" kern="1200" dirty="0" smtClean="0"/>
            <a:t> </a:t>
          </a:r>
          <a:r>
            <a:rPr lang="en-US" sz="2400" kern="1200" dirty="0" err="1" smtClean="0"/>
            <a:t>banyak</a:t>
          </a:r>
          <a:r>
            <a:rPr lang="en-US" sz="2400" kern="1200" dirty="0" smtClean="0"/>
            <a:t> </a:t>
          </a:r>
          <a:r>
            <a:rPr lang="en-US" sz="2400" kern="1200" dirty="0" err="1" smtClean="0"/>
            <a:t>cara</a:t>
          </a:r>
          <a:endParaRPr lang="en-US" sz="2400" kern="1200" dirty="0"/>
        </a:p>
      </dsp:txBody>
      <dsp:txXfrm rot="-5400000">
        <a:off x="1372489" y="1832216"/>
        <a:ext cx="7709296" cy="1150026"/>
      </dsp:txXfrm>
    </dsp:sp>
    <dsp:sp modelId="{2442F2DE-2C9D-4F02-BDD3-618F29D6B852}">
      <dsp:nvSpPr>
        <dsp:cNvPr id="0" name=""/>
        <dsp:cNvSpPr/>
      </dsp:nvSpPr>
      <dsp:spPr>
        <a:xfrm rot="5400000">
          <a:off x="-294104" y="3833865"/>
          <a:ext cx="1960699" cy="137248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Struktur</a:t>
          </a:r>
          <a:r>
            <a:rPr lang="en-US" sz="1800" kern="1200" dirty="0" smtClean="0"/>
            <a:t> </a:t>
          </a:r>
          <a:r>
            <a:rPr lang="en-US" sz="1800" kern="1200" dirty="0" err="1" smtClean="0"/>
            <a:t>tematik</a:t>
          </a:r>
          <a:endParaRPr lang="en-US" sz="1800" kern="1200" dirty="0"/>
        </a:p>
      </dsp:txBody>
      <dsp:txXfrm rot="-5400000">
        <a:off x="2" y="4226005"/>
        <a:ext cx="1372489" cy="588210"/>
      </dsp:txXfrm>
    </dsp:sp>
    <dsp:sp modelId="{95EF72BB-6493-4170-9C0D-73F379706303}">
      <dsp:nvSpPr>
        <dsp:cNvPr id="0" name=""/>
        <dsp:cNvSpPr/>
      </dsp:nvSpPr>
      <dsp:spPr>
        <a:xfrm rot="5400000">
          <a:off x="4621017" y="291232"/>
          <a:ext cx="1274454" cy="777151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err="1" smtClean="0"/>
            <a:t>Penentuan</a:t>
          </a:r>
          <a:r>
            <a:rPr lang="en-US" sz="2400" kern="1200" dirty="0" smtClean="0"/>
            <a:t> </a:t>
          </a:r>
          <a:r>
            <a:rPr lang="en-US" sz="2400" kern="1200" dirty="0" err="1" smtClean="0"/>
            <a:t>unsur</a:t>
          </a:r>
          <a:r>
            <a:rPr lang="en-US" sz="2400" kern="1200" dirty="0" smtClean="0"/>
            <a:t> </a:t>
          </a:r>
          <a:r>
            <a:rPr lang="en-US" sz="2400" kern="1200" dirty="0" err="1" smtClean="0"/>
            <a:t>gramatikal</a:t>
          </a:r>
          <a:r>
            <a:rPr lang="en-US" sz="2400" kern="1200" dirty="0" smtClean="0"/>
            <a:t> </a:t>
          </a:r>
          <a:r>
            <a:rPr lang="en-US" sz="2400" kern="1200" dirty="0" err="1" smtClean="0"/>
            <a:t>kalimat</a:t>
          </a:r>
          <a:r>
            <a:rPr lang="en-US" sz="2400" kern="1200" dirty="0" smtClean="0"/>
            <a:t> (S, P, O)</a:t>
          </a:r>
          <a:endParaRPr lang="en-US" sz="2400" kern="1200" dirty="0"/>
        </a:p>
        <a:p>
          <a:pPr marL="228600" lvl="1" indent="-228600" algn="l" defTabSz="1066800">
            <a:lnSpc>
              <a:spcPct val="90000"/>
            </a:lnSpc>
            <a:spcBef>
              <a:spcPct val="0"/>
            </a:spcBef>
            <a:spcAft>
              <a:spcPct val="15000"/>
            </a:spcAft>
            <a:buChar char="••"/>
          </a:pPr>
          <a:r>
            <a:rPr lang="en-US" sz="2400" kern="1200" dirty="0" err="1" smtClean="0"/>
            <a:t>Menentukan</a:t>
          </a:r>
          <a:r>
            <a:rPr lang="en-US" sz="2400" kern="1200" dirty="0" smtClean="0"/>
            <a:t> </a:t>
          </a:r>
          <a:r>
            <a:rPr lang="en-US" sz="2400" kern="1200" dirty="0" err="1" smtClean="0"/>
            <a:t>jenis</a:t>
          </a:r>
          <a:r>
            <a:rPr lang="en-US" sz="2400" kern="1200" dirty="0" smtClean="0"/>
            <a:t> </a:t>
          </a:r>
          <a:r>
            <a:rPr lang="en-US" sz="2400" kern="1200" dirty="0" err="1" smtClean="0"/>
            <a:t>kalimat</a:t>
          </a:r>
          <a:r>
            <a:rPr lang="en-US" sz="2400" kern="1200" dirty="0" smtClean="0"/>
            <a:t>: </a:t>
          </a:r>
          <a:r>
            <a:rPr lang="en-US" sz="2400" kern="1200" dirty="0" err="1" smtClean="0"/>
            <a:t>penentuan</a:t>
          </a:r>
          <a:r>
            <a:rPr lang="en-US" sz="2400" kern="1200" dirty="0" smtClean="0"/>
            <a:t> </a:t>
          </a:r>
          <a:r>
            <a:rPr lang="en-US" sz="2400" kern="1200" dirty="0" err="1" smtClean="0"/>
            <a:t>informasi</a:t>
          </a:r>
          <a:r>
            <a:rPr lang="en-US" sz="2400" kern="1200" dirty="0" smtClean="0"/>
            <a:t> lama </a:t>
          </a:r>
          <a:r>
            <a:rPr lang="en-US" sz="2400" kern="1200" dirty="0" err="1" smtClean="0"/>
            <a:t>dan</a:t>
          </a:r>
          <a:r>
            <a:rPr lang="en-US" sz="2400" kern="1200" dirty="0" smtClean="0"/>
            <a:t> </a:t>
          </a:r>
          <a:r>
            <a:rPr lang="en-US" sz="2400" kern="1200" dirty="0" err="1" smtClean="0"/>
            <a:t>informasi</a:t>
          </a:r>
          <a:r>
            <a:rPr lang="en-US" sz="2400" kern="1200" dirty="0" smtClean="0"/>
            <a:t> </a:t>
          </a:r>
          <a:r>
            <a:rPr lang="en-US" sz="2400" kern="1200" dirty="0" err="1" smtClean="0"/>
            <a:t>baru</a:t>
          </a:r>
          <a:r>
            <a:rPr lang="en-US" sz="2400" kern="1200" dirty="0" smtClean="0"/>
            <a:t> </a:t>
          </a:r>
          <a:endParaRPr lang="en-US" sz="2400" kern="1200" dirty="0"/>
        </a:p>
      </dsp:txBody>
      <dsp:txXfrm rot="-5400000">
        <a:off x="1372489" y="3601974"/>
        <a:ext cx="7709296" cy="115002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AE5880-52BD-4996-9014-47EEEA773FA0}">
      <dsp:nvSpPr>
        <dsp:cNvPr id="0" name=""/>
        <dsp:cNvSpPr/>
      </dsp:nvSpPr>
      <dsp:spPr>
        <a:xfrm>
          <a:off x="3940403" y="2182961"/>
          <a:ext cx="3295890" cy="912967"/>
        </a:xfrm>
        <a:custGeom>
          <a:avLst/>
          <a:gdLst/>
          <a:ahLst/>
          <a:cxnLst/>
          <a:rect l="0" t="0" r="0" b="0"/>
          <a:pathLst>
            <a:path>
              <a:moveTo>
                <a:pt x="0" y="0"/>
              </a:moveTo>
              <a:lnTo>
                <a:pt x="0" y="622160"/>
              </a:lnTo>
              <a:lnTo>
                <a:pt x="3295890" y="622160"/>
              </a:lnTo>
              <a:lnTo>
                <a:pt x="3295890" y="9129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CCF42A-3806-4E30-BB51-79A1EBC2252B}">
      <dsp:nvSpPr>
        <dsp:cNvPr id="0" name=""/>
        <dsp:cNvSpPr/>
      </dsp:nvSpPr>
      <dsp:spPr>
        <a:xfrm>
          <a:off x="3940403" y="2182961"/>
          <a:ext cx="1310972" cy="912967"/>
        </a:xfrm>
        <a:custGeom>
          <a:avLst/>
          <a:gdLst/>
          <a:ahLst/>
          <a:cxnLst/>
          <a:rect l="0" t="0" r="0" b="0"/>
          <a:pathLst>
            <a:path>
              <a:moveTo>
                <a:pt x="0" y="0"/>
              </a:moveTo>
              <a:lnTo>
                <a:pt x="0" y="622160"/>
              </a:lnTo>
              <a:lnTo>
                <a:pt x="1310972" y="622160"/>
              </a:lnTo>
              <a:lnTo>
                <a:pt x="1310972" y="9129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7E1E9-8464-48BF-BF5D-5055568DF192}">
      <dsp:nvSpPr>
        <dsp:cNvPr id="0" name=""/>
        <dsp:cNvSpPr/>
      </dsp:nvSpPr>
      <dsp:spPr>
        <a:xfrm>
          <a:off x="3059980" y="2182961"/>
          <a:ext cx="880423" cy="912967"/>
        </a:xfrm>
        <a:custGeom>
          <a:avLst/>
          <a:gdLst/>
          <a:ahLst/>
          <a:cxnLst/>
          <a:rect l="0" t="0" r="0" b="0"/>
          <a:pathLst>
            <a:path>
              <a:moveTo>
                <a:pt x="880423" y="0"/>
              </a:moveTo>
              <a:lnTo>
                <a:pt x="880423" y="622160"/>
              </a:lnTo>
              <a:lnTo>
                <a:pt x="0" y="622160"/>
              </a:lnTo>
              <a:lnTo>
                <a:pt x="0" y="9129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840B9-885D-45DA-AD58-7F78770FD06A}">
      <dsp:nvSpPr>
        <dsp:cNvPr id="0" name=""/>
        <dsp:cNvSpPr/>
      </dsp:nvSpPr>
      <dsp:spPr>
        <a:xfrm>
          <a:off x="756549" y="2182961"/>
          <a:ext cx="3183854" cy="912967"/>
        </a:xfrm>
        <a:custGeom>
          <a:avLst/>
          <a:gdLst/>
          <a:ahLst/>
          <a:cxnLst/>
          <a:rect l="0" t="0" r="0" b="0"/>
          <a:pathLst>
            <a:path>
              <a:moveTo>
                <a:pt x="3183854" y="0"/>
              </a:moveTo>
              <a:lnTo>
                <a:pt x="3183854" y="622160"/>
              </a:lnTo>
              <a:lnTo>
                <a:pt x="0" y="622160"/>
              </a:lnTo>
              <a:lnTo>
                <a:pt x="0" y="9129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FB44E-A449-43AB-95A2-54E016E0C3EA}">
      <dsp:nvSpPr>
        <dsp:cNvPr id="0" name=""/>
        <dsp:cNvSpPr/>
      </dsp:nvSpPr>
      <dsp:spPr>
        <a:xfrm>
          <a:off x="2370832" y="189606"/>
          <a:ext cx="3139142" cy="1993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8FC12-55BA-45A6-A2B9-9A13658A85D7}">
      <dsp:nvSpPr>
        <dsp:cNvPr id="0" name=""/>
        <dsp:cNvSpPr/>
      </dsp:nvSpPr>
      <dsp:spPr>
        <a:xfrm>
          <a:off x="2719625" y="520959"/>
          <a:ext cx="3139142" cy="199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Perencanaan</a:t>
          </a:r>
          <a:r>
            <a:rPr lang="en-US" sz="1700" kern="1200" dirty="0" smtClean="0"/>
            <a:t> </a:t>
          </a:r>
          <a:r>
            <a:rPr lang="en-US" sz="1700" kern="1200" dirty="0" err="1" smtClean="0"/>
            <a:t>Produksi</a:t>
          </a:r>
          <a:r>
            <a:rPr lang="en-US" sz="1700" kern="1200" dirty="0" smtClean="0"/>
            <a:t> </a:t>
          </a:r>
          <a:r>
            <a:rPr lang="en-US" sz="1700" kern="1200" dirty="0" err="1" smtClean="0"/>
            <a:t>Konstituen</a:t>
          </a:r>
          <a:endParaRPr lang="en-US" sz="1700" kern="1200" dirty="0"/>
        </a:p>
      </dsp:txBody>
      <dsp:txXfrm>
        <a:off x="2778008" y="579342"/>
        <a:ext cx="3022376" cy="1876589"/>
      </dsp:txXfrm>
    </dsp:sp>
    <dsp:sp modelId="{B3B254E9-7D2A-40A6-8F4C-55C20A080E80}">
      <dsp:nvSpPr>
        <dsp:cNvPr id="0" name=""/>
        <dsp:cNvSpPr/>
      </dsp:nvSpPr>
      <dsp:spPr>
        <a:xfrm>
          <a:off x="847" y="3095928"/>
          <a:ext cx="1511402" cy="1993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A34D5-B75C-4F16-ABE2-6428249BB75B}">
      <dsp:nvSpPr>
        <dsp:cNvPr id="0" name=""/>
        <dsp:cNvSpPr/>
      </dsp:nvSpPr>
      <dsp:spPr>
        <a:xfrm>
          <a:off x="349641" y="3427282"/>
          <a:ext cx="1511402" cy="199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Pemilihan</a:t>
          </a:r>
          <a:r>
            <a:rPr lang="en-US" sz="1700" kern="1200" dirty="0" smtClean="0"/>
            <a:t> </a:t>
          </a:r>
          <a:r>
            <a:rPr lang="en-US" sz="1700" kern="1200" dirty="0" err="1" smtClean="0"/>
            <a:t>kata</a:t>
          </a:r>
          <a:r>
            <a:rPr lang="en-US" sz="1700" kern="1200" dirty="0" smtClean="0"/>
            <a:t> </a:t>
          </a:r>
          <a:r>
            <a:rPr lang="en-US" sz="1700" kern="1200" dirty="0" err="1" smtClean="0"/>
            <a:t>dengan</a:t>
          </a:r>
          <a:r>
            <a:rPr lang="en-US" sz="1700" kern="1200" dirty="0" smtClean="0"/>
            <a:t> </a:t>
          </a:r>
          <a:r>
            <a:rPr lang="en-US" sz="1700" kern="1200" dirty="0" err="1" smtClean="0"/>
            <a:t>makna</a:t>
          </a:r>
          <a:r>
            <a:rPr lang="en-US" sz="1700" kern="1200" dirty="0" smtClean="0"/>
            <a:t> yang </a:t>
          </a:r>
          <a:r>
            <a:rPr lang="en-US" sz="1700" kern="1200" dirty="0" err="1" smtClean="0"/>
            <a:t>tepat</a:t>
          </a:r>
          <a:endParaRPr lang="en-US" sz="1700" kern="1200" dirty="0"/>
        </a:p>
      </dsp:txBody>
      <dsp:txXfrm>
        <a:off x="393908" y="3471549"/>
        <a:ext cx="1422868" cy="1904821"/>
      </dsp:txXfrm>
    </dsp:sp>
    <dsp:sp modelId="{4FB9730D-60B9-4B59-B271-96AA864F3DD2}">
      <dsp:nvSpPr>
        <dsp:cNvPr id="0" name=""/>
        <dsp:cNvSpPr/>
      </dsp:nvSpPr>
      <dsp:spPr>
        <a:xfrm>
          <a:off x="2209837" y="3095928"/>
          <a:ext cx="1700285" cy="1993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C86BE-DA04-4F63-AD6B-6033FE46F985}">
      <dsp:nvSpPr>
        <dsp:cNvPr id="0" name=""/>
        <dsp:cNvSpPr/>
      </dsp:nvSpPr>
      <dsp:spPr>
        <a:xfrm>
          <a:off x="2558631" y="3427282"/>
          <a:ext cx="1700285" cy="199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Pemilihan</a:t>
          </a:r>
          <a:r>
            <a:rPr lang="en-US" sz="1700" kern="1200" dirty="0" smtClean="0"/>
            <a:t> </a:t>
          </a:r>
          <a:r>
            <a:rPr lang="en-US" sz="1700" kern="1200" dirty="0" err="1" smtClean="0"/>
            <a:t>kata</a:t>
          </a:r>
          <a:r>
            <a:rPr lang="en-US" sz="1700" kern="1200" dirty="0" smtClean="0"/>
            <a:t> yang </a:t>
          </a:r>
          <a:r>
            <a:rPr lang="en-US" sz="1700" kern="1200" dirty="0" err="1" smtClean="0"/>
            <a:t>derajat</a:t>
          </a:r>
          <a:r>
            <a:rPr lang="en-US" sz="1700" kern="1200" dirty="0" smtClean="0"/>
            <a:t> </a:t>
          </a:r>
          <a:r>
            <a:rPr lang="en-US" sz="1700" kern="1200" dirty="0" err="1" smtClean="0"/>
            <a:t>kemanfaatan</a:t>
          </a:r>
          <a:r>
            <a:rPr lang="en-US" sz="1700" kern="1200" dirty="0" smtClean="0"/>
            <a:t> optimal</a:t>
          </a:r>
          <a:endParaRPr lang="en-US" sz="1700" kern="1200" dirty="0"/>
        </a:p>
      </dsp:txBody>
      <dsp:txXfrm>
        <a:off x="2608431" y="3477082"/>
        <a:ext cx="1600685" cy="1893755"/>
      </dsp:txXfrm>
    </dsp:sp>
    <dsp:sp modelId="{81973524-F8C9-4731-8D6A-F0967F126EAD}">
      <dsp:nvSpPr>
        <dsp:cNvPr id="0" name=""/>
        <dsp:cNvSpPr/>
      </dsp:nvSpPr>
      <dsp:spPr>
        <a:xfrm>
          <a:off x="4607709" y="3095928"/>
          <a:ext cx="1287330" cy="1993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2937AC-2CEB-4727-9720-2F38EB491062}">
      <dsp:nvSpPr>
        <dsp:cNvPr id="0" name=""/>
        <dsp:cNvSpPr/>
      </dsp:nvSpPr>
      <dsp:spPr>
        <a:xfrm>
          <a:off x="4956503" y="3427282"/>
          <a:ext cx="1287330" cy="199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Pemilihan</a:t>
          </a:r>
          <a:r>
            <a:rPr lang="en-US" sz="1700" kern="1200" dirty="0" smtClean="0"/>
            <a:t> </a:t>
          </a:r>
          <a:r>
            <a:rPr lang="en-US" sz="1700" kern="1200" dirty="0" err="1" smtClean="0"/>
            <a:t>pronomina</a:t>
          </a:r>
          <a:r>
            <a:rPr lang="en-US" sz="1700" kern="1200" dirty="0" smtClean="0"/>
            <a:t> yang </a:t>
          </a:r>
          <a:r>
            <a:rPr lang="en-US" sz="1700" kern="1200" dirty="0" err="1" smtClean="0"/>
            <a:t>tepat</a:t>
          </a:r>
          <a:endParaRPr lang="en-US" sz="1700" kern="1200" dirty="0"/>
        </a:p>
      </dsp:txBody>
      <dsp:txXfrm>
        <a:off x="4994208" y="3464987"/>
        <a:ext cx="1211920" cy="1917945"/>
      </dsp:txXfrm>
    </dsp:sp>
    <dsp:sp modelId="{3FE49FCF-14A7-4C05-B9D5-1B9A833EA9DD}">
      <dsp:nvSpPr>
        <dsp:cNvPr id="0" name=""/>
        <dsp:cNvSpPr/>
      </dsp:nvSpPr>
      <dsp:spPr>
        <a:xfrm>
          <a:off x="6592627" y="3095928"/>
          <a:ext cx="1287330" cy="199335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17AF8-4FF9-4BCA-B995-763CA0E16E8A}">
      <dsp:nvSpPr>
        <dsp:cNvPr id="0" name=""/>
        <dsp:cNvSpPr/>
      </dsp:nvSpPr>
      <dsp:spPr>
        <a:xfrm>
          <a:off x="6941421" y="3427282"/>
          <a:ext cx="1287330" cy="199335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Pemilihan</a:t>
          </a:r>
          <a:r>
            <a:rPr lang="en-US" sz="1700" kern="1200" dirty="0" smtClean="0"/>
            <a:t> </a:t>
          </a:r>
          <a:r>
            <a:rPr lang="en-US" sz="1700" kern="1200" dirty="0" err="1" smtClean="0"/>
            <a:t>honorifik</a:t>
          </a:r>
          <a:r>
            <a:rPr lang="en-US" sz="1700" kern="1200" dirty="0" smtClean="0"/>
            <a:t> yang </a:t>
          </a:r>
          <a:r>
            <a:rPr lang="en-US" sz="1700" kern="1200" dirty="0" err="1" smtClean="0"/>
            <a:t>tepat</a:t>
          </a:r>
          <a:endParaRPr lang="en-US" sz="1700" kern="1200" dirty="0"/>
        </a:p>
      </dsp:txBody>
      <dsp:txXfrm>
        <a:off x="6979126" y="3464987"/>
        <a:ext cx="1211920" cy="1917945"/>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A4CC75-FE19-4F42-BC06-29A752033743}">
      <dsp:nvSpPr>
        <dsp:cNvPr id="0" name=""/>
        <dsp:cNvSpPr/>
      </dsp:nvSpPr>
      <dsp:spPr>
        <a:xfrm>
          <a:off x="5394" y="477640"/>
          <a:ext cx="5968868" cy="7353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lvl="0" algn="ctr" defTabSz="1822450">
            <a:lnSpc>
              <a:spcPct val="90000"/>
            </a:lnSpc>
            <a:spcBef>
              <a:spcPct val="0"/>
            </a:spcBef>
            <a:spcAft>
              <a:spcPct val="35000"/>
            </a:spcAft>
          </a:pPr>
          <a:r>
            <a:rPr lang="en-US" sz="4100" kern="1200" dirty="0" err="1" smtClean="0"/>
            <a:t>Pemerolehan</a:t>
          </a:r>
          <a:r>
            <a:rPr lang="en-US" sz="4100" kern="1200" dirty="0" smtClean="0"/>
            <a:t> </a:t>
          </a:r>
          <a:r>
            <a:rPr lang="en-US" sz="4100" kern="1200" dirty="0" err="1" smtClean="0"/>
            <a:t>bahasa</a:t>
          </a:r>
          <a:endParaRPr lang="en-US" sz="4100" kern="1200" dirty="0"/>
        </a:p>
      </dsp:txBody>
      <dsp:txXfrm>
        <a:off x="26932" y="499178"/>
        <a:ext cx="5925792" cy="692270"/>
      </dsp:txXfrm>
    </dsp:sp>
    <dsp:sp modelId="{3C0D3C92-DDAF-4204-8F61-72D0DB278651}">
      <dsp:nvSpPr>
        <dsp:cNvPr id="0" name=""/>
        <dsp:cNvSpPr/>
      </dsp:nvSpPr>
      <dsp:spPr>
        <a:xfrm>
          <a:off x="602281" y="1212986"/>
          <a:ext cx="596886" cy="551510"/>
        </a:xfrm>
        <a:custGeom>
          <a:avLst/>
          <a:gdLst/>
          <a:ahLst/>
          <a:cxnLst/>
          <a:rect l="0" t="0" r="0" b="0"/>
          <a:pathLst>
            <a:path>
              <a:moveTo>
                <a:pt x="0" y="0"/>
              </a:moveTo>
              <a:lnTo>
                <a:pt x="0" y="551510"/>
              </a:lnTo>
              <a:lnTo>
                <a:pt x="596886" y="55151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68D55F-F713-4535-BD3A-714C9D3A61EB}">
      <dsp:nvSpPr>
        <dsp:cNvPr id="0" name=""/>
        <dsp:cNvSpPr/>
      </dsp:nvSpPr>
      <dsp:spPr>
        <a:xfrm>
          <a:off x="1199168" y="1396823"/>
          <a:ext cx="7267955" cy="7353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err="1" smtClean="0"/>
            <a:t>Bayi</a:t>
          </a:r>
          <a:r>
            <a:rPr lang="en-US" sz="2000" kern="1200" dirty="0" smtClean="0"/>
            <a:t> : </a:t>
          </a:r>
          <a:r>
            <a:rPr lang="en-US" sz="2000" kern="1200" dirty="0" err="1" smtClean="0"/>
            <a:t>berceloteh</a:t>
          </a:r>
          <a:r>
            <a:rPr lang="en-US" sz="2000" kern="1200" dirty="0" smtClean="0"/>
            <a:t>, </a:t>
          </a:r>
          <a:r>
            <a:rPr lang="en-US" sz="2000" kern="1200" dirty="0" err="1" smtClean="0"/>
            <a:t>mendekut</a:t>
          </a:r>
          <a:r>
            <a:rPr lang="en-US" sz="2000" kern="1200" dirty="0" smtClean="0"/>
            <a:t> </a:t>
          </a:r>
          <a:r>
            <a:rPr lang="en-US" sz="2000" kern="1200" dirty="0" err="1" smtClean="0"/>
            <a:t>menangis</a:t>
          </a:r>
          <a:r>
            <a:rPr lang="en-US" sz="2000" kern="1200" dirty="0" smtClean="0"/>
            <a:t> </a:t>
          </a:r>
          <a:r>
            <a:rPr lang="en-US" sz="2000" kern="1200" dirty="0" err="1" smtClean="0"/>
            <a:t>untuk</a:t>
          </a:r>
          <a:r>
            <a:rPr lang="en-US" sz="2000" kern="1200" dirty="0" smtClean="0"/>
            <a:t> </a:t>
          </a:r>
          <a:r>
            <a:rPr lang="en-US" sz="2000" kern="1200" dirty="0" err="1" smtClean="0"/>
            <a:t>menyampaikan</a:t>
          </a:r>
          <a:r>
            <a:rPr lang="en-US" sz="2000" kern="1200" dirty="0" smtClean="0"/>
            <a:t> </a:t>
          </a:r>
          <a:r>
            <a:rPr lang="en-US" sz="2000" kern="1200" dirty="0" err="1" smtClean="0"/>
            <a:t>pesan</a:t>
          </a:r>
          <a:r>
            <a:rPr lang="en-US" sz="2000" kern="1200" dirty="0" smtClean="0"/>
            <a:t>, </a:t>
          </a:r>
          <a:r>
            <a:rPr lang="en-US" sz="2000" kern="1200" dirty="0" err="1" smtClean="0"/>
            <a:t>dan</a:t>
          </a:r>
          <a:r>
            <a:rPr lang="en-US" sz="2000" kern="1200" dirty="0" smtClean="0"/>
            <a:t> </a:t>
          </a:r>
          <a:r>
            <a:rPr lang="en-US" sz="2000" kern="1200" dirty="0" err="1" smtClean="0"/>
            <a:t>lebih</a:t>
          </a:r>
          <a:r>
            <a:rPr lang="en-US" sz="2000" kern="1200" dirty="0" smtClean="0"/>
            <a:t> </a:t>
          </a:r>
          <a:r>
            <a:rPr lang="en-US" sz="2000" kern="1200" dirty="0" err="1" smtClean="0"/>
            <a:t>banyak</a:t>
          </a:r>
          <a:r>
            <a:rPr lang="en-US" sz="2000" kern="1200" dirty="0" smtClean="0"/>
            <a:t> </a:t>
          </a:r>
          <a:r>
            <a:rPr lang="en-US" sz="2000" kern="1200" dirty="0" err="1" smtClean="0"/>
            <a:t>menerima</a:t>
          </a:r>
          <a:r>
            <a:rPr lang="en-US" sz="2000" kern="1200" dirty="0" smtClean="0"/>
            <a:t> </a:t>
          </a:r>
          <a:r>
            <a:rPr lang="en-US" sz="2400" kern="1200" dirty="0" err="1" smtClean="0"/>
            <a:t>pesan</a:t>
          </a:r>
          <a:endParaRPr lang="en-US" sz="2400" kern="1200" dirty="0"/>
        </a:p>
      </dsp:txBody>
      <dsp:txXfrm>
        <a:off x="1220706" y="1418361"/>
        <a:ext cx="7224879" cy="692270"/>
      </dsp:txXfrm>
    </dsp:sp>
    <dsp:sp modelId="{305D1656-089A-48D0-9827-38B2346501C8}">
      <dsp:nvSpPr>
        <dsp:cNvPr id="0" name=""/>
        <dsp:cNvSpPr/>
      </dsp:nvSpPr>
      <dsp:spPr>
        <a:xfrm>
          <a:off x="602281" y="1212986"/>
          <a:ext cx="596886" cy="1470693"/>
        </a:xfrm>
        <a:custGeom>
          <a:avLst/>
          <a:gdLst/>
          <a:ahLst/>
          <a:cxnLst/>
          <a:rect l="0" t="0" r="0" b="0"/>
          <a:pathLst>
            <a:path>
              <a:moveTo>
                <a:pt x="0" y="0"/>
              </a:moveTo>
              <a:lnTo>
                <a:pt x="0" y="1470693"/>
              </a:lnTo>
              <a:lnTo>
                <a:pt x="596886" y="147069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C8D6B8-D957-4F14-B6F6-0B5975D9A2ED}">
      <dsp:nvSpPr>
        <dsp:cNvPr id="0" name=""/>
        <dsp:cNvSpPr/>
      </dsp:nvSpPr>
      <dsp:spPr>
        <a:xfrm>
          <a:off x="1199168" y="2316006"/>
          <a:ext cx="5471214" cy="7353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err="1" smtClean="0"/>
            <a:t>Satu</a:t>
          </a:r>
          <a:r>
            <a:rPr lang="en-US" sz="2100" kern="1200" dirty="0" smtClean="0"/>
            <a:t> </a:t>
          </a:r>
          <a:r>
            <a:rPr lang="en-US" sz="2100" kern="1200" dirty="0" err="1" smtClean="0"/>
            <a:t>tahun</a:t>
          </a:r>
          <a:r>
            <a:rPr lang="en-US" sz="2100" kern="1200" dirty="0" smtClean="0"/>
            <a:t> </a:t>
          </a:r>
          <a:r>
            <a:rPr lang="en-US" sz="2100" kern="1200" dirty="0" err="1" smtClean="0"/>
            <a:t>berusaha</a:t>
          </a:r>
          <a:r>
            <a:rPr lang="en-US" sz="2100" kern="1200" dirty="0" smtClean="0"/>
            <a:t> </a:t>
          </a:r>
          <a:r>
            <a:rPr lang="en-US" sz="2100" kern="1200" dirty="0" err="1" smtClean="0"/>
            <a:t>menirukan</a:t>
          </a:r>
          <a:r>
            <a:rPr lang="en-US" sz="2100" kern="1200" dirty="0" smtClean="0"/>
            <a:t> </a:t>
          </a:r>
          <a:r>
            <a:rPr lang="en-US" sz="2100" kern="1200" dirty="0" err="1" smtClean="0"/>
            <a:t>kata-kata</a:t>
          </a:r>
          <a:r>
            <a:rPr lang="en-US" sz="2100" kern="1200" dirty="0" smtClean="0"/>
            <a:t> </a:t>
          </a:r>
          <a:r>
            <a:rPr lang="en-US" sz="2100" kern="1200" dirty="0" err="1" smtClean="0"/>
            <a:t>dan</a:t>
          </a:r>
          <a:r>
            <a:rPr lang="en-US" sz="2100" kern="1200" dirty="0" smtClean="0"/>
            <a:t> </a:t>
          </a:r>
          <a:r>
            <a:rPr lang="en-US" sz="2100" kern="1200" dirty="0" err="1" smtClean="0"/>
            <a:t>suara</a:t>
          </a:r>
          <a:r>
            <a:rPr lang="en-US" sz="2100" kern="1200" dirty="0" smtClean="0"/>
            <a:t> yang </a:t>
          </a:r>
          <a:r>
            <a:rPr lang="en-US" sz="2100" kern="1200" dirty="0" err="1" smtClean="0"/>
            <a:t>didengar</a:t>
          </a:r>
          <a:r>
            <a:rPr lang="en-US" sz="2100" kern="1200" dirty="0" smtClean="0"/>
            <a:t>  </a:t>
          </a:r>
          <a:endParaRPr lang="en-US" sz="2100" kern="1200" dirty="0"/>
        </a:p>
      </dsp:txBody>
      <dsp:txXfrm>
        <a:off x="1220706" y="2337544"/>
        <a:ext cx="5428138" cy="692270"/>
      </dsp:txXfrm>
    </dsp:sp>
    <dsp:sp modelId="{7811CB18-0C3E-4A58-9F0E-D7003CA63287}">
      <dsp:nvSpPr>
        <dsp:cNvPr id="0" name=""/>
        <dsp:cNvSpPr/>
      </dsp:nvSpPr>
      <dsp:spPr>
        <a:xfrm>
          <a:off x="602281" y="1212986"/>
          <a:ext cx="596886" cy="2389876"/>
        </a:xfrm>
        <a:custGeom>
          <a:avLst/>
          <a:gdLst/>
          <a:ahLst/>
          <a:cxnLst/>
          <a:rect l="0" t="0" r="0" b="0"/>
          <a:pathLst>
            <a:path>
              <a:moveTo>
                <a:pt x="0" y="0"/>
              </a:moveTo>
              <a:lnTo>
                <a:pt x="0" y="2389876"/>
              </a:lnTo>
              <a:lnTo>
                <a:pt x="596886" y="23898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10D96C-F41B-4187-BBC1-590B1280EF3A}">
      <dsp:nvSpPr>
        <dsp:cNvPr id="0" name=""/>
        <dsp:cNvSpPr/>
      </dsp:nvSpPr>
      <dsp:spPr>
        <a:xfrm>
          <a:off x="1199168" y="3235190"/>
          <a:ext cx="6699267" cy="7353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smtClean="0"/>
            <a:t>Usia 18 bulan berlipat ganda, mulai muncul kalimat dua atau tiga kata/ ujaran telegrafis (bergaya telegram)</a:t>
          </a:r>
          <a:endParaRPr lang="en-US" sz="2100" kern="1200" dirty="0" smtClean="0"/>
        </a:p>
      </dsp:txBody>
      <dsp:txXfrm>
        <a:off x="1220706" y="3256728"/>
        <a:ext cx="6656191" cy="692270"/>
      </dsp:txXfrm>
    </dsp:sp>
    <dsp:sp modelId="{5C7D5381-4034-4B6A-8A22-912B5EA552FA}">
      <dsp:nvSpPr>
        <dsp:cNvPr id="0" name=""/>
        <dsp:cNvSpPr/>
      </dsp:nvSpPr>
      <dsp:spPr>
        <a:xfrm>
          <a:off x="602281" y="1212986"/>
          <a:ext cx="596886" cy="3309060"/>
        </a:xfrm>
        <a:custGeom>
          <a:avLst/>
          <a:gdLst/>
          <a:ahLst/>
          <a:cxnLst/>
          <a:rect l="0" t="0" r="0" b="0"/>
          <a:pathLst>
            <a:path>
              <a:moveTo>
                <a:pt x="0" y="0"/>
              </a:moveTo>
              <a:lnTo>
                <a:pt x="0" y="3309060"/>
              </a:lnTo>
              <a:lnTo>
                <a:pt x="596886" y="33090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358829-7B04-472A-81F5-5237DC8AFD0C}">
      <dsp:nvSpPr>
        <dsp:cNvPr id="0" name=""/>
        <dsp:cNvSpPr/>
      </dsp:nvSpPr>
      <dsp:spPr>
        <a:xfrm>
          <a:off x="1199168" y="4154373"/>
          <a:ext cx="6995182" cy="7353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err="1" smtClean="0"/>
            <a:t>Usia</a:t>
          </a:r>
          <a:r>
            <a:rPr lang="en-US" sz="2100" kern="1200" dirty="0" smtClean="0"/>
            <a:t> </a:t>
          </a:r>
          <a:r>
            <a:rPr lang="en-US" sz="2100" kern="1200" dirty="0" err="1" smtClean="0"/>
            <a:t>dua</a:t>
          </a:r>
          <a:r>
            <a:rPr lang="en-US" sz="2100" kern="1200" dirty="0" smtClean="0"/>
            <a:t> </a:t>
          </a:r>
          <a:r>
            <a:rPr lang="en-US" sz="2100" kern="1200" dirty="0" err="1" smtClean="0"/>
            <a:t>tahun</a:t>
          </a:r>
          <a:r>
            <a:rPr lang="en-US" sz="2100" kern="1200" dirty="0" smtClean="0"/>
            <a:t> </a:t>
          </a:r>
          <a:r>
            <a:rPr lang="en-US" sz="2100" kern="1200" dirty="0" err="1" smtClean="0"/>
            <a:t>pemahaman</a:t>
          </a:r>
          <a:r>
            <a:rPr lang="en-US" sz="2100" kern="1200" dirty="0" smtClean="0"/>
            <a:t> </a:t>
          </a:r>
          <a:r>
            <a:rPr lang="en-US" sz="2100" kern="1200" dirty="0" err="1" smtClean="0"/>
            <a:t>dan</a:t>
          </a:r>
          <a:r>
            <a:rPr lang="en-US" sz="2100" kern="1200" dirty="0" smtClean="0"/>
            <a:t> </a:t>
          </a:r>
          <a:r>
            <a:rPr lang="en-US" sz="2100" kern="1200" dirty="0" err="1" smtClean="0"/>
            <a:t>kecakapan</a:t>
          </a:r>
          <a:r>
            <a:rPr lang="en-US" sz="2100" kern="1200" dirty="0" smtClean="0"/>
            <a:t> </a:t>
          </a:r>
          <a:r>
            <a:rPr lang="en-US" sz="2100" kern="1200" dirty="0" err="1" smtClean="0"/>
            <a:t>bertutur</a:t>
          </a:r>
          <a:r>
            <a:rPr lang="en-US" sz="2100" kern="1200" dirty="0" smtClean="0"/>
            <a:t> </a:t>
          </a:r>
          <a:r>
            <a:rPr lang="en-US" sz="2100" kern="1200" dirty="0" err="1" smtClean="0"/>
            <a:t>lebih</a:t>
          </a:r>
          <a:r>
            <a:rPr lang="en-US" sz="2100" kern="1200" dirty="0" smtClean="0"/>
            <a:t> </a:t>
          </a:r>
          <a:r>
            <a:rPr lang="en-US" sz="2100" kern="1200" dirty="0" err="1" smtClean="0"/>
            <a:t>canggih</a:t>
          </a:r>
          <a:r>
            <a:rPr lang="en-US" sz="2100" kern="1200" dirty="0" smtClean="0"/>
            <a:t>, </a:t>
          </a:r>
          <a:r>
            <a:rPr lang="en-US" sz="2100" kern="1200" dirty="0" err="1" smtClean="0"/>
            <a:t>dapat</a:t>
          </a:r>
          <a:r>
            <a:rPr lang="en-US" sz="2100" kern="1200" dirty="0" smtClean="0"/>
            <a:t> </a:t>
          </a:r>
          <a:r>
            <a:rPr lang="en-US" sz="2100" kern="1200" dirty="0" err="1" smtClean="0"/>
            <a:t>membuat</a:t>
          </a:r>
          <a:r>
            <a:rPr lang="en-US" sz="2100" kern="1200" dirty="0" smtClean="0"/>
            <a:t> </a:t>
          </a:r>
          <a:r>
            <a:rPr lang="en-US" sz="2100" kern="1200" dirty="0" err="1" smtClean="0"/>
            <a:t>kalimat</a:t>
          </a:r>
          <a:r>
            <a:rPr lang="en-US" sz="2100" kern="1200" dirty="0" smtClean="0"/>
            <a:t> </a:t>
          </a:r>
          <a:r>
            <a:rPr lang="en-US" sz="2100" kern="1200" dirty="0" err="1" smtClean="0"/>
            <a:t>tanya</a:t>
          </a:r>
          <a:r>
            <a:rPr lang="en-US" sz="2100" kern="1200" dirty="0" smtClean="0"/>
            <a:t>, </a:t>
          </a:r>
          <a:r>
            <a:rPr lang="en-US" sz="2100" kern="1200" dirty="0" err="1" smtClean="0"/>
            <a:t>pernyataan</a:t>
          </a:r>
          <a:r>
            <a:rPr lang="en-US" sz="2100" kern="1200" dirty="0" smtClean="0"/>
            <a:t> </a:t>
          </a:r>
          <a:r>
            <a:rPr lang="en-US" sz="2100" kern="1200" dirty="0" err="1" smtClean="0"/>
            <a:t>negatif</a:t>
          </a:r>
          <a:endParaRPr lang="en-US" sz="2100" kern="1200" dirty="0"/>
        </a:p>
      </dsp:txBody>
      <dsp:txXfrm>
        <a:off x="1220706" y="4175911"/>
        <a:ext cx="6952106" cy="692270"/>
      </dsp:txXfrm>
    </dsp:sp>
    <dsp:sp modelId="{F682FC10-8A73-48A0-8EF4-A88CBCA91E0E}">
      <dsp:nvSpPr>
        <dsp:cNvPr id="0" name=""/>
        <dsp:cNvSpPr/>
      </dsp:nvSpPr>
      <dsp:spPr>
        <a:xfrm>
          <a:off x="602281" y="1212986"/>
          <a:ext cx="596886" cy="4228243"/>
        </a:xfrm>
        <a:custGeom>
          <a:avLst/>
          <a:gdLst/>
          <a:ahLst/>
          <a:cxnLst/>
          <a:rect l="0" t="0" r="0" b="0"/>
          <a:pathLst>
            <a:path>
              <a:moveTo>
                <a:pt x="0" y="0"/>
              </a:moveTo>
              <a:lnTo>
                <a:pt x="0" y="4228243"/>
              </a:lnTo>
              <a:lnTo>
                <a:pt x="596886" y="42282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070F86-50EA-4809-9108-53A5A9AAABB9}">
      <dsp:nvSpPr>
        <dsp:cNvPr id="0" name=""/>
        <dsp:cNvSpPr/>
      </dsp:nvSpPr>
      <dsp:spPr>
        <a:xfrm>
          <a:off x="1199168" y="5073557"/>
          <a:ext cx="6995182" cy="7353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en-US" sz="2100" kern="1200" dirty="0" err="1" smtClean="0"/>
            <a:t>Usia</a:t>
          </a:r>
          <a:r>
            <a:rPr lang="en-US" sz="2100" kern="1200" dirty="0" smtClean="0"/>
            <a:t> </a:t>
          </a:r>
          <a:r>
            <a:rPr lang="en-US" sz="2100" kern="1200" dirty="0" err="1" smtClean="0"/>
            <a:t>tiga</a:t>
          </a:r>
          <a:r>
            <a:rPr lang="en-US" sz="2100" kern="1200" dirty="0" smtClean="0"/>
            <a:t> </a:t>
          </a:r>
          <a:r>
            <a:rPr lang="en-US" sz="2100" kern="1200" dirty="0" err="1" smtClean="0"/>
            <a:t>tahun</a:t>
          </a:r>
          <a:r>
            <a:rPr lang="en-US" sz="2100" kern="1200" dirty="0" smtClean="0"/>
            <a:t> </a:t>
          </a:r>
          <a:r>
            <a:rPr lang="en-US" sz="2100" kern="1200" dirty="0" err="1" smtClean="0"/>
            <a:t>kuantitas</a:t>
          </a:r>
          <a:r>
            <a:rPr lang="en-US" sz="2100" kern="1200" dirty="0" smtClean="0"/>
            <a:t> </a:t>
          </a:r>
          <a:r>
            <a:rPr lang="en-US" sz="2100" kern="1200" dirty="0" err="1" smtClean="0"/>
            <a:t>masukan</a:t>
          </a:r>
          <a:r>
            <a:rPr lang="en-US" sz="2100" kern="1200" dirty="0" smtClean="0"/>
            <a:t> </a:t>
          </a:r>
          <a:r>
            <a:rPr lang="en-US" sz="2100" kern="1200" dirty="0" err="1" smtClean="0"/>
            <a:t>dan</a:t>
          </a:r>
          <a:r>
            <a:rPr lang="en-US" sz="2100" kern="1200" dirty="0" smtClean="0"/>
            <a:t> </a:t>
          </a:r>
          <a:r>
            <a:rPr lang="en-US" sz="2100" kern="1200" dirty="0" err="1" smtClean="0"/>
            <a:t>produksi</a:t>
          </a:r>
          <a:r>
            <a:rPr lang="en-US" sz="2100" kern="1200" dirty="0" smtClean="0"/>
            <a:t> </a:t>
          </a:r>
          <a:r>
            <a:rPr lang="en-US" sz="2100" kern="1200" dirty="0" err="1" smtClean="0"/>
            <a:t>linguistik</a:t>
          </a:r>
          <a:r>
            <a:rPr lang="en-US" sz="2100" kern="1200" dirty="0" smtClean="0"/>
            <a:t> </a:t>
          </a:r>
          <a:r>
            <a:rPr lang="en-US" sz="2100" kern="1200" dirty="0" err="1" smtClean="0"/>
            <a:t>luar</a:t>
          </a:r>
          <a:r>
            <a:rPr lang="en-US" sz="2100" kern="1200" dirty="0" smtClean="0"/>
            <a:t> </a:t>
          </a:r>
          <a:r>
            <a:rPr lang="en-US" sz="2100" kern="1200" dirty="0" err="1" smtClean="0"/>
            <a:t>biasa</a:t>
          </a:r>
          <a:r>
            <a:rPr lang="en-US" sz="2100" kern="1200" dirty="0" smtClean="0"/>
            <a:t>, </a:t>
          </a:r>
          <a:r>
            <a:rPr lang="en-US" sz="2100" kern="1200" dirty="0" err="1" smtClean="0"/>
            <a:t>sangat</a:t>
          </a:r>
          <a:r>
            <a:rPr lang="en-US" sz="2100" kern="1200" dirty="0" smtClean="0"/>
            <a:t> </a:t>
          </a:r>
          <a:r>
            <a:rPr lang="en-US" sz="2100" kern="1200" dirty="0" err="1" smtClean="0"/>
            <a:t>kreatif</a:t>
          </a:r>
          <a:r>
            <a:rPr lang="en-US" sz="2100" kern="1200" dirty="0" smtClean="0"/>
            <a:t> </a:t>
          </a:r>
          <a:r>
            <a:rPr lang="en-US" sz="2100" kern="1200" dirty="0" err="1" smtClean="0"/>
            <a:t>mulai</a:t>
          </a:r>
          <a:r>
            <a:rPr lang="en-US" sz="2100" kern="1200" dirty="0" smtClean="0"/>
            <a:t> </a:t>
          </a:r>
          <a:r>
            <a:rPr lang="en-US" sz="2100" kern="1200" dirty="0" err="1" smtClean="0"/>
            <a:t>kalimat</a:t>
          </a:r>
          <a:r>
            <a:rPr lang="en-US" sz="2100" kern="1200" dirty="0" smtClean="0"/>
            <a:t> </a:t>
          </a:r>
          <a:r>
            <a:rPr lang="en-US" sz="2100" kern="1200" dirty="0" err="1" smtClean="0"/>
            <a:t>kompleks</a:t>
          </a:r>
          <a:endParaRPr lang="en-US" sz="2100" kern="1200" dirty="0"/>
        </a:p>
      </dsp:txBody>
      <dsp:txXfrm>
        <a:off x="1220706" y="5095095"/>
        <a:ext cx="6952106" cy="692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47C87-B7C4-43DE-BC8F-2373E368111D}">
      <dsp:nvSpPr>
        <dsp:cNvPr id="0" name=""/>
        <dsp:cNvSpPr/>
      </dsp:nvSpPr>
      <dsp:spPr>
        <a:xfrm rot="5400000">
          <a:off x="-223932" y="224146"/>
          <a:ext cx="1492881" cy="10450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id-ID" sz="900" kern="1200" dirty="0" smtClean="0"/>
            <a:t>Bahasa diperoleh secara turun temurun</a:t>
          </a:r>
          <a:endParaRPr lang="id-ID" sz="900" kern="1200" dirty="0"/>
        </a:p>
      </dsp:txBody>
      <dsp:txXfrm rot="-5400000">
        <a:off x="1" y="522721"/>
        <a:ext cx="1045016" cy="447865"/>
      </dsp:txXfrm>
    </dsp:sp>
    <dsp:sp modelId="{0533D765-DE76-4207-BD6C-AA7BC427AC48}">
      <dsp:nvSpPr>
        <dsp:cNvPr id="0" name=""/>
        <dsp:cNvSpPr/>
      </dsp:nvSpPr>
      <dsp:spPr>
        <a:xfrm rot="5400000">
          <a:off x="4150038" y="-3107104"/>
          <a:ext cx="970372" cy="71845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Bahasa diperoleh dari generasi satu ke generasi lainnya, tetapi bahasa anak tergantung bahasa masukan yang diterimanya</a:t>
          </a:r>
          <a:endParaRPr lang="id-ID" sz="2000" kern="1200" dirty="0"/>
        </a:p>
      </dsp:txBody>
      <dsp:txXfrm rot="-5400000">
        <a:off x="1042933" y="47371"/>
        <a:ext cx="7137213" cy="875632"/>
      </dsp:txXfrm>
    </dsp:sp>
    <dsp:sp modelId="{23018F57-521F-4BFE-8176-94B6EA2BFC37}">
      <dsp:nvSpPr>
        <dsp:cNvPr id="0" name=""/>
        <dsp:cNvSpPr/>
      </dsp:nvSpPr>
      <dsp:spPr>
        <a:xfrm rot="5400000">
          <a:off x="-223932" y="1572645"/>
          <a:ext cx="1492881" cy="10450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id-ID" sz="900" kern="1200" dirty="0" smtClean="0"/>
            <a:t>Hubungan kata dengan yang dilambangi arbitrer</a:t>
          </a:r>
          <a:endParaRPr lang="id-ID" sz="900" kern="1200" dirty="0"/>
        </a:p>
      </dsp:txBody>
      <dsp:txXfrm rot="-5400000">
        <a:off x="1" y="1871220"/>
        <a:ext cx="1045016" cy="447865"/>
      </dsp:txXfrm>
    </dsp:sp>
    <dsp:sp modelId="{C8B30657-213A-4856-BCF1-7D22DA4AFFAF}">
      <dsp:nvSpPr>
        <dsp:cNvPr id="0" name=""/>
        <dsp:cNvSpPr/>
      </dsp:nvSpPr>
      <dsp:spPr>
        <a:xfrm rot="5400000">
          <a:off x="4150038" y="-1749784"/>
          <a:ext cx="970372" cy="71845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Tidak ada hubungan secara langsung antara penanda dan yang ditandai</a:t>
          </a:r>
          <a:endParaRPr lang="id-ID" sz="2000" kern="1200" dirty="0"/>
        </a:p>
      </dsp:txBody>
      <dsp:txXfrm rot="-5400000">
        <a:off x="1042933" y="1404691"/>
        <a:ext cx="7137213" cy="875632"/>
      </dsp:txXfrm>
    </dsp:sp>
    <dsp:sp modelId="{FA0F6586-9571-4176-8F2F-6269AB7FA7D7}">
      <dsp:nvSpPr>
        <dsp:cNvPr id="0" name=""/>
        <dsp:cNvSpPr/>
      </dsp:nvSpPr>
      <dsp:spPr>
        <a:xfrm rot="5400000">
          <a:off x="-223932" y="2921143"/>
          <a:ext cx="1492881" cy="10450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id-ID" sz="900" kern="1200" dirty="0" smtClean="0"/>
            <a:t>Memiliki pola dualis</a:t>
          </a:r>
          <a:endParaRPr lang="id-ID" sz="900" kern="1200" dirty="0"/>
        </a:p>
      </dsp:txBody>
      <dsp:txXfrm rot="-5400000">
        <a:off x="1" y="3219718"/>
        <a:ext cx="1045016" cy="447865"/>
      </dsp:txXfrm>
    </dsp:sp>
    <dsp:sp modelId="{1956ED78-472E-4F33-ACC4-7B519B5033B9}">
      <dsp:nvSpPr>
        <dsp:cNvPr id="0" name=""/>
        <dsp:cNvSpPr/>
      </dsp:nvSpPr>
      <dsp:spPr>
        <a:xfrm rot="5400000">
          <a:off x="4150038" y="-392465"/>
          <a:ext cx="970372" cy="71845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Bunyi-bunyi itu sendiri tidak bermakna, akan bermakna jika bergabung dengan bunyi yang lain </a:t>
          </a:r>
          <a:endParaRPr lang="id-ID" sz="2000" kern="1200" dirty="0"/>
        </a:p>
      </dsp:txBody>
      <dsp:txXfrm rot="-5400000">
        <a:off x="1042933" y="2762010"/>
        <a:ext cx="7137213" cy="875632"/>
      </dsp:txXfrm>
    </dsp:sp>
    <dsp:sp modelId="{63E9C6C9-277D-4163-8940-ED9746668FDC}">
      <dsp:nvSpPr>
        <dsp:cNvPr id="0" name=""/>
        <dsp:cNvSpPr/>
      </dsp:nvSpPr>
      <dsp:spPr>
        <a:xfrm rot="5400000">
          <a:off x="-223932" y="4269642"/>
          <a:ext cx="1492881" cy="10450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rtl="0">
            <a:lnSpc>
              <a:spcPct val="90000"/>
            </a:lnSpc>
            <a:spcBef>
              <a:spcPct val="0"/>
            </a:spcBef>
            <a:spcAft>
              <a:spcPct val="35000"/>
            </a:spcAft>
          </a:pPr>
          <a:r>
            <a:rPr lang="id-ID" sz="900" kern="1200" dirty="0" smtClean="0"/>
            <a:t>Memiliki semantisitas</a:t>
          </a:r>
          <a:endParaRPr lang="id-ID" sz="900" kern="1200" dirty="0"/>
        </a:p>
      </dsp:txBody>
      <dsp:txXfrm rot="-5400000">
        <a:off x="1" y="4568217"/>
        <a:ext cx="1045016" cy="447865"/>
      </dsp:txXfrm>
    </dsp:sp>
    <dsp:sp modelId="{52EEE051-B8FE-4778-B7E4-F5B778711912}">
      <dsp:nvSpPr>
        <dsp:cNvPr id="0" name=""/>
        <dsp:cNvSpPr/>
      </dsp:nvSpPr>
      <dsp:spPr>
        <a:xfrm rot="5400000">
          <a:off x="4150038" y="964863"/>
          <a:ext cx="970372" cy="718458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t>Bila nama diberikan kepada suatu benda, maka nama itu akan selalu merujuk ke konsep benda itu meskipun sudah tidak memenuhi syarat untuk konsep itu </a:t>
          </a:r>
          <a:endParaRPr lang="id-ID" sz="2000" kern="1200" dirty="0"/>
        </a:p>
      </dsp:txBody>
      <dsp:txXfrm rot="-5400000">
        <a:off x="1042933" y="4119338"/>
        <a:ext cx="7137213" cy="8756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09F67C-A5D6-45FE-AC51-798C4FCF007F}">
      <dsp:nvSpPr>
        <dsp:cNvPr id="0" name=""/>
        <dsp:cNvSpPr/>
      </dsp:nvSpPr>
      <dsp:spPr>
        <a:xfrm>
          <a:off x="6123176" y="3384668"/>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F3A9AA-DCD1-4CB5-9382-E963D97E164C}">
      <dsp:nvSpPr>
        <dsp:cNvPr id="0" name=""/>
        <dsp:cNvSpPr/>
      </dsp:nvSpPr>
      <dsp:spPr>
        <a:xfrm>
          <a:off x="5071169" y="3384668"/>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A33440-8441-489E-BDA0-A6D8B1C27FDA}">
      <dsp:nvSpPr>
        <dsp:cNvPr id="0" name=""/>
        <dsp:cNvSpPr/>
      </dsp:nvSpPr>
      <dsp:spPr>
        <a:xfrm>
          <a:off x="4019163" y="1790878"/>
          <a:ext cx="2104012" cy="500659"/>
        </a:xfrm>
        <a:custGeom>
          <a:avLst/>
          <a:gdLst/>
          <a:ahLst/>
          <a:cxnLst/>
          <a:rect l="0" t="0" r="0" b="0"/>
          <a:pathLst>
            <a:path>
              <a:moveTo>
                <a:pt x="0" y="0"/>
              </a:moveTo>
              <a:lnTo>
                <a:pt x="0" y="341184"/>
              </a:lnTo>
              <a:lnTo>
                <a:pt x="2104012" y="341184"/>
              </a:lnTo>
              <a:lnTo>
                <a:pt x="2104012"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2AE59E-0121-4101-8CCC-9E0A1FE3CC93}">
      <dsp:nvSpPr>
        <dsp:cNvPr id="0" name=""/>
        <dsp:cNvSpPr/>
      </dsp:nvSpPr>
      <dsp:spPr>
        <a:xfrm>
          <a:off x="1915150" y="3384668"/>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9BC104-0FE7-4D8D-9D10-49E97B2D94BB}">
      <dsp:nvSpPr>
        <dsp:cNvPr id="0" name=""/>
        <dsp:cNvSpPr/>
      </dsp:nvSpPr>
      <dsp:spPr>
        <a:xfrm>
          <a:off x="863143" y="3384668"/>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2E5BC9-3F58-409A-B4A0-588686A660A9}">
      <dsp:nvSpPr>
        <dsp:cNvPr id="0" name=""/>
        <dsp:cNvSpPr/>
      </dsp:nvSpPr>
      <dsp:spPr>
        <a:xfrm>
          <a:off x="1915150" y="1790878"/>
          <a:ext cx="2104012" cy="500659"/>
        </a:xfrm>
        <a:custGeom>
          <a:avLst/>
          <a:gdLst/>
          <a:ahLst/>
          <a:cxnLst/>
          <a:rect l="0" t="0" r="0" b="0"/>
          <a:pathLst>
            <a:path>
              <a:moveTo>
                <a:pt x="2104012" y="0"/>
              </a:moveTo>
              <a:lnTo>
                <a:pt x="2104012"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476053-722E-4C8F-8424-8368E35D3BC9}">
      <dsp:nvSpPr>
        <dsp:cNvPr id="0" name=""/>
        <dsp:cNvSpPr/>
      </dsp:nvSpPr>
      <dsp:spPr>
        <a:xfrm>
          <a:off x="3158430" y="69774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49B7A4-BC37-46C0-ACFA-87AED6FFD467}">
      <dsp:nvSpPr>
        <dsp:cNvPr id="0" name=""/>
        <dsp:cNvSpPr/>
      </dsp:nvSpPr>
      <dsp:spPr>
        <a:xfrm>
          <a:off x="3349704" y="879458"/>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Longitudinal/ Cross-Sectional</a:t>
          </a:r>
          <a:endParaRPr lang="en-US" sz="1900" kern="1200" dirty="0"/>
        </a:p>
      </dsp:txBody>
      <dsp:txXfrm>
        <a:off x="3381721" y="911475"/>
        <a:ext cx="1657431" cy="1029096"/>
      </dsp:txXfrm>
    </dsp:sp>
    <dsp:sp modelId="{162D494B-15F9-4A86-8D1C-A56D834BC4E2}">
      <dsp:nvSpPr>
        <dsp:cNvPr id="0" name=""/>
        <dsp:cNvSpPr/>
      </dsp:nvSpPr>
      <dsp:spPr>
        <a:xfrm>
          <a:off x="1054417" y="229153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5B0531-ACE8-4CD3-AE67-89A0CA8DD509}">
      <dsp:nvSpPr>
        <dsp:cNvPr id="0" name=""/>
        <dsp:cNvSpPr/>
      </dsp:nvSpPr>
      <dsp:spPr>
        <a:xfrm>
          <a:off x="1245691" y="247324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Observasional</a:t>
          </a:r>
          <a:endParaRPr lang="en-US" sz="1900" kern="1200" dirty="0"/>
        </a:p>
      </dsp:txBody>
      <dsp:txXfrm>
        <a:off x="1277708" y="2505264"/>
        <a:ext cx="1657431" cy="1029096"/>
      </dsp:txXfrm>
    </dsp:sp>
    <dsp:sp modelId="{234E4AEB-46B7-4766-9BEA-97F2DDC78BDA}">
      <dsp:nvSpPr>
        <dsp:cNvPr id="0" name=""/>
        <dsp:cNvSpPr/>
      </dsp:nvSpPr>
      <dsp:spPr>
        <a:xfrm>
          <a:off x="2411" y="388532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9CEF54-BEA8-4493-A864-693CEDC4BFEA}">
      <dsp:nvSpPr>
        <dsp:cNvPr id="0" name=""/>
        <dsp:cNvSpPr/>
      </dsp:nvSpPr>
      <dsp:spPr>
        <a:xfrm>
          <a:off x="193684" y="406703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Natural</a:t>
          </a:r>
          <a:endParaRPr lang="en-US" sz="1900" kern="1200" dirty="0"/>
        </a:p>
      </dsp:txBody>
      <dsp:txXfrm>
        <a:off x="225701" y="4099054"/>
        <a:ext cx="1657431" cy="1029096"/>
      </dsp:txXfrm>
    </dsp:sp>
    <dsp:sp modelId="{72F67F95-22D3-49CE-BC92-891580992E1C}">
      <dsp:nvSpPr>
        <dsp:cNvPr id="0" name=""/>
        <dsp:cNvSpPr/>
      </dsp:nvSpPr>
      <dsp:spPr>
        <a:xfrm>
          <a:off x="2106423" y="388532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06AFFD-5CD9-415C-AD38-39D7E159C66D}">
      <dsp:nvSpPr>
        <dsp:cNvPr id="0" name=""/>
        <dsp:cNvSpPr/>
      </dsp:nvSpPr>
      <dsp:spPr>
        <a:xfrm>
          <a:off x="2297697" y="406703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Terkontrol</a:t>
          </a:r>
          <a:endParaRPr lang="en-US" sz="1900" kern="1200" dirty="0"/>
        </a:p>
      </dsp:txBody>
      <dsp:txXfrm>
        <a:off x="2329714" y="4099054"/>
        <a:ext cx="1657431" cy="1029096"/>
      </dsp:txXfrm>
    </dsp:sp>
    <dsp:sp modelId="{E9B49458-235B-4D62-BB66-69A58CF025BF}">
      <dsp:nvSpPr>
        <dsp:cNvPr id="0" name=""/>
        <dsp:cNvSpPr/>
      </dsp:nvSpPr>
      <dsp:spPr>
        <a:xfrm>
          <a:off x="5262443" y="229153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A293BB-7F88-4954-8C9F-EAA10CA85503}">
      <dsp:nvSpPr>
        <dsp:cNvPr id="0" name=""/>
        <dsp:cNvSpPr/>
      </dsp:nvSpPr>
      <dsp:spPr>
        <a:xfrm>
          <a:off x="5453717" y="247324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Eksperimen</a:t>
          </a:r>
          <a:endParaRPr lang="en-US" sz="1900" kern="1200" dirty="0"/>
        </a:p>
      </dsp:txBody>
      <dsp:txXfrm>
        <a:off x="5485734" y="2505264"/>
        <a:ext cx="1657431" cy="1029096"/>
      </dsp:txXfrm>
    </dsp:sp>
    <dsp:sp modelId="{0A53508A-5D7F-4101-BCEE-F299754372AD}">
      <dsp:nvSpPr>
        <dsp:cNvPr id="0" name=""/>
        <dsp:cNvSpPr/>
      </dsp:nvSpPr>
      <dsp:spPr>
        <a:xfrm>
          <a:off x="4210436" y="388532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4975B-EFC8-4586-8C19-D49F291517E4}">
      <dsp:nvSpPr>
        <dsp:cNvPr id="0" name=""/>
        <dsp:cNvSpPr/>
      </dsp:nvSpPr>
      <dsp:spPr>
        <a:xfrm>
          <a:off x="4401710" y="406703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Eksperimental</a:t>
          </a:r>
          <a:endParaRPr lang="en-US" sz="1900" kern="1200" dirty="0"/>
        </a:p>
      </dsp:txBody>
      <dsp:txXfrm>
        <a:off x="4433727" y="4099054"/>
        <a:ext cx="1657431" cy="1029096"/>
      </dsp:txXfrm>
    </dsp:sp>
    <dsp:sp modelId="{694416F2-FED0-427E-804D-FDF2899ADDF9}">
      <dsp:nvSpPr>
        <dsp:cNvPr id="0" name=""/>
        <dsp:cNvSpPr/>
      </dsp:nvSpPr>
      <dsp:spPr>
        <a:xfrm>
          <a:off x="6314449" y="3885327"/>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1DABBE-E3C5-4044-9A41-5A3D6D7955E4}">
      <dsp:nvSpPr>
        <dsp:cNvPr id="0" name=""/>
        <dsp:cNvSpPr/>
      </dsp:nvSpPr>
      <dsp:spPr>
        <a:xfrm>
          <a:off x="6505723" y="4067037"/>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Kontrol</a:t>
          </a:r>
          <a:endParaRPr lang="en-US" sz="1900" kern="1200" dirty="0"/>
        </a:p>
      </dsp:txBody>
      <dsp:txXfrm>
        <a:off x="6537740" y="4099054"/>
        <a:ext cx="1657431" cy="102909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1A056-9848-46E2-A776-B7C85A97E4D1}">
      <dsp:nvSpPr>
        <dsp:cNvPr id="0" name=""/>
        <dsp:cNvSpPr/>
      </dsp:nvSpPr>
      <dsp:spPr>
        <a:xfrm>
          <a:off x="3291839" y="649"/>
          <a:ext cx="4937760" cy="253484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Native language; </a:t>
          </a:r>
          <a:r>
            <a:rPr lang="en-US" sz="1600" kern="1200" dirty="0" err="1" smtClean="0"/>
            <a:t>Bahasa</a:t>
          </a:r>
          <a:r>
            <a:rPr lang="en-US" sz="1600" kern="1200" dirty="0" smtClean="0"/>
            <a:t> </a:t>
          </a:r>
          <a:r>
            <a:rPr lang="en-US" sz="1600" kern="1200" dirty="0" err="1" smtClean="0"/>
            <a:t>pertama</a:t>
          </a:r>
          <a:r>
            <a:rPr lang="en-US" sz="1600" kern="1200" dirty="0" smtClean="0"/>
            <a:t> yang </a:t>
          </a:r>
          <a:r>
            <a:rPr lang="en-US" sz="1600" kern="1200" dirty="0" err="1" smtClean="0"/>
            <a:t>dikuasai</a:t>
          </a:r>
          <a:r>
            <a:rPr lang="en-US" sz="1600" kern="1200" dirty="0" smtClean="0"/>
            <a:t> </a:t>
          </a:r>
          <a:r>
            <a:rPr lang="en-US" sz="1600" kern="1200" dirty="0" err="1" smtClean="0"/>
            <a:t>dan</a:t>
          </a:r>
          <a:r>
            <a:rPr lang="en-US" sz="1600" kern="1200" dirty="0" smtClean="0"/>
            <a:t> </a:t>
          </a:r>
          <a:r>
            <a:rPr lang="en-US" sz="1600" kern="1200" dirty="0" err="1" smtClean="0"/>
            <a:t>diperoleh</a:t>
          </a:r>
          <a:r>
            <a:rPr lang="en-US" sz="1600" kern="1200" dirty="0" smtClean="0"/>
            <a:t> </a:t>
          </a:r>
          <a:r>
            <a:rPr lang="en-US" sz="1600" kern="1200" dirty="0" err="1" smtClean="0"/>
            <a:t>anak</a:t>
          </a:r>
          <a:endParaRPr lang="en-US" sz="1600" kern="1200" dirty="0"/>
        </a:p>
        <a:p>
          <a:pPr marL="171450" lvl="1" indent="-171450" algn="l" defTabSz="711200">
            <a:lnSpc>
              <a:spcPct val="90000"/>
            </a:lnSpc>
            <a:spcBef>
              <a:spcPct val="0"/>
            </a:spcBef>
            <a:spcAft>
              <a:spcPct val="15000"/>
            </a:spcAft>
            <a:buChar char="••"/>
          </a:pPr>
          <a:r>
            <a:rPr lang="en-US" sz="1600" kern="1200" dirty="0" err="1" smtClean="0"/>
            <a:t>Bahasa</a:t>
          </a:r>
          <a:r>
            <a:rPr lang="en-US" sz="1600" kern="1200" dirty="0" smtClean="0"/>
            <a:t> </a:t>
          </a:r>
          <a:r>
            <a:rPr lang="en-US" sz="1600" kern="1200" dirty="0" err="1" smtClean="0"/>
            <a:t>untuk</a:t>
          </a:r>
          <a:r>
            <a:rPr lang="en-US" sz="1600" kern="1200" dirty="0" smtClean="0"/>
            <a:t> </a:t>
          </a:r>
          <a:r>
            <a:rPr lang="en-US" sz="1600" kern="1200" dirty="0" err="1" smtClean="0"/>
            <a:t>anak</a:t>
          </a:r>
          <a:r>
            <a:rPr lang="en-US" sz="1600" kern="1200" dirty="0" smtClean="0"/>
            <a:t> </a:t>
          </a:r>
          <a:r>
            <a:rPr lang="en-US" sz="1600" kern="1200" dirty="0" err="1" smtClean="0"/>
            <a:t>dan</a:t>
          </a:r>
          <a:r>
            <a:rPr lang="en-US" sz="1600" kern="1200" dirty="0" smtClean="0"/>
            <a:t> </a:t>
          </a:r>
          <a:r>
            <a:rPr lang="en-US" sz="1600" kern="1200" dirty="0" err="1" smtClean="0"/>
            <a:t>orang</a:t>
          </a:r>
          <a:r>
            <a:rPr lang="en-US" sz="1600" kern="1200" dirty="0" smtClean="0"/>
            <a:t> </a:t>
          </a:r>
          <a:r>
            <a:rPr lang="en-US" sz="1600" kern="1200" dirty="0" err="1" smtClean="0"/>
            <a:t>Inggris</a:t>
          </a:r>
          <a:r>
            <a:rPr lang="en-US" sz="1600" kern="1200" dirty="0" smtClean="0"/>
            <a:t>=</a:t>
          </a:r>
          <a:r>
            <a:rPr lang="en-US" sz="1600" kern="1200" dirty="0" err="1" smtClean="0"/>
            <a:t>bahasa</a:t>
          </a:r>
          <a:r>
            <a:rPr lang="en-US" sz="1600" kern="1200" dirty="0" smtClean="0"/>
            <a:t> </a:t>
          </a:r>
          <a:r>
            <a:rPr lang="en-US" sz="1600" kern="1200" dirty="0" err="1" smtClean="0"/>
            <a:t>Inggris</a:t>
          </a:r>
          <a:r>
            <a:rPr lang="en-US" sz="1600" kern="1200" dirty="0" smtClean="0"/>
            <a:t>, </a:t>
          </a:r>
          <a:r>
            <a:rPr lang="en-US" sz="1600" kern="1200" dirty="0" err="1" smtClean="0"/>
            <a:t>Anak</a:t>
          </a:r>
          <a:r>
            <a:rPr lang="en-US" sz="1600" kern="1200" dirty="0" smtClean="0"/>
            <a:t> Indonesia </a:t>
          </a:r>
          <a:r>
            <a:rPr lang="en-US" sz="1600" kern="1200" dirty="0" err="1" smtClean="0"/>
            <a:t>lahir</a:t>
          </a:r>
          <a:r>
            <a:rPr lang="en-US" sz="1600" kern="1200" dirty="0" smtClean="0"/>
            <a:t> </a:t>
          </a:r>
          <a:r>
            <a:rPr lang="en-US" sz="1600" kern="1200" dirty="0" err="1" smtClean="0"/>
            <a:t>dan</a:t>
          </a:r>
          <a:r>
            <a:rPr lang="en-US" sz="1600" kern="1200" dirty="0" smtClean="0"/>
            <a:t> </a:t>
          </a:r>
          <a:r>
            <a:rPr lang="en-US" sz="1600" kern="1200" dirty="0" err="1" smtClean="0"/>
            <a:t>ibesarkan</a:t>
          </a:r>
          <a:r>
            <a:rPr lang="en-US" sz="1600" kern="1200" dirty="0" smtClean="0"/>
            <a:t> </a:t>
          </a:r>
          <a:r>
            <a:rPr lang="en-US" sz="1600" kern="1200" dirty="0" err="1" smtClean="0"/>
            <a:t>di</a:t>
          </a:r>
          <a:r>
            <a:rPr lang="en-US" sz="1600" kern="1200" dirty="0" smtClean="0"/>
            <a:t> </a:t>
          </a:r>
          <a:r>
            <a:rPr lang="en-US" sz="1600" kern="1200" dirty="0" err="1" smtClean="0"/>
            <a:t>Inggris</a:t>
          </a:r>
          <a:r>
            <a:rPr lang="en-US" sz="1600" kern="1200" dirty="0" smtClean="0"/>
            <a:t>, </a:t>
          </a:r>
          <a:r>
            <a:rPr lang="en-US" sz="1600" kern="1200" dirty="0" err="1" smtClean="0"/>
            <a:t>sejak</a:t>
          </a:r>
          <a:r>
            <a:rPr lang="en-US" sz="1600" kern="1200" dirty="0" smtClean="0"/>
            <a:t> </a:t>
          </a:r>
          <a:r>
            <a:rPr lang="en-US" sz="1600" kern="1200" dirty="0" err="1" smtClean="0"/>
            <a:t>kecil</a:t>
          </a:r>
          <a:r>
            <a:rPr lang="en-US" sz="1600" kern="1200" dirty="0" smtClean="0"/>
            <a:t> </a:t>
          </a:r>
          <a:r>
            <a:rPr lang="en-US" sz="1600" kern="1200" dirty="0" err="1" smtClean="0"/>
            <a:t>memakai</a:t>
          </a:r>
          <a:r>
            <a:rPr lang="en-US" sz="1600" kern="1200" dirty="0" smtClean="0"/>
            <a:t> </a:t>
          </a:r>
          <a:r>
            <a:rPr lang="en-US" sz="1600" kern="1200" dirty="0" err="1" smtClean="0"/>
            <a:t>bahasa</a:t>
          </a:r>
          <a:r>
            <a:rPr lang="en-US" sz="1600" kern="1200" dirty="0" smtClean="0"/>
            <a:t> </a:t>
          </a:r>
          <a:r>
            <a:rPr lang="en-US" sz="1600" kern="1200" dirty="0" err="1" smtClean="0"/>
            <a:t>Inggris</a:t>
          </a:r>
          <a:endParaRPr lang="en-US" sz="1600" kern="1200" dirty="0"/>
        </a:p>
      </dsp:txBody>
      <dsp:txXfrm>
        <a:off x="3291839" y="317505"/>
        <a:ext cx="3987193" cy="1901133"/>
      </dsp:txXfrm>
    </dsp:sp>
    <dsp:sp modelId="{56E3C108-A93B-433D-B861-2DB81A5BAD79}">
      <dsp:nvSpPr>
        <dsp:cNvPr id="0" name=""/>
        <dsp:cNvSpPr/>
      </dsp:nvSpPr>
      <dsp:spPr>
        <a:xfrm>
          <a:off x="0" y="649"/>
          <a:ext cx="3291840" cy="2534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kern="1200" dirty="0" err="1" smtClean="0"/>
            <a:t>Bahasa</a:t>
          </a:r>
          <a:r>
            <a:rPr lang="en-US" sz="5400" kern="1200" dirty="0" smtClean="0"/>
            <a:t> </a:t>
          </a:r>
          <a:r>
            <a:rPr lang="en-US" sz="5400" kern="1200" dirty="0" err="1" smtClean="0"/>
            <a:t>Ibu</a:t>
          </a:r>
          <a:endParaRPr lang="en-US" sz="5400" kern="1200" dirty="0"/>
        </a:p>
      </dsp:txBody>
      <dsp:txXfrm>
        <a:off x="123741" y="124390"/>
        <a:ext cx="3044358" cy="2287363"/>
      </dsp:txXfrm>
    </dsp:sp>
    <dsp:sp modelId="{5DA56C60-93E3-4071-A684-E1357FD8341E}">
      <dsp:nvSpPr>
        <dsp:cNvPr id="0" name=""/>
        <dsp:cNvSpPr/>
      </dsp:nvSpPr>
      <dsp:spPr>
        <a:xfrm>
          <a:off x="3291839" y="2788979"/>
          <a:ext cx="4937760" cy="2534845"/>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t>Motherese</a:t>
          </a:r>
          <a:r>
            <a:rPr lang="en-US" sz="1600" kern="1200" dirty="0" smtClean="0"/>
            <a:t>/ </a:t>
          </a:r>
          <a:r>
            <a:rPr lang="en-US" sz="1600" kern="1200" dirty="0" err="1" smtClean="0"/>
            <a:t>parentese</a:t>
          </a:r>
          <a:r>
            <a:rPr lang="en-US" sz="1600" kern="1200" dirty="0" smtClean="0"/>
            <a:t>/ child directed speech; </a:t>
          </a:r>
          <a:r>
            <a:rPr lang="en-US" sz="1600" kern="1200" dirty="0" err="1" smtClean="0"/>
            <a:t>bhs</a:t>
          </a:r>
          <a:r>
            <a:rPr lang="en-US" sz="1600" kern="1200" dirty="0" smtClean="0"/>
            <a:t>  </a:t>
          </a:r>
          <a:r>
            <a:rPr lang="en-US" sz="1600" kern="1200" dirty="0" err="1" smtClean="0"/>
            <a:t>yg</a:t>
          </a:r>
          <a:r>
            <a:rPr lang="en-US" sz="1600" kern="1200" dirty="0" smtClean="0"/>
            <a:t> </a:t>
          </a:r>
          <a:r>
            <a:rPr lang="en-US" sz="1600" kern="1200" dirty="0" err="1" smtClean="0"/>
            <a:t>dipergunakan</a:t>
          </a:r>
          <a:r>
            <a:rPr lang="en-US" sz="1600" kern="1200" dirty="0" smtClean="0"/>
            <a:t> </a:t>
          </a:r>
          <a:r>
            <a:rPr lang="en-US" sz="1600" kern="1200" dirty="0" err="1" smtClean="0"/>
            <a:t>orang</a:t>
          </a:r>
          <a:r>
            <a:rPr lang="en-US" sz="1600" kern="1200" dirty="0" smtClean="0"/>
            <a:t> </a:t>
          </a:r>
          <a:r>
            <a:rPr lang="en-US" sz="1600" kern="1200" dirty="0" err="1" smtClean="0"/>
            <a:t>dewasa</a:t>
          </a:r>
          <a:r>
            <a:rPr lang="en-US" sz="1600" kern="1200" dirty="0" smtClean="0"/>
            <a:t> </a:t>
          </a:r>
          <a:r>
            <a:rPr lang="en-US" sz="1600" kern="1200" dirty="0" err="1" smtClean="0"/>
            <a:t>untuk</a:t>
          </a:r>
          <a:r>
            <a:rPr lang="en-US" sz="1600" kern="1200" dirty="0" smtClean="0"/>
            <a:t> </a:t>
          </a:r>
          <a:r>
            <a:rPr lang="en-US" sz="1600" kern="1200" dirty="0" err="1" smtClean="0"/>
            <a:t>berbicara</a:t>
          </a:r>
          <a:r>
            <a:rPr lang="en-US" sz="1600" kern="1200" dirty="0" smtClean="0"/>
            <a:t> pd </a:t>
          </a:r>
          <a:r>
            <a:rPr lang="en-US" sz="1600" kern="1200" dirty="0" err="1" smtClean="0"/>
            <a:t>anak</a:t>
          </a:r>
          <a:r>
            <a:rPr lang="en-US" sz="1600" kern="1200" dirty="0" smtClean="0"/>
            <a:t> yang </a:t>
          </a:r>
          <a:r>
            <a:rPr lang="en-US" sz="1600" kern="1200" dirty="0" err="1" smtClean="0"/>
            <a:t>sedang</a:t>
          </a:r>
          <a:r>
            <a:rPr lang="en-US" sz="1600" kern="1200" dirty="0" smtClean="0"/>
            <a:t> </a:t>
          </a:r>
          <a:r>
            <a:rPr lang="en-US" sz="1600" kern="1200" dirty="0" err="1" smtClean="0"/>
            <a:t>proses</a:t>
          </a:r>
          <a:r>
            <a:rPr lang="en-US" sz="1600" kern="1200" dirty="0" smtClean="0"/>
            <a:t> </a:t>
          </a:r>
          <a:r>
            <a:rPr lang="en-US" sz="1600" kern="1200" dirty="0" err="1" smtClean="0"/>
            <a:t>memperoleh</a:t>
          </a:r>
          <a:r>
            <a:rPr lang="en-US" sz="1600" kern="1200" dirty="0" smtClean="0"/>
            <a:t> </a:t>
          </a:r>
          <a:r>
            <a:rPr lang="en-US" sz="1600" kern="1200" dirty="0" err="1" smtClean="0"/>
            <a:t>bahasa</a:t>
          </a:r>
          <a:r>
            <a:rPr lang="en-US" sz="1600" kern="1200" dirty="0" smtClean="0"/>
            <a:t> </a:t>
          </a:r>
          <a:r>
            <a:rPr lang="en-US" sz="1600" kern="1200" dirty="0" err="1" smtClean="0"/>
            <a:t>ibunya</a:t>
          </a:r>
          <a:endParaRPr lang="en-US" sz="1600" kern="1200" dirty="0"/>
        </a:p>
        <a:p>
          <a:pPr marL="171450" lvl="1" indent="-171450" algn="l" defTabSz="711200">
            <a:lnSpc>
              <a:spcPct val="90000"/>
            </a:lnSpc>
            <a:spcBef>
              <a:spcPct val="0"/>
            </a:spcBef>
            <a:spcAft>
              <a:spcPct val="15000"/>
            </a:spcAft>
            <a:buChar char="••"/>
          </a:pPr>
          <a:r>
            <a:rPr lang="en-US" sz="1600" kern="1200" dirty="0" smtClean="0"/>
            <a:t>Bhs yang </a:t>
          </a:r>
          <a:r>
            <a:rPr lang="en-US" sz="1600" kern="1200" dirty="0" err="1" smtClean="0"/>
            <a:t>dipergunakan</a:t>
          </a:r>
          <a:r>
            <a:rPr lang="en-US" sz="1600" kern="1200" dirty="0" smtClean="0"/>
            <a:t> </a:t>
          </a:r>
          <a:r>
            <a:rPr lang="en-US" sz="1600" kern="1200" dirty="0" err="1" smtClean="0"/>
            <a:t>ibu</a:t>
          </a:r>
          <a:r>
            <a:rPr lang="en-US" sz="1600" kern="1200" dirty="0" smtClean="0"/>
            <a:t> </a:t>
          </a:r>
          <a:r>
            <a:rPr lang="en-US" sz="1600" kern="1200" dirty="0" err="1" smtClean="0"/>
            <a:t>atau</a:t>
          </a:r>
          <a:r>
            <a:rPr lang="en-US" sz="1600" kern="1200" dirty="0" smtClean="0"/>
            <a:t> </a:t>
          </a:r>
          <a:r>
            <a:rPr lang="en-US" sz="1600" kern="1200" dirty="0" err="1" smtClean="0"/>
            <a:t>seorang</a:t>
          </a:r>
          <a:r>
            <a:rPr lang="en-US" sz="1600" kern="1200" dirty="0" smtClean="0"/>
            <a:t> </a:t>
          </a:r>
          <a:r>
            <a:rPr lang="en-US" sz="1600" kern="1200" dirty="0" err="1" smtClean="0"/>
            <a:t>kakak</a:t>
          </a:r>
          <a:r>
            <a:rPr lang="en-US" sz="1600" kern="1200" dirty="0" smtClean="0"/>
            <a:t> </a:t>
          </a:r>
          <a:r>
            <a:rPr lang="en-US" sz="1600" kern="1200" dirty="0" err="1" smtClean="0"/>
            <a:t>kepada</a:t>
          </a:r>
          <a:r>
            <a:rPr lang="en-US" sz="1600" kern="1200" dirty="0" smtClean="0"/>
            <a:t> </a:t>
          </a:r>
          <a:r>
            <a:rPr lang="en-US" sz="1600" kern="1200" dirty="0" err="1" smtClean="0"/>
            <a:t>anak</a:t>
          </a:r>
          <a:r>
            <a:rPr lang="en-US" sz="1600" kern="1200" dirty="0" smtClean="0"/>
            <a:t> </a:t>
          </a:r>
          <a:r>
            <a:rPr lang="en-US" sz="1600" kern="1200" dirty="0" err="1" smtClean="0"/>
            <a:t>atau</a:t>
          </a:r>
          <a:r>
            <a:rPr lang="en-US" sz="1600" kern="1200" dirty="0" smtClean="0"/>
            <a:t> </a:t>
          </a:r>
          <a:r>
            <a:rPr lang="en-US" sz="1600" kern="1200" dirty="0" err="1" smtClean="0"/>
            <a:t>adik</a:t>
          </a:r>
          <a:r>
            <a:rPr lang="en-US" sz="1600" kern="1200" dirty="0" smtClean="0"/>
            <a:t>  </a:t>
          </a:r>
          <a:r>
            <a:rPr lang="en-US" sz="1600" kern="1200" dirty="0" err="1" smtClean="0"/>
            <a:t>usia</a:t>
          </a:r>
          <a:r>
            <a:rPr lang="en-US" sz="1600" kern="1200" dirty="0" smtClean="0"/>
            <a:t> 2 </a:t>
          </a:r>
          <a:r>
            <a:rPr lang="en-US" sz="1600" kern="1200" dirty="0" err="1" smtClean="0"/>
            <a:t>tahun</a:t>
          </a:r>
          <a:endParaRPr lang="en-US" sz="1600" kern="1200" dirty="0"/>
        </a:p>
      </dsp:txBody>
      <dsp:txXfrm>
        <a:off x="3291839" y="3105835"/>
        <a:ext cx="3987193" cy="1901133"/>
      </dsp:txXfrm>
    </dsp:sp>
    <dsp:sp modelId="{6985EA81-677F-4B2F-B929-BC578ECAC651}">
      <dsp:nvSpPr>
        <dsp:cNvPr id="0" name=""/>
        <dsp:cNvSpPr/>
      </dsp:nvSpPr>
      <dsp:spPr>
        <a:xfrm>
          <a:off x="0" y="2788979"/>
          <a:ext cx="3291840" cy="25348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n-US" sz="5400" kern="1200" dirty="0" err="1" smtClean="0"/>
            <a:t>Bahasa</a:t>
          </a:r>
          <a:r>
            <a:rPr lang="en-US" sz="5400" kern="1200" dirty="0" smtClean="0"/>
            <a:t> Sang </a:t>
          </a:r>
          <a:r>
            <a:rPr lang="en-US" sz="5400" kern="1200" dirty="0" err="1" smtClean="0"/>
            <a:t>Ibu</a:t>
          </a:r>
          <a:endParaRPr lang="en-US" sz="5400" kern="1200" dirty="0"/>
        </a:p>
      </dsp:txBody>
      <dsp:txXfrm>
        <a:off x="123741" y="2912720"/>
        <a:ext cx="3044358" cy="228736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2E746-9415-4717-B885-575E4B4DE157}">
      <dsp:nvSpPr>
        <dsp:cNvPr id="0" name=""/>
        <dsp:cNvSpPr/>
      </dsp:nvSpPr>
      <dsp:spPr>
        <a:xfrm>
          <a:off x="1185842" y="1748"/>
          <a:ext cx="4714906" cy="76348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en-US" sz="3400" kern="1200" dirty="0" err="1" smtClean="0"/>
            <a:t>Ciri-ciri</a:t>
          </a:r>
          <a:r>
            <a:rPr lang="en-US" sz="3400" kern="1200" dirty="0" smtClean="0"/>
            <a:t> </a:t>
          </a:r>
          <a:r>
            <a:rPr lang="en-US" sz="3400" kern="1200" dirty="0" err="1" smtClean="0"/>
            <a:t>bahasa</a:t>
          </a:r>
          <a:r>
            <a:rPr lang="en-US" sz="3400" kern="1200" dirty="0" smtClean="0"/>
            <a:t> sang </a:t>
          </a:r>
          <a:r>
            <a:rPr lang="en-US" sz="3400" kern="1200" dirty="0" err="1" smtClean="0"/>
            <a:t>ibu</a:t>
          </a:r>
          <a:endParaRPr lang="en-US" sz="3400" kern="1200" dirty="0"/>
        </a:p>
      </dsp:txBody>
      <dsp:txXfrm>
        <a:off x="1208204" y="24110"/>
        <a:ext cx="4670182" cy="718764"/>
      </dsp:txXfrm>
    </dsp:sp>
    <dsp:sp modelId="{07A5EDFF-30BE-4FCF-A705-39142C573ECB}">
      <dsp:nvSpPr>
        <dsp:cNvPr id="0" name=""/>
        <dsp:cNvSpPr/>
      </dsp:nvSpPr>
      <dsp:spPr>
        <a:xfrm>
          <a:off x="1657332" y="765236"/>
          <a:ext cx="471490" cy="572616"/>
        </a:xfrm>
        <a:custGeom>
          <a:avLst/>
          <a:gdLst/>
          <a:ahLst/>
          <a:cxnLst/>
          <a:rect l="0" t="0" r="0" b="0"/>
          <a:pathLst>
            <a:path>
              <a:moveTo>
                <a:pt x="0" y="0"/>
              </a:moveTo>
              <a:lnTo>
                <a:pt x="0" y="572616"/>
              </a:lnTo>
              <a:lnTo>
                <a:pt x="471490" y="5726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3E2D9B-92A5-4B87-9F39-9B29D7DBEDEF}">
      <dsp:nvSpPr>
        <dsp:cNvPr id="0" name=""/>
        <dsp:cNvSpPr/>
      </dsp:nvSpPr>
      <dsp:spPr>
        <a:xfrm>
          <a:off x="2128823" y="956108"/>
          <a:ext cx="4750631" cy="763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err="1" smtClean="0"/>
            <a:t>Kalimat</a:t>
          </a:r>
          <a:r>
            <a:rPr lang="en-US" sz="2400" kern="1200" dirty="0" smtClean="0"/>
            <a:t> </a:t>
          </a:r>
          <a:r>
            <a:rPr lang="en-US" sz="2400" kern="1200" dirty="0" err="1" smtClean="0"/>
            <a:t>umumnya</a:t>
          </a:r>
          <a:r>
            <a:rPr lang="en-US" sz="2400" kern="1200" dirty="0" smtClean="0"/>
            <a:t> </a:t>
          </a:r>
          <a:r>
            <a:rPr lang="en-US" sz="2400" kern="1200" dirty="0" err="1" smtClean="0"/>
            <a:t>pendek-pendek</a:t>
          </a:r>
          <a:endParaRPr lang="en-US" sz="2400" kern="1200" dirty="0"/>
        </a:p>
      </dsp:txBody>
      <dsp:txXfrm>
        <a:off x="2151185" y="978470"/>
        <a:ext cx="4705907" cy="718764"/>
      </dsp:txXfrm>
    </dsp:sp>
    <dsp:sp modelId="{60D16018-E071-40BE-842D-DA00E1A5FF35}">
      <dsp:nvSpPr>
        <dsp:cNvPr id="0" name=""/>
        <dsp:cNvSpPr/>
      </dsp:nvSpPr>
      <dsp:spPr>
        <a:xfrm>
          <a:off x="1657332" y="765236"/>
          <a:ext cx="471490" cy="1526976"/>
        </a:xfrm>
        <a:custGeom>
          <a:avLst/>
          <a:gdLst/>
          <a:ahLst/>
          <a:cxnLst/>
          <a:rect l="0" t="0" r="0" b="0"/>
          <a:pathLst>
            <a:path>
              <a:moveTo>
                <a:pt x="0" y="0"/>
              </a:moveTo>
              <a:lnTo>
                <a:pt x="0" y="1526976"/>
              </a:lnTo>
              <a:lnTo>
                <a:pt x="471490" y="15269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76C2FC-B8E1-412E-B4B8-BBA1265B8FEC}">
      <dsp:nvSpPr>
        <dsp:cNvPr id="0" name=""/>
        <dsp:cNvSpPr/>
      </dsp:nvSpPr>
      <dsp:spPr>
        <a:xfrm>
          <a:off x="2128823" y="1910469"/>
          <a:ext cx="4872093" cy="763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Nada </a:t>
          </a:r>
          <a:r>
            <a:rPr lang="en-US" sz="2400" kern="1200" dirty="0" err="1" smtClean="0"/>
            <a:t>suara</a:t>
          </a:r>
          <a:r>
            <a:rPr lang="en-US" sz="2400" kern="1200" dirty="0" smtClean="0"/>
            <a:t> </a:t>
          </a:r>
          <a:r>
            <a:rPr lang="en-US" sz="2400" kern="1200" dirty="0" err="1" smtClean="0"/>
            <a:t>biasanya</a:t>
          </a:r>
          <a:r>
            <a:rPr lang="en-US" sz="2400" kern="1200" dirty="0" smtClean="0"/>
            <a:t> </a:t>
          </a:r>
          <a:r>
            <a:rPr lang="en-US" sz="2400" kern="1200" dirty="0" err="1" smtClean="0"/>
            <a:t>tinggi-tinggi</a:t>
          </a:r>
          <a:endParaRPr lang="en-US" sz="2400" kern="1200" dirty="0"/>
        </a:p>
      </dsp:txBody>
      <dsp:txXfrm>
        <a:off x="2151185" y="1932831"/>
        <a:ext cx="4827369" cy="718764"/>
      </dsp:txXfrm>
    </dsp:sp>
    <dsp:sp modelId="{DE36A882-C07C-4F38-9D88-0BBAB7498758}">
      <dsp:nvSpPr>
        <dsp:cNvPr id="0" name=""/>
        <dsp:cNvSpPr/>
      </dsp:nvSpPr>
      <dsp:spPr>
        <a:xfrm>
          <a:off x="1657332" y="765236"/>
          <a:ext cx="471490" cy="2481336"/>
        </a:xfrm>
        <a:custGeom>
          <a:avLst/>
          <a:gdLst/>
          <a:ahLst/>
          <a:cxnLst/>
          <a:rect l="0" t="0" r="0" b="0"/>
          <a:pathLst>
            <a:path>
              <a:moveTo>
                <a:pt x="0" y="0"/>
              </a:moveTo>
              <a:lnTo>
                <a:pt x="0" y="2481336"/>
              </a:lnTo>
              <a:lnTo>
                <a:pt x="471490" y="2481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34D4E2-F140-432D-A5B1-59493449316B}">
      <dsp:nvSpPr>
        <dsp:cNvPr id="0" name=""/>
        <dsp:cNvSpPr/>
      </dsp:nvSpPr>
      <dsp:spPr>
        <a:xfrm>
          <a:off x="2128823" y="2864829"/>
          <a:ext cx="4772058" cy="763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err="1" smtClean="0"/>
            <a:t>Intonasinya</a:t>
          </a:r>
          <a:r>
            <a:rPr lang="en-US" sz="2400" kern="1200" dirty="0" smtClean="0"/>
            <a:t> </a:t>
          </a:r>
          <a:r>
            <a:rPr lang="en-US" sz="2400" kern="1200" dirty="0" err="1" smtClean="0"/>
            <a:t>agak</a:t>
          </a:r>
          <a:r>
            <a:rPr lang="en-US" sz="2400" kern="1200" dirty="0" smtClean="0"/>
            <a:t> </a:t>
          </a:r>
          <a:r>
            <a:rPr lang="en-US" sz="2400" kern="1200" dirty="0" err="1" smtClean="0"/>
            <a:t>berlebihan</a:t>
          </a:r>
          <a:endParaRPr lang="en-US" sz="2400" kern="1200" dirty="0"/>
        </a:p>
      </dsp:txBody>
      <dsp:txXfrm>
        <a:off x="2151185" y="2887191"/>
        <a:ext cx="4727334" cy="718764"/>
      </dsp:txXfrm>
    </dsp:sp>
    <dsp:sp modelId="{CFE34D9A-9D37-4163-99DC-8480B73B356E}">
      <dsp:nvSpPr>
        <dsp:cNvPr id="0" name=""/>
        <dsp:cNvSpPr/>
      </dsp:nvSpPr>
      <dsp:spPr>
        <a:xfrm>
          <a:off x="1657332" y="765236"/>
          <a:ext cx="471490" cy="3435697"/>
        </a:xfrm>
        <a:custGeom>
          <a:avLst/>
          <a:gdLst/>
          <a:ahLst/>
          <a:cxnLst/>
          <a:rect l="0" t="0" r="0" b="0"/>
          <a:pathLst>
            <a:path>
              <a:moveTo>
                <a:pt x="0" y="0"/>
              </a:moveTo>
              <a:lnTo>
                <a:pt x="0" y="3435697"/>
              </a:lnTo>
              <a:lnTo>
                <a:pt x="471490" y="343569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3CC564-3FA8-4554-81DB-80A6CD52494D}">
      <dsp:nvSpPr>
        <dsp:cNvPr id="0" name=""/>
        <dsp:cNvSpPr/>
      </dsp:nvSpPr>
      <dsp:spPr>
        <a:xfrm>
          <a:off x="2128823" y="3819189"/>
          <a:ext cx="4914934" cy="763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err="1" smtClean="0"/>
            <a:t>Laju</a:t>
          </a:r>
          <a:r>
            <a:rPr lang="en-US" sz="2400" kern="1200" dirty="0" smtClean="0"/>
            <a:t> </a:t>
          </a:r>
          <a:r>
            <a:rPr lang="en-US" sz="2400" kern="1200" dirty="0" err="1" smtClean="0"/>
            <a:t>ujaran</a:t>
          </a:r>
          <a:r>
            <a:rPr lang="en-US" sz="2400" kern="1200" dirty="0" smtClean="0"/>
            <a:t> </a:t>
          </a:r>
          <a:r>
            <a:rPr lang="en-US" sz="2400" kern="1200" dirty="0" err="1" smtClean="0"/>
            <a:t>agak</a:t>
          </a:r>
          <a:r>
            <a:rPr lang="en-US" sz="2400" kern="1200" dirty="0" smtClean="0"/>
            <a:t> </a:t>
          </a:r>
          <a:r>
            <a:rPr lang="en-US" sz="2400" kern="1200" dirty="0" err="1" smtClean="0"/>
            <a:t>lambat</a:t>
          </a:r>
          <a:endParaRPr lang="en-US" sz="2400" kern="1200" dirty="0"/>
        </a:p>
      </dsp:txBody>
      <dsp:txXfrm>
        <a:off x="2151185" y="3841551"/>
        <a:ext cx="4870210" cy="718764"/>
      </dsp:txXfrm>
    </dsp:sp>
    <dsp:sp modelId="{D64F3768-2B69-4724-8643-43D9DDE6317C}">
      <dsp:nvSpPr>
        <dsp:cNvPr id="0" name=""/>
        <dsp:cNvSpPr/>
      </dsp:nvSpPr>
      <dsp:spPr>
        <a:xfrm>
          <a:off x="1657332" y="765236"/>
          <a:ext cx="471490" cy="4390057"/>
        </a:xfrm>
        <a:custGeom>
          <a:avLst/>
          <a:gdLst/>
          <a:ahLst/>
          <a:cxnLst/>
          <a:rect l="0" t="0" r="0" b="0"/>
          <a:pathLst>
            <a:path>
              <a:moveTo>
                <a:pt x="0" y="0"/>
              </a:moveTo>
              <a:lnTo>
                <a:pt x="0" y="4390057"/>
              </a:lnTo>
              <a:lnTo>
                <a:pt x="471490" y="439005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3FD593-7A51-4E73-912B-D8871A07D541}">
      <dsp:nvSpPr>
        <dsp:cNvPr id="0" name=""/>
        <dsp:cNvSpPr/>
      </dsp:nvSpPr>
      <dsp:spPr>
        <a:xfrm>
          <a:off x="2128823" y="4773550"/>
          <a:ext cx="4893520" cy="76348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err="1" smtClean="0"/>
            <a:t>Banyak</a:t>
          </a:r>
          <a:r>
            <a:rPr lang="en-US" sz="2400" kern="1200" dirty="0" smtClean="0"/>
            <a:t> </a:t>
          </a:r>
          <a:r>
            <a:rPr lang="en-US" sz="2400" kern="1200" dirty="0" err="1" smtClean="0"/>
            <a:t>redudansi</a:t>
          </a:r>
          <a:r>
            <a:rPr lang="en-US" sz="2400" kern="1200" dirty="0" smtClean="0"/>
            <a:t>. </a:t>
          </a:r>
          <a:r>
            <a:rPr lang="en-US" sz="2400" kern="1200" dirty="0" err="1" smtClean="0"/>
            <a:t>pengulangan</a:t>
          </a:r>
          <a:endParaRPr lang="en-US" sz="2400" kern="1200" dirty="0"/>
        </a:p>
      </dsp:txBody>
      <dsp:txXfrm>
        <a:off x="2151185" y="4795912"/>
        <a:ext cx="4848796" cy="718764"/>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D4DC9-5222-44D0-AD47-E1AD940CADA5}">
      <dsp:nvSpPr>
        <dsp:cNvPr id="0" name=""/>
        <dsp:cNvSpPr/>
      </dsp:nvSpPr>
      <dsp:spPr>
        <a:xfrm rot="16200000">
          <a:off x="-887588" y="888593"/>
          <a:ext cx="4389120"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0" tIns="0" rIns="198135" bIns="0" numCol="1" spcCol="1270" anchor="ctr" anchorCtr="0">
          <a:noAutofit/>
        </a:bodyPr>
        <a:lstStyle/>
        <a:p>
          <a:pPr lvl="0" algn="ctr" defTabSz="1377950" rtl="0">
            <a:lnSpc>
              <a:spcPct val="90000"/>
            </a:lnSpc>
            <a:spcBef>
              <a:spcPct val="0"/>
            </a:spcBef>
            <a:spcAft>
              <a:spcPct val="35000"/>
            </a:spcAft>
          </a:pPr>
          <a:r>
            <a:rPr lang="id-ID" sz="3100" kern="1200" dirty="0" smtClean="0"/>
            <a:t>Sintaktik: kata, frasa, kalimat</a:t>
          </a:r>
        </a:p>
        <a:p>
          <a:pPr lvl="0" algn="ctr" defTabSz="1377950" rtl="0">
            <a:lnSpc>
              <a:spcPct val="90000"/>
            </a:lnSpc>
            <a:spcBef>
              <a:spcPct val="0"/>
            </a:spcBef>
            <a:spcAft>
              <a:spcPct val="35000"/>
            </a:spcAft>
          </a:pPr>
          <a:endParaRPr lang="id-ID" sz="3100" kern="1200" dirty="0"/>
        </a:p>
      </dsp:txBody>
      <dsp:txXfrm rot="5400000">
        <a:off x="1005" y="877824"/>
        <a:ext cx="2611933" cy="2633472"/>
      </dsp:txXfrm>
    </dsp:sp>
    <dsp:sp modelId="{279150B3-D4BF-4988-8299-1D23A3549C70}">
      <dsp:nvSpPr>
        <dsp:cNvPr id="0" name=""/>
        <dsp:cNvSpPr/>
      </dsp:nvSpPr>
      <dsp:spPr>
        <a:xfrm rot="16200000">
          <a:off x="1920239" y="888593"/>
          <a:ext cx="4389120"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0" tIns="0" rIns="198135" bIns="0" numCol="1" spcCol="1270" anchor="ctr" anchorCtr="0">
          <a:noAutofit/>
        </a:bodyPr>
        <a:lstStyle/>
        <a:p>
          <a:pPr lvl="0" algn="ctr" defTabSz="1377950" rtl="0">
            <a:lnSpc>
              <a:spcPct val="90000"/>
            </a:lnSpc>
            <a:spcBef>
              <a:spcPct val="0"/>
            </a:spcBef>
            <a:spcAft>
              <a:spcPct val="35000"/>
            </a:spcAft>
          </a:pPr>
          <a:r>
            <a:rPr lang="id-ID" sz="3100" kern="1200" dirty="0" smtClean="0"/>
            <a:t>Fonologi: inventarisasi fonem dan kaidah fonotatik (interpretif)</a:t>
          </a:r>
          <a:endParaRPr lang="id-ID" sz="3100" kern="1200" dirty="0"/>
        </a:p>
      </dsp:txBody>
      <dsp:txXfrm rot="5400000">
        <a:off x="2808832" y="877824"/>
        <a:ext cx="2611933" cy="2633472"/>
      </dsp:txXfrm>
    </dsp:sp>
    <dsp:sp modelId="{86F57E21-562B-4159-BDB2-12B75BDB7ACB}">
      <dsp:nvSpPr>
        <dsp:cNvPr id="0" name=""/>
        <dsp:cNvSpPr/>
      </dsp:nvSpPr>
      <dsp:spPr>
        <a:xfrm rot="16200000">
          <a:off x="4728068" y="888593"/>
          <a:ext cx="4389120" cy="2611933"/>
        </a:xfrm>
        <a:prstGeom prst="flowChartManualOperation">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6850" tIns="0" rIns="198135" bIns="0" numCol="1" spcCol="1270" anchor="ctr" anchorCtr="0">
          <a:noAutofit/>
        </a:bodyPr>
        <a:lstStyle/>
        <a:p>
          <a:pPr lvl="0" algn="ctr" defTabSz="1377950" rtl="0">
            <a:lnSpc>
              <a:spcPct val="90000"/>
            </a:lnSpc>
            <a:spcBef>
              <a:spcPct val="0"/>
            </a:spcBef>
            <a:spcAft>
              <a:spcPct val="35000"/>
            </a:spcAft>
          </a:pPr>
          <a:r>
            <a:rPr lang="id-ID" sz="3100" kern="1200" dirty="0" smtClean="0"/>
            <a:t>Semantik: makna kata, fitur semantisnya (interpretif)</a:t>
          </a:r>
          <a:endParaRPr lang="id-ID" sz="3100" kern="1200" dirty="0"/>
        </a:p>
      </dsp:txBody>
      <dsp:txXfrm rot="5400000">
        <a:off x="5616661" y="877824"/>
        <a:ext cx="2611933" cy="2633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5557AA-2D10-4C19-BD45-01D50EE5E426}">
      <dsp:nvSpPr>
        <dsp:cNvPr id="0" name=""/>
        <dsp:cNvSpPr/>
      </dsp:nvSpPr>
      <dsp:spPr>
        <a:xfrm rot="5400000">
          <a:off x="-189423" y="192274"/>
          <a:ext cx="1262821" cy="883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err="1" smtClean="0"/>
            <a:t>Teori</a:t>
          </a:r>
          <a:r>
            <a:rPr lang="en-US" sz="1000" kern="1200" dirty="0" smtClean="0"/>
            <a:t> Motor</a:t>
          </a:r>
          <a:endParaRPr lang="en-US" sz="1000" kern="1200" dirty="0"/>
        </a:p>
      </dsp:txBody>
      <dsp:txXfrm rot="-5400000">
        <a:off x="1" y="444839"/>
        <a:ext cx="883975" cy="378846"/>
      </dsp:txXfrm>
    </dsp:sp>
    <dsp:sp modelId="{DEBC7DF7-66B0-4729-BD1E-5ED78EB337E2}">
      <dsp:nvSpPr>
        <dsp:cNvPr id="0" name=""/>
        <dsp:cNvSpPr/>
      </dsp:nvSpPr>
      <dsp:spPr>
        <a:xfrm rot="5400000">
          <a:off x="4374970" y="-3488144"/>
          <a:ext cx="820834" cy="78028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Motor Theory of Speech </a:t>
          </a:r>
          <a:r>
            <a:rPr lang="en-US" sz="1600" kern="1200" dirty="0" err="1" smtClean="0"/>
            <a:t>Perseption</a:t>
          </a:r>
          <a:endParaRPr lang="en-US" sz="1600" kern="1200" dirty="0"/>
        </a:p>
        <a:p>
          <a:pPr marL="171450" lvl="1" indent="-171450" algn="l" defTabSz="711200">
            <a:lnSpc>
              <a:spcPct val="90000"/>
            </a:lnSpc>
            <a:spcBef>
              <a:spcPct val="0"/>
            </a:spcBef>
            <a:spcAft>
              <a:spcPct val="15000"/>
            </a:spcAft>
            <a:buChar char="••"/>
          </a:pPr>
          <a:r>
            <a:rPr lang="en-US" sz="1600" kern="1200" dirty="0" err="1" smtClean="0"/>
            <a:t>Mempersepsai</a:t>
          </a:r>
          <a:r>
            <a:rPr lang="en-US" sz="1600" kern="1200" dirty="0" smtClean="0"/>
            <a:t> </a:t>
          </a:r>
          <a:r>
            <a:rPr lang="en-US" sz="1600" kern="1200" dirty="0" err="1" smtClean="0"/>
            <a:t>bunyi</a:t>
          </a:r>
          <a:r>
            <a:rPr lang="en-US" sz="1600" kern="1200" dirty="0" smtClean="0"/>
            <a:t> </a:t>
          </a:r>
          <a:r>
            <a:rPr lang="en-US" sz="1600" kern="1200" dirty="0" err="1" smtClean="0"/>
            <a:t>seperti</a:t>
          </a:r>
          <a:r>
            <a:rPr lang="en-US" sz="1600" kern="1200" dirty="0" smtClean="0"/>
            <a:t> </a:t>
          </a:r>
          <a:r>
            <a:rPr lang="en-US" sz="1600" kern="1200" dirty="0" err="1" smtClean="0"/>
            <a:t>memproduksi</a:t>
          </a:r>
          <a:r>
            <a:rPr lang="en-US" sz="1600" kern="1200" dirty="0" smtClean="0"/>
            <a:t> </a:t>
          </a:r>
          <a:r>
            <a:rPr lang="en-US" sz="1600" kern="1200" dirty="0" err="1" smtClean="0"/>
            <a:t>bunyi</a:t>
          </a:r>
          <a:r>
            <a:rPr lang="en-US" sz="1600" kern="1200" dirty="0" smtClean="0"/>
            <a:t> </a:t>
          </a:r>
          <a:r>
            <a:rPr lang="en-US" sz="1600" kern="1200" dirty="0" err="1" smtClean="0"/>
            <a:t>tersebut</a:t>
          </a:r>
          <a:endParaRPr lang="en-US" sz="1600" kern="1200" dirty="0"/>
        </a:p>
      </dsp:txBody>
      <dsp:txXfrm rot="-5400000">
        <a:off x="883975" y="42921"/>
        <a:ext cx="7762754" cy="740694"/>
      </dsp:txXfrm>
    </dsp:sp>
    <dsp:sp modelId="{B89E55B2-F3C3-4D8A-8340-C3E9670E040C}">
      <dsp:nvSpPr>
        <dsp:cNvPr id="0" name=""/>
        <dsp:cNvSpPr/>
      </dsp:nvSpPr>
      <dsp:spPr>
        <a:xfrm rot="5400000">
          <a:off x="-189423" y="1339616"/>
          <a:ext cx="1262821" cy="883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err="1" smtClean="0"/>
            <a:t>Analisis</a:t>
          </a:r>
          <a:r>
            <a:rPr lang="en-US" sz="1000" kern="1200" dirty="0" smtClean="0"/>
            <a:t> </a:t>
          </a:r>
          <a:r>
            <a:rPr lang="en-US" sz="1000" kern="1200" dirty="0" err="1" smtClean="0"/>
            <a:t>dengan</a:t>
          </a:r>
          <a:r>
            <a:rPr lang="en-US" sz="1000" kern="1200" dirty="0" smtClean="0"/>
            <a:t> </a:t>
          </a:r>
          <a:r>
            <a:rPr lang="en-US" sz="1000" kern="1200" dirty="0" err="1" smtClean="0"/>
            <a:t>Sintesis</a:t>
          </a:r>
          <a:endParaRPr lang="en-US" sz="1000" kern="1200" dirty="0"/>
        </a:p>
      </dsp:txBody>
      <dsp:txXfrm rot="-5400000">
        <a:off x="1" y="1592181"/>
        <a:ext cx="883975" cy="378846"/>
      </dsp:txXfrm>
    </dsp:sp>
    <dsp:sp modelId="{FC929567-5BCB-4FD9-B8D6-2BD513ABEC99}">
      <dsp:nvSpPr>
        <dsp:cNvPr id="0" name=""/>
        <dsp:cNvSpPr/>
      </dsp:nvSpPr>
      <dsp:spPr>
        <a:xfrm rot="5400000">
          <a:off x="4374970" y="-2340802"/>
          <a:ext cx="820834" cy="78028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Pendengar</a:t>
          </a:r>
          <a:r>
            <a:rPr lang="en-US" sz="1600" kern="1200" dirty="0" smtClean="0"/>
            <a:t> </a:t>
          </a:r>
          <a:r>
            <a:rPr lang="en-US" sz="1600" kern="1200" dirty="0" err="1" smtClean="0"/>
            <a:t>punya</a:t>
          </a:r>
          <a:r>
            <a:rPr lang="en-US" sz="1600" kern="1200" dirty="0" smtClean="0"/>
            <a:t> </a:t>
          </a:r>
          <a:r>
            <a:rPr lang="en-US" sz="1600" kern="1200" dirty="0" err="1" smtClean="0"/>
            <a:t>sistem</a:t>
          </a:r>
          <a:r>
            <a:rPr lang="en-US" sz="1600" kern="1200" dirty="0" smtClean="0"/>
            <a:t> </a:t>
          </a:r>
          <a:r>
            <a:rPr lang="en-US" sz="1600" kern="1200" dirty="0" err="1" smtClean="0"/>
            <a:t>produksi</a:t>
          </a:r>
          <a:r>
            <a:rPr lang="en-US" sz="1600" kern="1200" dirty="0" smtClean="0"/>
            <a:t> yang </a:t>
          </a:r>
          <a:r>
            <a:rPr lang="en-US" sz="1600" kern="1200" dirty="0" err="1" smtClean="0"/>
            <a:t>dapat</a:t>
          </a:r>
          <a:r>
            <a:rPr lang="en-US" sz="1600" kern="1200" dirty="0" smtClean="0"/>
            <a:t> </a:t>
          </a:r>
          <a:r>
            <a:rPr lang="en-US" sz="1600" kern="1200" dirty="0" err="1" smtClean="0"/>
            <a:t>mensitesiskan</a:t>
          </a:r>
          <a:r>
            <a:rPr lang="en-US" sz="1600" kern="1200" dirty="0" smtClean="0"/>
            <a:t> </a:t>
          </a:r>
          <a:r>
            <a:rPr lang="en-US" sz="1600" kern="1200" dirty="0" err="1" smtClean="0"/>
            <a:t>bunyi</a:t>
          </a:r>
          <a:r>
            <a:rPr lang="en-US" sz="1600" kern="1200" dirty="0" smtClean="0"/>
            <a:t> </a:t>
          </a:r>
          <a:r>
            <a:rPr lang="en-US" sz="1600" kern="1200" dirty="0" err="1" smtClean="0"/>
            <a:t>sesuai</a:t>
          </a:r>
          <a:r>
            <a:rPr lang="en-US" sz="1600" kern="1200" dirty="0" smtClean="0"/>
            <a:t> </a:t>
          </a:r>
          <a:r>
            <a:rPr lang="en-US" sz="1600" kern="1200" dirty="0" err="1" smtClean="0"/>
            <a:t>dengan</a:t>
          </a:r>
          <a:r>
            <a:rPr lang="en-US" sz="1600" kern="1200" dirty="0" smtClean="0"/>
            <a:t> </a:t>
          </a:r>
          <a:r>
            <a:rPr lang="en-US" sz="1600" kern="1200" dirty="0" err="1" smtClean="0"/>
            <a:t>mekanisme</a:t>
          </a:r>
          <a:r>
            <a:rPr lang="en-US" sz="1600" kern="1200" dirty="0" smtClean="0"/>
            <a:t> yang </a:t>
          </a:r>
          <a:r>
            <a:rPr lang="en-US" sz="1600" kern="1200" dirty="0" err="1" smtClean="0"/>
            <a:t>ada</a:t>
          </a:r>
          <a:r>
            <a:rPr lang="en-US" sz="1600" kern="1200" dirty="0" smtClean="0"/>
            <a:t> </a:t>
          </a:r>
          <a:r>
            <a:rPr lang="en-US" sz="1600" kern="1200" dirty="0" err="1" smtClean="0"/>
            <a:t>padanya</a:t>
          </a:r>
          <a:endParaRPr lang="en-US" sz="1600" kern="1200" dirty="0"/>
        </a:p>
      </dsp:txBody>
      <dsp:txXfrm rot="-5400000">
        <a:off x="883975" y="1190263"/>
        <a:ext cx="7762754" cy="740694"/>
      </dsp:txXfrm>
    </dsp:sp>
    <dsp:sp modelId="{1C3A3D75-F018-482C-81DB-7AF7849EBABE}">
      <dsp:nvSpPr>
        <dsp:cNvPr id="0" name=""/>
        <dsp:cNvSpPr/>
      </dsp:nvSpPr>
      <dsp:spPr>
        <a:xfrm rot="5400000">
          <a:off x="-189423" y="2486958"/>
          <a:ext cx="1262821" cy="883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Fuzzy Logical</a:t>
          </a:r>
          <a:endParaRPr lang="en-US" sz="1000" kern="1200" dirty="0"/>
        </a:p>
      </dsp:txBody>
      <dsp:txXfrm rot="-5400000">
        <a:off x="1" y="2739523"/>
        <a:ext cx="883975" cy="378846"/>
      </dsp:txXfrm>
    </dsp:sp>
    <dsp:sp modelId="{9960E78A-110D-4039-ABF6-DC7867C05D82}">
      <dsp:nvSpPr>
        <dsp:cNvPr id="0" name=""/>
        <dsp:cNvSpPr/>
      </dsp:nvSpPr>
      <dsp:spPr>
        <a:xfrm rot="5400000">
          <a:off x="4374970" y="-1193460"/>
          <a:ext cx="820834" cy="78028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Persepsi</a:t>
          </a:r>
          <a:r>
            <a:rPr lang="en-US" sz="1600" kern="1200" dirty="0" smtClean="0"/>
            <a:t> </a:t>
          </a:r>
          <a:r>
            <a:rPr lang="en-US" sz="1600" kern="1200" dirty="0" err="1" smtClean="0"/>
            <a:t>ujaran</a:t>
          </a:r>
          <a:r>
            <a:rPr lang="en-US" sz="1600" kern="1200" dirty="0" smtClean="0"/>
            <a:t> </a:t>
          </a:r>
          <a:r>
            <a:rPr lang="en-US" sz="1600" kern="1200" dirty="0" err="1" smtClean="0"/>
            <a:t>melalui</a:t>
          </a:r>
          <a:r>
            <a:rPr lang="en-US" sz="1600" kern="1200" dirty="0" smtClean="0"/>
            <a:t> 3 </a:t>
          </a:r>
          <a:r>
            <a:rPr lang="en-US" sz="1600" kern="1200" dirty="0" err="1" smtClean="0"/>
            <a:t>proses</a:t>
          </a:r>
          <a:r>
            <a:rPr lang="en-US" sz="1600" kern="1200" dirty="0" smtClean="0"/>
            <a:t>: </a:t>
          </a:r>
          <a:r>
            <a:rPr lang="en-US" sz="1600" kern="1200" dirty="0" err="1" smtClean="0"/>
            <a:t>evaluasi</a:t>
          </a:r>
          <a:r>
            <a:rPr lang="en-US" sz="1600" kern="1200" dirty="0" smtClean="0"/>
            <a:t> </a:t>
          </a:r>
          <a:r>
            <a:rPr lang="en-US" sz="1600" kern="1200" dirty="0" err="1" smtClean="0"/>
            <a:t>fitur</a:t>
          </a:r>
          <a:r>
            <a:rPr lang="en-US" sz="1600" kern="1200" dirty="0" smtClean="0"/>
            <a:t>, </a:t>
          </a:r>
          <a:r>
            <a:rPr lang="en-US" sz="1600" kern="1200" dirty="0" err="1" smtClean="0"/>
            <a:t>integrasi</a:t>
          </a:r>
          <a:r>
            <a:rPr lang="en-US" sz="1600" kern="1200" dirty="0" smtClean="0"/>
            <a:t> </a:t>
          </a:r>
          <a:r>
            <a:rPr lang="en-US" sz="1600" kern="1200" dirty="0" err="1" smtClean="0"/>
            <a:t>fitur</a:t>
          </a:r>
          <a:r>
            <a:rPr lang="en-US" sz="1600" kern="1200" dirty="0" smtClean="0"/>
            <a:t>, </a:t>
          </a:r>
          <a:r>
            <a:rPr lang="en-US" sz="1600" kern="1200" dirty="0" err="1" smtClean="0"/>
            <a:t>kesimpulan</a:t>
          </a:r>
          <a:endParaRPr lang="en-US" sz="1600" kern="1200" dirty="0"/>
        </a:p>
        <a:p>
          <a:pPr marL="171450" lvl="1" indent="-171450" algn="l" defTabSz="711200">
            <a:lnSpc>
              <a:spcPct val="90000"/>
            </a:lnSpc>
            <a:spcBef>
              <a:spcPct val="0"/>
            </a:spcBef>
            <a:spcAft>
              <a:spcPct val="15000"/>
            </a:spcAft>
            <a:buChar char="••"/>
          </a:pPr>
          <a:r>
            <a:rPr lang="en-US" sz="1600" kern="1200" dirty="0" err="1" smtClean="0"/>
            <a:t>Ada</a:t>
          </a:r>
          <a:r>
            <a:rPr lang="en-US" sz="1600" kern="1200" dirty="0" smtClean="0"/>
            <a:t> </a:t>
          </a:r>
          <a:r>
            <a:rPr lang="en-US" sz="1600" kern="1200" dirty="0" err="1" smtClean="0"/>
            <a:t>bentuk</a:t>
          </a:r>
          <a:r>
            <a:rPr lang="en-US" sz="1600" kern="1200" dirty="0" smtClean="0"/>
            <a:t> </a:t>
          </a:r>
          <a:r>
            <a:rPr lang="en-US" sz="1600" kern="1200" dirty="0" err="1" smtClean="0"/>
            <a:t>prototipe</a:t>
          </a:r>
          <a:r>
            <a:rPr lang="en-US" sz="1600" kern="1200" dirty="0" smtClean="0"/>
            <a:t> yang </a:t>
          </a:r>
          <a:r>
            <a:rPr lang="en-US" sz="1600" kern="1200" dirty="0" err="1" smtClean="0"/>
            <a:t>mempunyai</a:t>
          </a:r>
          <a:r>
            <a:rPr lang="en-US" sz="1600" kern="1200" dirty="0" smtClean="0"/>
            <a:t> </a:t>
          </a:r>
          <a:r>
            <a:rPr lang="en-US" sz="1600" kern="1200" dirty="0" err="1" smtClean="0"/>
            <a:t>nilai</a:t>
          </a:r>
          <a:r>
            <a:rPr lang="en-US" sz="1600" kern="1200" dirty="0" smtClean="0"/>
            <a:t> ideal, </a:t>
          </a:r>
          <a:r>
            <a:rPr lang="en-US" sz="1600" kern="1200" dirty="0" err="1" smtClean="0"/>
            <a:t>informasi</a:t>
          </a:r>
          <a:r>
            <a:rPr lang="en-US" sz="1600" kern="1200" dirty="0" smtClean="0"/>
            <a:t> </a:t>
          </a:r>
          <a:r>
            <a:rPr lang="en-US" sz="1600" kern="1200" dirty="0" err="1" smtClean="0"/>
            <a:t>masiuk</a:t>
          </a:r>
          <a:r>
            <a:rPr lang="en-US" sz="1600" kern="1200" dirty="0" smtClean="0"/>
            <a:t> </a:t>
          </a:r>
          <a:r>
            <a:rPr lang="en-US" sz="1600" kern="1200" dirty="0" err="1" smtClean="0"/>
            <a:t>dievaluasi</a:t>
          </a:r>
          <a:r>
            <a:rPr lang="en-US" sz="1600" kern="1200" dirty="0" smtClean="0"/>
            <a:t>, </a:t>
          </a:r>
          <a:r>
            <a:rPr lang="en-US" sz="1600" kern="1200" dirty="0" err="1" smtClean="0"/>
            <a:t>dintegrasi</a:t>
          </a:r>
          <a:r>
            <a:rPr lang="en-US" sz="1600" kern="1200" dirty="0" smtClean="0"/>
            <a:t> </a:t>
          </a:r>
          <a:r>
            <a:rPr lang="en-US" sz="1600" kern="1200" dirty="0" err="1" smtClean="0"/>
            <a:t>dan</a:t>
          </a:r>
          <a:r>
            <a:rPr lang="en-US" sz="1600" kern="1200" dirty="0" smtClean="0"/>
            <a:t> </a:t>
          </a:r>
          <a:r>
            <a:rPr lang="en-US" sz="1600" kern="1200" dirty="0" err="1" smtClean="0"/>
            <a:t>dicocokan</a:t>
          </a:r>
          <a:r>
            <a:rPr lang="en-US" sz="1600" kern="1200" dirty="0" smtClean="0"/>
            <a:t> </a:t>
          </a:r>
          <a:r>
            <a:rPr lang="en-US" sz="1600" kern="1200" dirty="0" err="1" smtClean="0"/>
            <a:t>dengan</a:t>
          </a:r>
          <a:r>
            <a:rPr lang="en-US" sz="1600" kern="1200" dirty="0" smtClean="0"/>
            <a:t> </a:t>
          </a:r>
          <a:r>
            <a:rPr lang="en-US" sz="1600" kern="1200" dirty="0" err="1" smtClean="0"/>
            <a:t>prototipe</a:t>
          </a:r>
          <a:r>
            <a:rPr lang="en-US" sz="1600" kern="1200" dirty="0" smtClean="0"/>
            <a:t> </a:t>
          </a:r>
          <a:r>
            <a:rPr lang="en-US" sz="1600" kern="1200" dirty="0" err="1" smtClean="0"/>
            <a:t>akhir</a:t>
          </a:r>
          <a:r>
            <a:rPr lang="en-US" sz="1600" kern="1200" dirty="0" smtClean="0"/>
            <a:t> </a:t>
          </a:r>
          <a:r>
            <a:rPr lang="en-US" sz="1600" kern="1200" dirty="0" err="1" smtClean="0"/>
            <a:t>dibuat</a:t>
          </a:r>
          <a:r>
            <a:rPr lang="en-US" sz="1600" kern="1200" dirty="0" smtClean="0"/>
            <a:t> </a:t>
          </a:r>
          <a:r>
            <a:rPr lang="en-US" sz="1600" kern="1200" dirty="0" err="1" smtClean="0"/>
            <a:t>simpulan</a:t>
          </a:r>
          <a:endParaRPr lang="en-US" sz="1600" kern="1200" dirty="0"/>
        </a:p>
      </dsp:txBody>
      <dsp:txXfrm rot="-5400000">
        <a:off x="883975" y="2337605"/>
        <a:ext cx="7762754" cy="740694"/>
      </dsp:txXfrm>
    </dsp:sp>
    <dsp:sp modelId="{178D24A0-6329-4744-8E2E-7560BE7BFA0A}">
      <dsp:nvSpPr>
        <dsp:cNvPr id="0" name=""/>
        <dsp:cNvSpPr/>
      </dsp:nvSpPr>
      <dsp:spPr>
        <a:xfrm rot="5400000">
          <a:off x="-189423" y="3634300"/>
          <a:ext cx="1262821" cy="883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Cohort</a:t>
          </a:r>
          <a:endParaRPr lang="en-US" sz="1000" kern="1200" dirty="0"/>
        </a:p>
      </dsp:txBody>
      <dsp:txXfrm rot="-5400000">
        <a:off x="1" y="3886865"/>
        <a:ext cx="883975" cy="378846"/>
      </dsp:txXfrm>
    </dsp:sp>
    <dsp:sp modelId="{B532634F-6BF5-4876-A02F-EB0F8711286B}">
      <dsp:nvSpPr>
        <dsp:cNvPr id="0" name=""/>
        <dsp:cNvSpPr/>
      </dsp:nvSpPr>
      <dsp:spPr>
        <a:xfrm rot="5400000">
          <a:off x="4374970" y="-46118"/>
          <a:ext cx="820834" cy="78028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Tahap</a:t>
          </a:r>
          <a:r>
            <a:rPr lang="en-US" sz="1600" kern="1200" dirty="0" smtClean="0"/>
            <a:t> </a:t>
          </a:r>
          <a:r>
            <a:rPr lang="en-US" sz="1600" kern="1200" dirty="0" err="1" smtClean="0"/>
            <a:t>pertama</a:t>
          </a:r>
          <a:r>
            <a:rPr lang="en-US" sz="1600" kern="1200" dirty="0" smtClean="0"/>
            <a:t>: </a:t>
          </a:r>
          <a:r>
            <a:rPr lang="en-US" sz="1600" kern="1200" dirty="0" err="1" smtClean="0"/>
            <a:t>informasi</a:t>
          </a:r>
          <a:r>
            <a:rPr lang="en-US" sz="1600" kern="1200" dirty="0" smtClean="0"/>
            <a:t> yang </a:t>
          </a:r>
          <a:r>
            <a:rPr lang="en-US" sz="1600" kern="1200" dirty="0" err="1" smtClean="0"/>
            <a:t>diterima</a:t>
          </a:r>
          <a:r>
            <a:rPr lang="en-US" sz="1600" kern="1200" dirty="0" smtClean="0"/>
            <a:t> </a:t>
          </a:r>
          <a:r>
            <a:rPr lang="en-US" sz="1600" kern="1200" dirty="0" err="1" smtClean="0"/>
            <a:t>memunculkan</a:t>
          </a:r>
          <a:r>
            <a:rPr lang="en-US" sz="1600" kern="1200" dirty="0" smtClean="0"/>
            <a:t>  </a:t>
          </a:r>
          <a:r>
            <a:rPr lang="en-US" sz="1600" kern="1200" dirty="0" err="1" smtClean="0"/>
            <a:t>kata-kata</a:t>
          </a:r>
          <a:r>
            <a:rPr lang="en-US" sz="1600" kern="1200" dirty="0" smtClean="0"/>
            <a:t> yang </a:t>
          </a:r>
          <a:r>
            <a:rPr lang="en-US" sz="1600" kern="1200" dirty="0" err="1" smtClean="0"/>
            <a:t>mirip</a:t>
          </a:r>
          <a:r>
            <a:rPr lang="en-US" sz="1600" kern="1200" dirty="0" smtClean="0"/>
            <a:t> (cohort)</a:t>
          </a:r>
          <a:endParaRPr lang="en-US" sz="1600" kern="1200" dirty="0"/>
        </a:p>
        <a:p>
          <a:pPr marL="171450" lvl="1" indent="-171450" algn="l" defTabSz="711200">
            <a:lnSpc>
              <a:spcPct val="90000"/>
            </a:lnSpc>
            <a:spcBef>
              <a:spcPct val="0"/>
            </a:spcBef>
            <a:spcAft>
              <a:spcPct val="15000"/>
            </a:spcAft>
            <a:buChar char="••"/>
          </a:pPr>
          <a:r>
            <a:rPr lang="en-US" sz="1600" kern="1200" dirty="0" err="1" smtClean="0"/>
            <a:t>Tahap</a:t>
          </a:r>
          <a:r>
            <a:rPr lang="en-US" sz="1600" kern="1200" dirty="0" smtClean="0"/>
            <a:t> </a:t>
          </a:r>
          <a:r>
            <a:rPr lang="en-US" sz="1600" kern="1200" dirty="0" err="1" smtClean="0"/>
            <a:t>kedua</a:t>
          </a:r>
          <a:r>
            <a:rPr lang="en-US" sz="1600" kern="1200" dirty="0" smtClean="0"/>
            <a:t>: </a:t>
          </a:r>
          <a:r>
            <a:rPr lang="en-US" sz="1600" kern="1200" dirty="0" err="1" smtClean="0"/>
            <a:t>Proses</a:t>
          </a:r>
          <a:r>
            <a:rPr lang="en-US" sz="1600" kern="1200" dirty="0" smtClean="0"/>
            <a:t> </a:t>
          </a:r>
          <a:r>
            <a:rPr lang="en-US" sz="1600" kern="1200" dirty="0" err="1" smtClean="0"/>
            <a:t>eliminasi</a:t>
          </a:r>
          <a:r>
            <a:rPr lang="en-US" sz="1600" kern="1200" dirty="0" smtClean="0"/>
            <a:t> </a:t>
          </a:r>
          <a:r>
            <a:rPr lang="en-US" sz="1600" kern="1200" dirty="0" err="1" smtClean="0"/>
            <a:t>secara</a:t>
          </a:r>
          <a:r>
            <a:rPr lang="en-US" sz="1600" kern="1200" dirty="0" smtClean="0"/>
            <a:t> </a:t>
          </a:r>
          <a:r>
            <a:rPr lang="en-US" sz="1600" kern="1200" dirty="0" err="1" smtClean="0"/>
            <a:t>bertahap</a:t>
          </a:r>
          <a:endParaRPr lang="en-US" sz="1600" kern="1200" dirty="0"/>
        </a:p>
      </dsp:txBody>
      <dsp:txXfrm rot="-5400000">
        <a:off x="883975" y="3484947"/>
        <a:ext cx="7762754" cy="740694"/>
      </dsp:txXfrm>
    </dsp:sp>
    <dsp:sp modelId="{4C68011D-E17C-4A4A-B1BB-AB537A0D7774}">
      <dsp:nvSpPr>
        <dsp:cNvPr id="0" name=""/>
        <dsp:cNvSpPr/>
      </dsp:nvSpPr>
      <dsp:spPr>
        <a:xfrm rot="5400000">
          <a:off x="-189423" y="4781642"/>
          <a:ext cx="1262821" cy="88397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dirty="0" smtClean="0"/>
            <a:t>Trace</a:t>
          </a:r>
          <a:endParaRPr lang="en-US" sz="1000" kern="1200" dirty="0"/>
        </a:p>
      </dsp:txBody>
      <dsp:txXfrm rot="-5400000">
        <a:off x="1" y="5034207"/>
        <a:ext cx="883975" cy="378846"/>
      </dsp:txXfrm>
    </dsp:sp>
    <dsp:sp modelId="{2A6E2C17-3266-4CE1-9C03-51227A2AFF71}">
      <dsp:nvSpPr>
        <dsp:cNvPr id="0" name=""/>
        <dsp:cNvSpPr/>
      </dsp:nvSpPr>
      <dsp:spPr>
        <a:xfrm rot="5400000">
          <a:off x="4374970" y="1101224"/>
          <a:ext cx="820834" cy="780282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smtClean="0"/>
            <a:t>Berdasarkan</a:t>
          </a:r>
          <a:r>
            <a:rPr lang="en-US" sz="1600" kern="1200" dirty="0" smtClean="0"/>
            <a:t> </a:t>
          </a:r>
          <a:r>
            <a:rPr lang="en-US" sz="1600" kern="1200" dirty="0" err="1" smtClean="0"/>
            <a:t>pandangan</a:t>
          </a:r>
          <a:r>
            <a:rPr lang="en-US" sz="1600" kern="1200" dirty="0" smtClean="0"/>
            <a:t> </a:t>
          </a:r>
          <a:r>
            <a:rPr lang="en-US" sz="1600" kern="1200" dirty="0" err="1" smtClean="0"/>
            <a:t>koneksionis</a:t>
          </a:r>
          <a:r>
            <a:rPr lang="en-US" sz="1600" kern="1200" dirty="0" smtClean="0"/>
            <a:t> </a:t>
          </a:r>
          <a:r>
            <a:rPr lang="en-US" sz="1600" kern="1200" dirty="0" err="1" smtClean="0"/>
            <a:t>dan</a:t>
          </a:r>
          <a:r>
            <a:rPr lang="en-US" sz="1600" kern="1200" dirty="0" smtClean="0"/>
            <a:t> </a:t>
          </a:r>
          <a:r>
            <a:rPr lang="en-US" sz="1600" kern="1200" dirty="0" err="1" smtClean="0"/>
            <a:t>proses</a:t>
          </a:r>
          <a:r>
            <a:rPr lang="en-US" sz="1600" kern="1200" dirty="0" smtClean="0"/>
            <a:t> top-down, </a:t>
          </a:r>
          <a:r>
            <a:rPr lang="en-US" sz="1600" kern="1200" dirty="0" err="1" smtClean="0"/>
            <a:t>terdiri</a:t>
          </a:r>
          <a:r>
            <a:rPr lang="en-US" sz="1600" kern="1200" dirty="0" smtClean="0"/>
            <a:t> 3 </a:t>
          </a:r>
          <a:r>
            <a:rPr lang="en-US" sz="1600" kern="1200" dirty="0" err="1" smtClean="0"/>
            <a:t>tahap</a:t>
          </a:r>
          <a:r>
            <a:rPr lang="en-US" sz="1600" kern="1200" dirty="0" smtClean="0"/>
            <a:t>; </a:t>
          </a:r>
          <a:r>
            <a:rPr lang="en-US" sz="1600" kern="1200" dirty="0" err="1" smtClean="0"/>
            <a:t>tahap</a:t>
          </a:r>
          <a:r>
            <a:rPr lang="en-US" sz="1600" kern="1200" dirty="0" smtClean="0"/>
            <a:t> </a:t>
          </a:r>
          <a:r>
            <a:rPr lang="en-US" sz="1600" kern="1200" dirty="0" err="1" smtClean="0"/>
            <a:t>fitur</a:t>
          </a:r>
          <a:r>
            <a:rPr lang="en-US" sz="1600" kern="1200" dirty="0" smtClean="0"/>
            <a:t>, </a:t>
          </a:r>
          <a:r>
            <a:rPr lang="en-US" sz="1600" kern="1200" dirty="0" err="1" smtClean="0"/>
            <a:t>tahap</a:t>
          </a:r>
          <a:r>
            <a:rPr lang="en-US" sz="1600" kern="1200" dirty="0" smtClean="0"/>
            <a:t> </a:t>
          </a:r>
          <a:r>
            <a:rPr lang="en-US" sz="1600" kern="1200" dirty="0" err="1" smtClean="0"/>
            <a:t>fonem</a:t>
          </a:r>
          <a:r>
            <a:rPr lang="en-US" sz="1600" kern="1200" dirty="0" smtClean="0"/>
            <a:t>, </a:t>
          </a:r>
          <a:r>
            <a:rPr lang="en-US" sz="1600" kern="1200" dirty="0" err="1" smtClean="0"/>
            <a:t>tahap</a:t>
          </a:r>
          <a:r>
            <a:rPr lang="en-US" sz="1600" kern="1200" dirty="0" smtClean="0"/>
            <a:t> </a:t>
          </a:r>
          <a:r>
            <a:rPr lang="en-US" sz="1600" kern="1200" dirty="0" err="1" smtClean="0"/>
            <a:t>kata</a:t>
          </a:r>
          <a:endParaRPr lang="en-US" sz="1600" kern="1200" dirty="0"/>
        </a:p>
        <a:p>
          <a:pPr marL="171450" lvl="1" indent="-171450" algn="l" defTabSz="711200">
            <a:lnSpc>
              <a:spcPct val="90000"/>
            </a:lnSpc>
            <a:spcBef>
              <a:spcPct val="0"/>
            </a:spcBef>
            <a:spcAft>
              <a:spcPct val="15000"/>
            </a:spcAft>
            <a:buChar char="••"/>
          </a:pPr>
          <a:endParaRPr lang="en-US" sz="1600" kern="1200" dirty="0"/>
        </a:p>
      </dsp:txBody>
      <dsp:txXfrm rot="-5400000">
        <a:off x="883975" y="4632289"/>
        <a:ext cx="7762754" cy="7406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534399-2156-494B-8E96-5B038DFA5B44}">
      <dsp:nvSpPr>
        <dsp:cNvPr id="0" name=""/>
        <dsp:cNvSpPr/>
      </dsp:nvSpPr>
      <dsp:spPr>
        <a:xfrm>
          <a:off x="2909935" y="3127559"/>
          <a:ext cx="2409729" cy="2409729"/>
        </a:xfrm>
        <a:prstGeom prst="ellipse">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err="1" smtClean="0"/>
            <a:t>Suara</a:t>
          </a:r>
          <a:r>
            <a:rPr lang="en-US" sz="2900" kern="1200" dirty="0" smtClean="0"/>
            <a:t> </a:t>
          </a:r>
          <a:r>
            <a:rPr lang="en-US" sz="2900" kern="1200" dirty="0" err="1" smtClean="0"/>
            <a:t>berbeda</a:t>
          </a:r>
          <a:r>
            <a:rPr lang="en-US" sz="2900" kern="1200" dirty="0" smtClean="0"/>
            <a:t>: </a:t>
          </a:r>
          <a:r>
            <a:rPr lang="en-US" sz="2900" kern="1200" dirty="0" err="1" smtClean="0"/>
            <a:t>pria</a:t>
          </a:r>
          <a:r>
            <a:rPr lang="en-US" sz="2900" kern="1200" dirty="0" smtClean="0"/>
            <a:t> </a:t>
          </a:r>
          <a:r>
            <a:rPr lang="en-US" sz="2900" kern="1200" dirty="0" err="1" smtClean="0"/>
            <a:t>lebih</a:t>
          </a:r>
          <a:r>
            <a:rPr lang="en-US" sz="2900" kern="1200" dirty="0" smtClean="0"/>
            <a:t> </a:t>
          </a:r>
          <a:r>
            <a:rPr lang="en-US" sz="2900" kern="1200" dirty="0" err="1" smtClean="0"/>
            <a:t>berat</a:t>
          </a:r>
          <a:endParaRPr lang="en-US" sz="2900" kern="1200" dirty="0"/>
        </a:p>
      </dsp:txBody>
      <dsp:txXfrm>
        <a:off x="3262832" y="3480456"/>
        <a:ext cx="1703935" cy="1703935"/>
      </dsp:txXfrm>
    </dsp:sp>
    <dsp:sp modelId="{0DBC1E1A-F97D-443C-B03E-3EDE702C7E1C}">
      <dsp:nvSpPr>
        <dsp:cNvPr id="0" name=""/>
        <dsp:cNvSpPr/>
      </dsp:nvSpPr>
      <dsp:spPr>
        <a:xfrm rot="12914868">
          <a:off x="1084888" y="2604168"/>
          <a:ext cx="2140414" cy="686772"/>
        </a:xfrm>
        <a:prstGeom prst="leftArrow">
          <a:avLst>
            <a:gd name="adj1" fmla="val 60000"/>
            <a:gd name="adj2" fmla="val 50000"/>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sp>
    <dsp:sp modelId="{3AD0DFE7-C1C2-4B8C-8471-6592528D7EC1}">
      <dsp:nvSpPr>
        <dsp:cNvPr id="0" name=""/>
        <dsp:cNvSpPr/>
      </dsp:nvSpPr>
      <dsp:spPr>
        <a:xfrm>
          <a:off x="136474" y="1414226"/>
          <a:ext cx="2289243" cy="1831394"/>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err="1" smtClean="0"/>
            <a:t>Getar</a:t>
          </a:r>
          <a:r>
            <a:rPr lang="en-US" sz="2800" kern="1200" dirty="0" smtClean="0"/>
            <a:t> pita </a:t>
          </a:r>
          <a:r>
            <a:rPr lang="en-US" sz="2800" kern="1200" dirty="0" err="1" smtClean="0"/>
            <a:t>suara</a:t>
          </a:r>
          <a:r>
            <a:rPr lang="en-US" sz="2800" kern="1200" dirty="0" smtClean="0"/>
            <a:t> </a:t>
          </a:r>
          <a:r>
            <a:rPr lang="en-US" sz="2800" kern="1200" dirty="0" err="1" smtClean="0"/>
            <a:t>wanita</a:t>
          </a:r>
          <a:r>
            <a:rPr lang="en-US" sz="2800" kern="1200" dirty="0" smtClean="0"/>
            <a:t> 200 – 300/ </a:t>
          </a:r>
          <a:r>
            <a:rPr lang="en-US" sz="2800" kern="1200" dirty="0" err="1" smtClean="0"/>
            <a:t>detik</a:t>
          </a:r>
          <a:endParaRPr lang="en-US" sz="2800" kern="1200" dirty="0"/>
        </a:p>
      </dsp:txBody>
      <dsp:txXfrm>
        <a:off x="190114" y="1467866"/>
        <a:ext cx="2181963" cy="1724114"/>
      </dsp:txXfrm>
    </dsp:sp>
    <dsp:sp modelId="{757A99E3-EF99-4234-821B-A5EC50398DAE}">
      <dsp:nvSpPr>
        <dsp:cNvPr id="0" name=""/>
        <dsp:cNvSpPr/>
      </dsp:nvSpPr>
      <dsp:spPr>
        <a:xfrm rot="16200000">
          <a:off x="3070411" y="1618215"/>
          <a:ext cx="2088776" cy="686772"/>
        </a:xfrm>
        <a:prstGeom prst="leftArrow">
          <a:avLst>
            <a:gd name="adj1" fmla="val 60000"/>
            <a:gd name="adj2" fmla="val 50000"/>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sp>
    <dsp:sp modelId="{16AA7AB1-75DF-4860-B497-AE80923ECE65}">
      <dsp:nvSpPr>
        <dsp:cNvPr id="0" name=""/>
        <dsp:cNvSpPr/>
      </dsp:nvSpPr>
      <dsp:spPr>
        <a:xfrm>
          <a:off x="2970178" y="1516"/>
          <a:ext cx="2289243" cy="1831394"/>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err="1" smtClean="0"/>
            <a:t>Getar</a:t>
          </a:r>
          <a:r>
            <a:rPr lang="en-US" sz="2800" kern="1200" dirty="0" smtClean="0"/>
            <a:t> pita </a:t>
          </a:r>
          <a:r>
            <a:rPr lang="en-US" sz="2800" kern="1200" dirty="0" err="1" smtClean="0"/>
            <a:t>suara</a:t>
          </a:r>
          <a:r>
            <a:rPr lang="en-US" sz="2800" kern="1200" dirty="0" smtClean="0"/>
            <a:t>  </a:t>
          </a:r>
          <a:r>
            <a:rPr lang="en-US" sz="2800" kern="1200" dirty="0" err="1" smtClean="0"/>
            <a:t>pria</a:t>
          </a:r>
          <a:r>
            <a:rPr lang="en-US" sz="2800" kern="1200" dirty="0" smtClean="0"/>
            <a:t> 100/ </a:t>
          </a:r>
          <a:r>
            <a:rPr lang="en-US" sz="2800" kern="1200" dirty="0" err="1" smtClean="0"/>
            <a:t>detik</a:t>
          </a:r>
          <a:endParaRPr lang="en-US" sz="2800" kern="1200" dirty="0"/>
        </a:p>
      </dsp:txBody>
      <dsp:txXfrm>
        <a:off x="3023818" y="55156"/>
        <a:ext cx="2181963" cy="1724114"/>
      </dsp:txXfrm>
    </dsp:sp>
    <dsp:sp modelId="{76EECC92-961D-40DF-8156-4739623BFD74}">
      <dsp:nvSpPr>
        <dsp:cNvPr id="0" name=""/>
        <dsp:cNvSpPr/>
      </dsp:nvSpPr>
      <dsp:spPr>
        <a:xfrm rot="19500000">
          <a:off x="5012475" y="2629190"/>
          <a:ext cx="2088776" cy="686772"/>
        </a:xfrm>
        <a:prstGeom prst="leftArrow">
          <a:avLst>
            <a:gd name="adj1" fmla="val 60000"/>
            <a:gd name="adj2" fmla="val 50000"/>
          </a:avLst>
        </a:prstGeom>
        <a:gradFill rotWithShape="0">
          <a:gsLst>
            <a:gs pos="0">
              <a:schemeClr val="accent1">
                <a:tint val="60000"/>
                <a:hueOff val="0"/>
                <a:satOff val="0"/>
                <a:lumOff val="0"/>
                <a:alphaOff val="0"/>
                <a:tint val="70000"/>
                <a:satMod val="130000"/>
              </a:schemeClr>
            </a:gs>
            <a:gs pos="43000">
              <a:schemeClr val="accent1">
                <a:tint val="60000"/>
                <a:hueOff val="0"/>
                <a:satOff val="0"/>
                <a:lumOff val="0"/>
                <a:alphaOff val="0"/>
                <a:tint val="44000"/>
                <a:satMod val="165000"/>
              </a:schemeClr>
            </a:gs>
            <a:gs pos="93000">
              <a:schemeClr val="accent1">
                <a:tint val="60000"/>
                <a:hueOff val="0"/>
                <a:satOff val="0"/>
                <a:lumOff val="0"/>
                <a:alphaOff val="0"/>
                <a:tint val="15000"/>
                <a:satMod val="165000"/>
              </a:schemeClr>
            </a:gs>
            <a:gs pos="100000">
              <a:schemeClr val="accent1">
                <a:tint val="60000"/>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tint val="60000"/>
              <a:hueOff val="0"/>
              <a:satOff val="0"/>
              <a:lumOff val="0"/>
              <a:alphaOff val="0"/>
              <a:shade val="9000"/>
              <a:satMod val="105000"/>
              <a:alpha val="48000"/>
            </a:schemeClr>
          </a:outerShdw>
        </a:effectLst>
      </dsp:spPr>
      <dsp:style>
        <a:lnRef idx="0">
          <a:scrgbClr r="0" g="0" b="0"/>
        </a:lnRef>
        <a:fillRef idx="2">
          <a:scrgbClr r="0" g="0" b="0"/>
        </a:fillRef>
        <a:effectRef idx="1">
          <a:scrgbClr r="0" g="0" b="0"/>
        </a:effectRef>
        <a:fontRef idx="minor">
          <a:schemeClr val="dk1"/>
        </a:fontRef>
      </dsp:style>
    </dsp:sp>
    <dsp:sp modelId="{7A75848F-A337-4587-910F-FAA2C4C79985}">
      <dsp:nvSpPr>
        <dsp:cNvPr id="0" name=""/>
        <dsp:cNvSpPr/>
      </dsp:nvSpPr>
      <dsp:spPr>
        <a:xfrm>
          <a:off x="5767754" y="1457842"/>
          <a:ext cx="2289243" cy="1831394"/>
        </a:xfrm>
        <a:prstGeom prst="roundRect">
          <a:avLst>
            <a:gd name="adj" fmla="val 10000"/>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US" sz="2800" kern="1200" dirty="0" err="1" smtClean="0"/>
            <a:t>Getar</a:t>
          </a:r>
          <a:r>
            <a:rPr lang="en-US" sz="2800" kern="1200" dirty="0" smtClean="0"/>
            <a:t> pita </a:t>
          </a:r>
          <a:r>
            <a:rPr lang="en-US" sz="2800" kern="1200" dirty="0" err="1" smtClean="0"/>
            <a:t>suara</a:t>
          </a:r>
          <a:r>
            <a:rPr lang="en-US" sz="2800" kern="1200" dirty="0" smtClean="0"/>
            <a:t> </a:t>
          </a:r>
          <a:r>
            <a:rPr lang="en-US" sz="2800" kern="1200" dirty="0" err="1" smtClean="0"/>
            <a:t>anak</a:t>
          </a:r>
          <a:r>
            <a:rPr lang="en-US" sz="2800" kern="1200" dirty="0" smtClean="0"/>
            <a:t> </a:t>
          </a:r>
          <a:r>
            <a:rPr lang="en-US" sz="2800" kern="1200" dirty="0" err="1" smtClean="0"/>
            <a:t>lebih</a:t>
          </a:r>
          <a:r>
            <a:rPr lang="en-US" sz="2800" kern="1200" dirty="0" smtClean="0"/>
            <a:t> </a:t>
          </a:r>
          <a:r>
            <a:rPr lang="en-US" sz="2800" kern="1200" dirty="0" err="1" smtClean="0"/>
            <a:t>dari</a:t>
          </a:r>
          <a:r>
            <a:rPr lang="en-US" sz="2800" kern="1200" dirty="0" smtClean="0"/>
            <a:t> 400/ </a:t>
          </a:r>
          <a:r>
            <a:rPr lang="en-US" sz="2800" kern="1200" dirty="0" err="1" smtClean="0"/>
            <a:t>detik</a:t>
          </a:r>
          <a:endParaRPr lang="en-US" sz="2800" kern="1200" dirty="0"/>
        </a:p>
      </dsp:txBody>
      <dsp:txXfrm>
        <a:off x="5821394" y="1511482"/>
        <a:ext cx="2181963" cy="17241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0A3A85-207C-4D68-8835-5D5584D8664D}">
      <dsp:nvSpPr>
        <dsp:cNvPr id="0" name=""/>
        <dsp:cNvSpPr/>
      </dsp:nvSpPr>
      <dsp:spPr>
        <a:xfrm>
          <a:off x="1591055" y="0"/>
          <a:ext cx="4389120" cy="4389120"/>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1D0D1C-517A-42EF-BA9B-4320431913B2}">
      <dsp:nvSpPr>
        <dsp:cNvPr id="0" name=""/>
        <dsp:cNvSpPr/>
      </dsp:nvSpPr>
      <dsp:spPr>
        <a:xfrm>
          <a:off x="3785615" y="441269"/>
          <a:ext cx="2852928" cy="103898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t>Tahap</a:t>
          </a:r>
          <a:r>
            <a:rPr lang="en-US" sz="2800" kern="1200" dirty="0" smtClean="0"/>
            <a:t> </a:t>
          </a:r>
          <a:r>
            <a:rPr lang="en-US" sz="2800" kern="1200" dirty="0" err="1" smtClean="0"/>
            <a:t>Auditori</a:t>
          </a:r>
          <a:endParaRPr lang="en-US" sz="2800" kern="1200" dirty="0"/>
        </a:p>
      </dsp:txBody>
      <dsp:txXfrm>
        <a:off x="3836334" y="491988"/>
        <a:ext cx="2751490" cy="937548"/>
      </dsp:txXfrm>
    </dsp:sp>
    <dsp:sp modelId="{984FA81D-F974-4863-A977-C26CE86BD4D3}">
      <dsp:nvSpPr>
        <dsp:cNvPr id="0" name=""/>
        <dsp:cNvSpPr/>
      </dsp:nvSpPr>
      <dsp:spPr>
        <a:xfrm>
          <a:off x="3785615" y="1610129"/>
          <a:ext cx="2852928" cy="103898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t>Tahap</a:t>
          </a:r>
          <a:r>
            <a:rPr lang="en-US" sz="2800" kern="1200" dirty="0" smtClean="0"/>
            <a:t> </a:t>
          </a:r>
          <a:r>
            <a:rPr lang="en-US" sz="2800" kern="1200" dirty="0" err="1" smtClean="0"/>
            <a:t>Fonetik</a:t>
          </a:r>
          <a:endParaRPr lang="en-US" sz="2800" kern="1200" dirty="0"/>
        </a:p>
      </dsp:txBody>
      <dsp:txXfrm>
        <a:off x="3836334" y="1660848"/>
        <a:ext cx="2751490" cy="937548"/>
      </dsp:txXfrm>
    </dsp:sp>
    <dsp:sp modelId="{D115F080-D871-4A06-99DF-7D0FB8C87C4E}">
      <dsp:nvSpPr>
        <dsp:cNvPr id="0" name=""/>
        <dsp:cNvSpPr/>
      </dsp:nvSpPr>
      <dsp:spPr>
        <a:xfrm>
          <a:off x="3785615" y="2778990"/>
          <a:ext cx="2852928" cy="103898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err="1" smtClean="0"/>
            <a:t>Tahap</a:t>
          </a:r>
          <a:r>
            <a:rPr lang="en-US" sz="2800" kern="1200" dirty="0" smtClean="0"/>
            <a:t> </a:t>
          </a:r>
          <a:r>
            <a:rPr lang="en-US" sz="2800" kern="1200" dirty="0" err="1" smtClean="0"/>
            <a:t>Fonologis</a:t>
          </a:r>
          <a:endParaRPr lang="en-US" sz="2800" kern="1200" dirty="0"/>
        </a:p>
      </dsp:txBody>
      <dsp:txXfrm>
        <a:off x="3836334" y="2829709"/>
        <a:ext cx="2751490" cy="9375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2663D-9366-4ACF-95BA-BA179A4EF895}">
      <dsp:nvSpPr>
        <dsp:cNvPr id="0" name=""/>
        <dsp:cNvSpPr/>
      </dsp:nvSpPr>
      <dsp:spPr>
        <a:xfrm>
          <a:off x="0" y="457521"/>
          <a:ext cx="8229600" cy="221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err="1" smtClean="0"/>
            <a:t>Komprehensi</a:t>
          </a:r>
          <a:r>
            <a:rPr lang="en-US" sz="3100" kern="1200" dirty="0" smtClean="0"/>
            <a:t>  </a:t>
          </a:r>
          <a:r>
            <a:rPr lang="en-US" sz="3100" kern="1200" dirty="0" err="1" smtClean="0"/>
            <a:t>pemahaman</a:t>
          </a:r>
          <a:r>
            <a:rPr lang="en-US" sz="3100" kern="1200" dirty="0" smtClean="0"/>
            <a:t>: </a:t>
          </a:r>
          <a:r>
            <a:rPr lang="en-US" sz="3100" kern="1200" dirty="0" err="1" smtClean="0"/>
            <a:t>proses</a:t>
          </a:r>
          <a:r>
            <a:rPr lang="en-US" sz="3100" kern="1200" dirty="0" smtClean="0"/>
            <a:t> mental </a:t>
          </a:r>
          <a:r>
            <a:rPr lang="en-US" sz="3100" kern="1200" dirty="0" err="1" smtClean="0"/>
            <a:t>mempersepsi</a:t>
          </a:r>
          <a:r>
            <a:rPr lang="en-US" sz="3100" kern="1200" dirty="0" smtClean="0"/>
            <a:t> </a:t>
          </a:r>
          <a:r>
            <a:rPr lang="en-US" sz="3100" kern="1200" dirty="0" err="1" smtClean="0"/>
            <a:t>bunyi</a:t>
          </a:r>
          <a:r>
            <a:rPr lang="en-US" sz="3100" kern="1200" dirty="0" smtClean="0"/>
            <a:t> </a:t>
          </a:r>
          <a:r>
            <a:rPr lang="en-US" sz="3100" kern="1200" dirty="0" err="1" smtClean="0"/>
            <a:t>dan</a:t>
          </a:r>
          <a:r>
            <a:rPr lang="en-US" sz="3100" kern="1200" dirty="0" smtClean="0"/>
            <a:t> </a:t>
          </a:r>
          <a:r>
            <a:rPr lang="en-US" sz="3100" kern="1200" dirty="0" err="1" smtClean="0"/>
            <a:t>menginterpretasi</a:t>
          </a:r>
          <a:r>
            <a:rPr lang="en-US" sz="3100" kern="1200" dirty="0" smtClean="0"/>
            <a:t> </a:t>
          </a:r>
          <a:r>
            <a:rPr lang="en-US" sz="3100" kern="1200" dirty="0" err="1" smtClean="0"/>
            <a:t>maksud</a:t>
          </a:r>
          <a:r>
            <a:rPr lang="en-US" sz="3100" kern="1200" dirty="0" smtClean="0"/>
            <a:t> </a:t>
          </a:r>
          <a:r>
            <a:rPr lang="en-US" sz="3100" kern="1200" dirty="0" err="1" smtClean="0"/>
            <a:t>pembicara</a:t>
          </a:r>
          <a:r>
            <a:rPr lang="en-US" sz="3100" kern="1200" dirty="0" smtClean="0"/>
            <a:t>  </a:t>
          </a:r>
          <a:r>
            <a:rPr lang="en-US" sz="3100" kern="1200" dirty="0" err="1" smtClean="0"/>
            <a:t>Komprehensi</a:t>
          </a:r>
          <a:r>
            <a:rPr lang="en-US" sz="3100" kern="1200" dirty="0" smtClean="0"/>
            <a:t>:  </a:t>
          </a:r>
          <a:r>
            <a:rPr lang="en-US" sz="3100" kern="1200" dirty="0" err="1" smtClean="0"/>
            <a:t>pembentukan</a:t>
          </a:r>
          <a:r>
            <a:rPr lang="en-US" sz="3100" kern="1200" dirty="0" smtClean="0"/>
            <a:t> </a:t>
          </a:r>
          <a:r>
            <a:rPr lang="en-US" sz="3100" kern="1200" dirty="0" err="1" smtClean="0"/>
            <a:t>makna</a:t>
          </a:r>
          <a:r>
            <a:rPr lang="en-US" sz="3100" kern="1200" dirty="0" smtClean="0"/>
            <a:t> </a:t>
          </a:r>
          <a:r>
            <a:rPr lang="en-US" sz="3100" kern="1200" dirty="0" err="1" smtClean="0"/>
            <a:t>dari</a:t>
          </a:r>
          <a:r>
            <a:rPr lang="en-US" sz="3100" kern="1200" dirty="0" smtClean="0"/>
            <a:t> </a:t>
          </a:r>
          <a:r>
            <a:rPr lang="en-US" sz="3100" kern="1200" dirty="0" err="1" smtClean="0"/>
            <a:t>bunyi</a:t>
          </a:r>
          <a:endParaRPr lang="en-US" sz="3100" kern="1200" dirty="0"/>
        </a:p>
      </dsp:txBody>
      <dsp:txXfrm>
        <a:off x="108004" y="565525"/>
        <a:ext cx="8013592" cy="1996462"/>
      </dsp:txXfrm>
    </dsp:sp>
    <dsp:sp modelId="{173545CA-44BE-42D3-BE91-8CC4B849B85C}">
      <dsp:nvSpPr>
        <dsp:cNvPr id="0" name=""/>
        <dsp:cNvSpPr/>
      </dsp:nvSpPr>
      <dsp:spPr>
        <a:xfrm>
          <a:off x="0" y="2759272"/>
          <a:ext cx="8229600" cy="22124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r>
            <a:rPr lang="en-US" sz="3100" kern="1200" dirty="0" err="1" smtClean="0"/>
            <a:t>Komprehensi</a:t>
          </a:r>
          <a:r>
            <a:rPr lang="en-US" sz="3100" kern="1200" dirty="0" smtClean="0"/>
            <a:t> </a:t>
          </a:r>
          <a:r>
            <a:rPr lang="en-US" sz="3100" kern="1200" dirty="0" err="1" smtClean="0"/>
            <a:t>tindakan</a:t>
          </a:r>
          <a:r>
            <a:rPr lang="en-US" sz="3100" kern="1200" dirty="0" smtClean="0"/>
            <a:t>:  </a:t>
          </a:r>
          <a:r>
            <a:rPr lang="en-US" sz="3100" kern="1200" dirty="0" err="1" smtClean="0"/>
            <a:t>setelah</a:t>
          </a:r>
          <a:r>
            <a:rPr lang="en-US" sz="3100" kern="1200" dirty="0" smtClean="0"/>
            <a:t> </a:t>
          </a:r>
          <a:r>
            <a:rPr lang="en-US" sz="3100" kern="1200" dirty="0" err="1" smtClean="0"/>
            <a:t>pemahaman</a:t>
          </a:r>
          <a:r>
            <a:rPr lang="en-US" sz="3100" kern="1200" dirty="0" smtClean="0"/>
            <a:t> </a:t>
          </a:r>
          <a:r>
            <a:rPr lang="en-US" sz="3100" kern="1200" dirty="0" err="1" smtClean="0"/>
            <a:t>perlukah</a:t>
          </a:r>
          <a:r>
            <a:rPr lang="en-US" sz="3100" kern="1200" dirty="0" smtClean="0"/>
            <a:t> </a:t>
          </a:r>
          <a:r>
            <a:rPr lang="en-US" sz="3100" kern="1200" dirty="0" err="1" smtClean="0"/>
            <a:t>melakukan</a:t>
          </a:r>
          <a:r>
            <a:rPr lang="en-US" sz="3100" kern="1200" dirty="0" smtClean="0"/>
            <a:t> </a:t>
          </a:r>
          <a:r>
            <a:rPr lang="en-US" sz="3100" kern="1200" dirty="0" err="1" smtClean="0"/>
            <a:t>tindakan</a:t>
          </a:r>
          <a:r>
            <a:rPr lang="en-US" sz="3100" kern="1200" dirty="0" smtClean="0"/>
            <a:t>. </a:t>
          </a:r>
          <a:r>
            <a:rPr lang="en-US" sz="3100" kern="1200" dirty="0" err="1" smtClean="0"/>
            <a:t>Proses</a:t>
          </a:r>
          <a:r>
            <a:rPr lang="en-US" sz="3100" kern="1200" dirty="0" smtClean="0"/>
            <a:t> mental </a:t>
          </a:r>
          <a:r>
            <a:rPr lang="en-US" sz="3100" kern="1200" dirty="0" err="1" smtClean="0"/>
            <a:t>tahap</a:t>
          </a:r>
          <a:r>
            <a:rPr lang="en-US" sz="3100" kern="1200" dirty="0" smtClean="0"/>
            <a:t> </a:t>
          </a:r>
          <a:r>
            <a:rPr lang="en-US" sz="3100" kern="1200" dirty="0" err="1" smtClean="0"/>
            <a:t>ini</a:t>
          </a:r>
          <a:r>
            <a:rPr lang="en-US" sz="3100" kern="1200" dirty="0" smtClean="0"/>
            <a:t> </a:t>
          </a:r>
          <a:r>
            <a:rPr lang="en-US" sz="3100" kern="1200" dirty="0" err="1" smtClean="0"/>
            <a:t>dinamakan</a:t>
          </a:r>
          <a:r>
            <a:rPr lang="en-US" sz="3100" kern="1200" dirty="0" smtClean="0"/>
            <a:t> </a:t>
          </a:r>
          <a:r>
            <a:rPr lang="en-US" sz="3100" kern="1200" dirty="0" err="1" smtClean="0"/>
            <a:t>pelaksanaan</a:t>
          </a:r>
          <a:r>
            <a:rPr lang="en-US" sz="3100" kern="1200" dirty="0" smtClean="0"/>
            <a:t> </a:t>
          </a:r>
          <a:r>
            <a:rPr lang="en-US" sz="3100" kern="1200" dirty="0" err="1" smtClean="0"/>
            <a:t>kalimat</a:t>
          </a:r>
          <a:r>
            <a:rPr lang="en-US" sz="3100" kern="1200" dirty="0" smtClean="0"/>
            <a:t> (utilization of sentences)</a:t>
          </a:r>
          <a:endParaRPr lang="en-US" sz="3100" kern="1200" dirty="0"/>
        </a:p>
      </dsp:txBody>
      <dsp:txXfrm>
        <a:off x="108004" y="2867276"/>
        <a:ext cx="8013592" cy="19964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E49EF-A709-444F-9617-5C5316A2B6FF}">
      <dsp:nvSpPr>
        <dsp:cNvPr id="0" name=""/>
        <dsp:cNvSpPr/>
      </dsp:nvSpPr>
      <dsp:spPr>
        <a:xfrm>
          <a:off x="1659634" y="736898"/>
          <a:ext cx="4910331" cy="4910331"/>
        </a:xfrm>
        <a:prstGeom prst="blockArc">
          <a:avLst>
            <a:gd name="adj1" fmla="val 9000000"/>
            <a:gd name="adj2" fmla="val 162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6A2F24-5A92-4599-957B-BEE2894508F4}">
      <dsp:nvSpPr>
        <dsp:cNvPr id="0" name=""/>
        <dsp:cNvSpPr/>
      </dsp:nvSpPr>
      <dsp:spPr>
        <a:xfrm>
          <a:off x="1659634" y="736898"/>
          <a:ext cx="4910331" cy="4910331"/>
        </a:xfrm>
        <a:prstGeom prst="blockArc">
          <a:avLst>
            <a:gd name="adj1" fmla="val 1800000"/>
            <a:gd name="adj2" fmla="val 90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9E88D8-309F-4710-BB93-4D6AB3E8474B}">
      <dsp:nvSpPr>
        <dsp:cNvPr id="0" name=""/>
        <dsp:cNvSpPr/>
      </dsp:nvSpPr>
      <dsp:spPr>
        <a:xfrm>
          <a:off x="1659634" y="736898"/>
          <a:ext cx="4910331" cy="4910331"/>
        </a:xfrm>
        <a:prstGeom prst="blockArc">
          <a:avLst>
            <a:gd name="adj1" fmla="val 16200000"/>
            <a:gd name="adj2" fmla="val 1800000"/>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A08290D-5F52-4C34-8E87-03714E604564}">
      <dsp:nvSpPr>
        <dsp:cNvPr id="0" name=""/>
        <dsp:cNvSpPr/>
      </dsp:nvSpPr>
      <dsp:spPr>
        <a:xfrm>
          <a:off x="2983631" y="2060895"/>
          <a:ext cx="2262336" cy="226233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err="1" smtClean="0"/>
            <a:t>Ujaran</a:t>
          </a:r>
          <a:endParaRPr lang="en-US" sz="4000" kern="1200" dirty="0"/>
        </a:p>
      </dsp:txBody>
      <dsp:txXfrm>
        <a:off x="3314942" y="2392206"/>
        <a:ext cx="1599714" cy="1599714"/>
      </dsp:txXfrm>
    </dsp:sp>
    <dsp:sp modelId="{0F250F61-B990-4750-9C94-D0B3FD7108F4}">
      <dsp:nvSpPr>
        <dsp:cNvPr id="0" name=""/>
        <dsp:cNvSpPr/>
      </dsp:nvSpPr>
      <dsp:spPr>
        <a:xfrm>
          <a:off x="3322982" y="2091"/>
          <a:ext cx="1583635" cy="15836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t>Tindak </a:t>
          </a:r>
          <a:r>
            <a:rPr lang="en-US" sz="1500" kern="1200" dirty="0" err="1" smtClean="0"/>
            <a:t>ujaran</a:t>
          </a:r>
          <a:r>
            <a:rPr lang="en-US" sz="1500" kern="1200" dirty="0" smtClean="0"/>
            <a:t> (speech act_</a:t>
          </a:r>
          <a:endParaRPr lang="en-US" sz="1500" kern="1200" dirty="0"/>
        </a:p>
      </dsp:txBody>
      <dsp:txXfrm>
        <a:off x="3554900" y="234009"/>
        <a:ext cx="1119799" cy="1119799"/>
      </dsp:txXfrm>
    </dsp:sp>
    <dsp:sp modelId="{38ECE813-E9D6-4197-A82F-426C7074AFA9}">
      <dsp:nvSpPr>
        <dsp:cNvPr id="0" name=""/>
        <dsp:cNvSpPr/>
      </dsp:nvSpPr>
      <dsp:spPr>
        <a:xfrm>
          <a:off x="5399845" y="3599323"/>
          <a:ext cx="1583635" cy="15836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Muatan</a:t>
          </a:r>
          <a:r>
            <a:rPr lang="en-US" sz="1500" kern="1200" dirty="0" smtClean="0"/>
            <a:t>  </a:t>
          </a:r>
          <a:r>
            <a:rPr lang="en-US" sz="1500" kern="1200" dirty="0" err="1" smtClean="0"/>
            <a:t>proposisi</a:t>
          </a:r>
          <a:r>
            <a:rPr lang="en-US" sz="1500" kern="1200" dirty="0" smtClean="0"/>
            <a:t> (</a:t>
          </a:r>
          <a:r>
            <a:rPr lang="en-US" sz="1500" kern="1200" dirty="0" err="1" smtClean="0"/>
            <a:t>propotional</a:t>
          </a:r>
          <a:r>
            <a:rPr lang="en-US" sz="1500" kern="1200" dirty="0" smtClean="0"/>
            <a:t> Content)</a:t>
          </a:r>
          <a:endParaRPr lang="en-US" sz="1500" kern="1200" dirty="0"/>
        </a:p>
      </dsp:txBody>
      <dsp:txXfrm>
        <a:off x="5631763" y="3831241"/>
        <a:ext cx="1119799" cy="1119799"/>
      </dsp:txXfrm>
    </dsp:sp>
    <dsp:sp modelId="{1DA0BEA2-2CAA-4820-957C-5B6226836ED9}">
      <dsp:nvSpPr>
        <dsp:cNvPr id="0" name=""/>
        <dsp:cNvSpPr/>
      </dsp:nvSpPr>
      <dsp:spPr>
        <a:xfrm>
          <a:off x="1246119" y="3599323"/>
          <a:ext cx="1583635" cy="158363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err="1" smtClean="0"/>
            <a:t>Muatan</a:t>
          </a:r>
          <a:r>
            <a:rPr lang="en-US" sz="1500" kern="1200" dirty="0" smtClean="0"/>
            <a:t> </a:t>
          </a:r>
          <a:r>
            <a:rPr lang="en-US" sz="1500" kern="1200" dirty="0" err="1" smtClean="0"/>
            <a:t>tematik</a:t>
          </a:r>
          <a:r>
            <a:rPr lang="en-US" sz="1500" kern="1200" dirty="0" smtClean="0"/>
            <a:t> (thematic content)</a:t>
          </a:r>
          <a:endParaRPr lang="en-US" sz="1500" kern="1200" dirty="0"/>
        </a:p>
      </dsp:txBody>
      <dsp:txXfrm>
        <a:off x="1478037" y="3831241"/>
        <a:ext cx="1119799" cy="11197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7E1E9-8464-48BF-BF5D-5055568DF192}">
      <dsp:nvSpPr>
        <dsp:cNvPr id="0" name=""/>
        <dsp:cNvSpPr/>
      </dsp:nvSpPr>
      <dsp:spPr>
        <a:xfrm>
          <a:off x="3937389" y="2029333"/>
          <a:ext cx="1951516" cy="928744"/>
        </a:xfrm>
        <a:custGeom>
          <a:avLst/>
          <a:gdLst/>
          <a:ahLst/>
          <a:cxnLst/>
          <a:rect l="0" t="0" r="0" b="0"/>
          <a:pathLst>
            <a:path>
              <a:moveTo>
                <a:pt x="0" y="0"/>
              </a:moveTo>
              <a:lnTo>
                <a:pt x="0" y="632912"/>
              </a:lnTo>
              <a:lnTo>
                <a:pt x="1951516" y="632912"/>
              </a:lnTo>
              <a:lnTo>
                <a:pt x="1951516" y="928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3840B9-885D-45DA-AD58-7F78770FD06A}">
      <dsp:nvSpPr>
        <dsp:cNvPr id="0" name=""/>
        <dsp:cNvSpPr/>
      </dsp:nvSpPr>
      <dsp:spPr>
        <a:xfrm>
          <a:off x="1985873" y="2029333"/>
          <a:ext cx="1951516" cy="928744"/>
        </a:xfrm>
        <a:custGeom>
          <a:avLst/>
          <a:gdLst/>
          <a:ahLst/>
          <a:cxnLst/>
          <a:rect l="0" t="0" r="0" b="0"/>
          <a:pathLst>
            <a:path>
              <a:moveTo>
                <a:pt x="1951516" y="0"/>
              </a:moveTo>
              <a:lnTo>
                <a:pt x="1951516" y="632912"/>
              </a:lnTo>
              <a:lnTo>
                <a:pt x="0" y="632912"/>
              </a:lnTo>
              <a:lnTo>
                <a:pt x="0" y="928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5FB44E-A449-43AB-95A2-54E016E0C3EA}">
      <dsp:nvSpPr>
        <dsp:cNvPr id="0" name=""/>
        <dsp:cNvSpPr/>
      </dsp:nvSpPr>
      <dsp:spPr>
        <a:xfrm>
          <a:off x="2340694" y="1531"/>
          <a:ext cx="3193390"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48FC12-55BA-45A6-A2B9-9A13658A85D7}">
      <dsp:nvSpPr>
        <dsp:cNvPr id="0" name=""/>
        <dsp:cNvSpPr/>
      </dsp:nvSpPr>
      <dsp:spPr>
        <a:xfrm>
          <a:off x="2695515" y="338611"/>
          <a:ext cx="3193390"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err="1" smtClean="0"/>
            <a:t>Muatan</a:t>
          </a:r>
          <a:r>
            <a:rPr lang="en-US" sz="5000" kern="1200" dirty="0" smtClean="0"/>
            <a:t> </a:t>
          </a:r>
          <a:r>
            <a:rPr lang="en-US" sz="5000" kern="1200" dirty="0" err="1" smtClean="0"/>
            <a:t>tematik</a:t>
          </a:r>
          <a:endParaRPr lang="en-US" sz="5000" kern="1200" dirty="0"/>
        </a:p>
      </dsp:txBody>
      <dsp:txXfrm>
        <a:off x="2754907" y="398003"/>
        <a:ext cx="3074606" cy="1909018"/>
      </dsp:txXfrm>
    </dsp:sp>
    <dsp:sp modelId="{B3B254E9-7D2A-40A6-8F4C-55C20A080E80}">
      <dsp:nvSpPr>
        <dsp:cNvPr id="0" name=""/>
        <dsp:cNvSpPr/>
      </dsp:nvSpPr>
      <dsp:spPr>
        <a:xfrm>
          <a:off x="389178" y="2958078"/>
          <a:ext cx="3193390"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A34D5-B75C-4F16-ABE2-6428249BB75B}">
      <dsp:nvSpPr>
        <dsp:cNvPr id="0" name=""/>
        <dsp:cNvSpPr/>
      </dsp:nvSpPr>
      <dsp:spPr>
        <a:xfrm>
          <a:off x="743999" y="3295158"/>
          <a:ext cx="3193390"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err="1" smtClean="0"/>
            <a:t>Informasi</a:t>
          </a:r>
          <a:r>
            <a:rPr lang="en-US" sz="5000" kern="1200" dirty="0" smtClean="0"/>
            <a:t> lama</a:t>
          </a:r>
          <a:endParaRPr lang="en-US" sz="5000" kern="1200" dirty="0"/>
        </a:p>
      </dsp:txBody>
      <dsp:txXfrm>
        <a:off x="803391" y="3354550"/>
        <a:ext cx="3074606" cy="1909018"/>
      </dsp:txXfrm>
    </dsp:sp>
    <dsp:sp modelId="{4FB9730D-60B9-4B59-B271-96AA864F3DD2}">
      <dsp:nvSpPr>
        <dsp:cNvPr id="0" name=""/>
        <dsp:cNvSpPr/>
      </dsp:nvSpPr>
      <dsp:spPr>
        <a:xfrm>
          <a:off x="4292210" y="2958078"/>
          <a:ext cx="3193390" cy="20278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2C86BE-DA04-4F63-AD6B-6033FE46F985}">
      <dsp:nvSpPr>
        <dsp:cNvPr id="0" name=""/>
        <dsp:cNvSpPr/>
      </dsp:nvSpPr>
      <dsp:spPr>
        <a:xfrm>
          <a:off x="4647031" y="3295158"/>
          <a:ext cx="3193390" cy="20278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0" tIns="190500" rIns="190500" bIns="190500" numCol="1" spcCol="1270" anchor="ctr" anchorCtr="0">
          <a:noAutofit/>
        </a:bodyPr>
        <a:lstStyle/>
        <a:p>
          <a:pPr lvl="0" algn="ctr" defTabSz="2222500">
            <a:lnSpc>
              <a:spcPct val="90000"/>
            </a:lnSpc>
            <a:spcBef>
              <a:spcPct val="0"/>
            </a:spcBef>
            <a:spcAft>
              <a:spcPct val="35000"/>
            </a:spcAft>
          </a:pPr>
          <a:r>
            <a:rPr lang="en-US" sz="5000" kern="1200" dirty="0" err="1" smtClean="0"/>
            <a:t>Informasi</a:t>
          </a:r>
          <a:r>
            <a:rPr lang="en-US" sz="5000" kern="1200" dirty="0" smtClean="0"/>
            <a:t> </a:t>
          </a:r>
          <a:r>
            <a:rPr lang="en-US" sz="5000" kern="1200" dirty="0" err="1" smtClean="0"/>
            <a:t>baru</a:t>
          </a:r>
          <a:endParaRPr lang="en-US" sz="5000" kern="1200" dirty="0"/>
        </a:p>
      </dsp:txBody>
      <dsp:txXfrm>
        <a:off x="4706423" y="3354550"/>
        <a:ext cx="3074606" cy="190901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23F9929-735D-4475-AF1D-32FC1414BC7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3F9929-735D-4475-AF1D-32FC1414BC75}"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23F9929-735D-4475-AF1D-32FC1414BC7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159697-7D75-44C2-86C7-9423E6176855}" type="datetimeFigureOut">
              <a:rPr lang="id-ID" smtClean="0"/>
              <a:pPr/>
              <a:t>25/08/2014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B23F9929-735D-4475-AF1D-32FC1414BC75}"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159697-7D75-44C2-86C7-9423E6176855}" type="datetimeFigureOut">
              <a:rPr lang="id-ID" smtClean="0"/>
              <a:pPr/>
              <a:t>25/08/2014</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3F9929-735D-4475-AF1D-32FC1414BC75}"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1214422"/>
            <a:ext cx="6172200" cy="1894362"/>
          </a:xfrm>
        </p:spPr>
        <p:txBody>
          <a:bodyPr/>
          <a:lstStyle/>
          <a:p>
            <a:r>
              <a:rPr lang="id-ID" dirty="0" smtClean="0"/>
              <a:t>psikolinguistik</a:t>
            </a:r>
            <a:endParaRPr lang="id-ID" dirty="0"/>
          </a:p>
        </p:txBody>
      </p:sp>
      <p:sp>
        <p:nvSpPr>
          <p:cNvPr id="3" name="Subtitle 2"/>
          <p:cNvSpPr>
            <a:spLocks noGrp="1"/>
          </p:cNvSpPr>
          <p:nvPr>
            <p:ph type="subTitle" idx="1"/>
          </p:nvPr>
        </p:nvSpPr>
        <p:spPr>
          <a:xfrm>
            <a:off x="3428992" y="4357694"/>
            <a:ext cx="5429288" cy="1371600"/>
          </a:xfrm>
        </p:spPr>
        <p:txBody>
          <a:bodyPr/>
          <a:lstStyle/>
          <a:p>
            <a:pPr algn="r"/>
            <a:r>
              <a:rPr lang="id-ID" dirty="0" smtClean="0"/>
              <a:t>Siti Mulyani</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85818"/>
          </a:xfrm>
        </p:spPr>
        <p:txBody>
          <a:bodyPr>
            <a:normAutofit fontScale="90000"/>
          </a:bodyPr>
          <a:lstStyle/>
          <a:p>
            <a:r>
              <a:rPr lang="en-US" dirty="0" err="1" smtClean="0"/>
              <a:t>Persepsi</a:t>
            </a:r>
            <a:r>
              <a:rPr lang="en-US" dirty="0" smtClean="0"/>
              <a:t> </a:t>
            </a:r>
            <a:r>
              <a:rPr lang="en-US" dirty="0" err="1" smtClean="0"/>
              <a:t>Ujaran</a:t>
            </a:r>
            <a:endParaRPr lang="en-US" dirty="0"/>
          </a:p>
        </p:txBody>
      </p:sp>
      <p:sp>
        <p:nvSpPr>
          <p:cNvPr id="3" name="Content Placeholder 2"/>
          <p:cNvSpPr>
            <a:spLocks noGrp="1"/>
          </p:cNvSpPr>
          <p:nvPr>
            <p:ph idx="1"/>
          </p:nvPr>
        </p:nvSpPr>
        <p:spPr>
          <a:xfrm>
            <a:off x="457200" y="1214422"/>
            <a:ext cx="8229600" cy="5110178"/>
          </a:xfrm>
        </p:spPr>
        <p:txBody>
          <a:bodyPr>
            <a:normAutofit lnSpcReduction="10000"/>
          </a:bodyPr>
          <a:lstStyle/>
          <a:p>
            <a:pPr>
              <a:buNone/>
            </a:pPr>
            <a:r>
              <a:rPr lang="en-US" dirty="0" err="1" smtClean="0"/>
              <a:t>sikidangumbagipun</a:t>
            </a:r>
            <a:endParaRPr lang="en-US" dirty="0" smtClean="0"/>
          </a:p>
          <a:p>
            <a:pPr>
              <a:buNone/>
            </a:pPr>
            <a:r>
              <a:rPr lang="en-US" dirty="0" err="1" smtClean="0"/>
              <a:t>ngandelakenkebatlumpatipun</a:t>
            </a:r>
            <a:endParaRPr lang="en-US" dirty="0" smtClean="0"/>
          </a:p>
          <a:p>
            <a:pPr>
              <a:buNone/>
            </a:pPr>
            <a:r>
              <a:rPr lang="en-US" dirty="0" err="1" smtClean="0"/>
              <a:t>pansigajahngandelakengengainggil</a:t>
            </a:r>
            <a:endParaRPr lang="en-US" dirty="0" smtClean="0"/>
          </a:p>
          <a:p>
            <a:pPr>
              <a:buNone/>
            </a:pPr>
            <a:r>
              <a:rPr lang="en-US" dirty="0" err="1" smtClean="0"/>
              <a:t>Ulangandelakenikumandinekalamunnyakot</a:t>
            </a:r>
            <a:endParaRPr lang="en-US" dirty="0" smtClean="0"/>
          </a:p>
          <a:p>
            <a:endParaRPr lang="en-US" dirty="0" smtClean="0"/>
          </a:p>
          <a:p>
            <a:r>
              <a:rPr lang="en-US" dirty="0" err="1" smtClean="0"/>
              <a:t>Masalah</a:t>
            </a:r>
            <a:r>
              <a:rPr lang="en-US" dirty="0" smtClean="0"/>
              <a:t> </a:t>
            </a:r>
            <a:r>
              <a:rPr lang="en-US" dirty="0" err="1" smtClean="0"/>
              <a:t>dalam</a:t>
            </a:r>
            <a:r>
              <a:rPr lang="en-US" dirty="0" smtClean="0"/>
              <a:t> </a:t>
            </a:r>
            <a:r>
              <a:rPr lang="en-US" dirty="0" err="1" smtClean="0"/>
              <a:t>mempersepsi</a:t>
            </a:r>
            <a:r>
              <a:rPr lang="en-US" dirty="0" smtClean="0"/>
              <a:t> </a:t>
            </a:r>
            <a:r>
              <a:rPr lang="en-US" dirty="0" err="1" smtClean="0"/>
              <a:t>ujaran</a:t>
            </a:r>
            <a:endParaRPr lang="en-US" dirty="0" smtClean="0"/>
          </a:p>
          <a:p>
            <a:pPr>
              <a:buNone/>
            </a:pPr>
            <a:r>
              <a:rPr lang="en-US" dirty="0" err="1" smtClean="0"/>
              <a:t>Produksi</a:t>
            </a:r>
            <a:r>
              <a:rPr lang="en-US" dirty="0" smtClean="0"/>
              <a:t> </a:t>
            </a:r>
            <a:r>
              <a:rPr lang="en-US" dirty="0" err="1" smtClean="0"/>
              <a:t>kata</a:t>
            </a:r>
            <a:r>
              <a:rPr lang="en-US" dirty="0" smtClean="0"/>
              <a:t> </a:t>
            </a:r>
            <a:r>
              <a:rPr lang="en-US" dirty="0" err="1" smtClean="0"/>
              <a:t>bahasa</a:t>
            </a:r>
            <a:r>
              <a:rPr lang="en-US" dirty="0" smtClean="0"/>
              <a:t> </a:t>
            </a:r>
            <a:r>
              <a:rPr lang="en-US" dirty="0" err="1" smtClean="0"/>
              <a:t>Inggris</a:t>
            </a:r>
            <a:r>
              <a:rPr lang="en-US" dirty="0" smtClean="0"/>
              <a:t>: 125 – 180 </a:t>
            </a:r>
            <a:r>
              <a:rPr lang="en-US" dirty="0" err="1" smtClean="0"/>
              <a:t>kata</a:t>
            </a:r>
            <a:r>
              <a:rPr lang="en-US" dirty="0" smtClean="0"/>
              <a:t> / </a:t>
            </a:r>
            <a:r>
              <a:rPr lang="en-US" dirty="0" err="1" smtClean="0"/>
              <a:t>menit</a:t>
            </a:r>
            <a:endParaRPr lang="en-US" dirty="0" smtClean="0"/>
          </a:p>
          <a:p>
            <a:pPr>
              <a:buNone/>
            </a:pPr>
            <a:r>
              <a:rPr lang="en-US" dirty="0" err="1" smtClean="0"/>
              <a:t>Penyiar</a:t>
            </a:r>
            <a:r>
              <a:rPr lang="en-US" dirty="0" smtClean="0"/>
              <a:t> </a:t>
            </a:r>
            <a:r>
              <a:rPr lang="en-US" dirty="0" err="1" smtClean="0"/>
              <a:t>berita</a:t>
            </a:r>
            <a:r>
              <a:rPr lang="en-US" dirty="0" smtClean="0"/>
              <a:t>: 210 </a:t>
            </a:r>
            <a:r>
              <a:rPr lang="en-US" dirty="0" err="1" smtClean="0"/>
              <a:t>kata</a:t>
            </a:r>
            <a:endParaRPr lang="en-US" dirty="0" smtClean="0"/>
          </a:p>
          <a:p>
            <a:pPr>
              <a:buNone/>
            </a:pPr>
            <a:r>
              <a:rPr lang="en-US" dirty="0" err="1" smtClean="0"/>
              <a:t>Pelelang</a:t>
            </a:r>
            <a:r>
              <a:rPr lang="en-US" dirty="0" smtClean="0"/>
              <a:t>: </a:t>
            </a:r>
            <a:r>
              <a:rPr lang="en-US" dirty="0" err="1" smtClean="0"/>
              <a:t>lebih</a:t>
            </a:r>
            <a:r>
              <a:rPr lang="en-US" dirty="0" smtClean="0"/>
              <a:t> </a:t>
            </a:r>
            <a:r>
              <a:rPr lang="en-US" dirty="0" err="1" smtClean="0"/>
              <a:t>dari</a:t>
            </a:r>
            <a:r>
              <a:rPr lang="en-US" dirty="0" smtClean="0"/>
              <a:t> </a:t>
            </a:r>
            <a:r>
              <a:rPr lang="en-US" dirty="0" err="1" smtClean="0"/>
              <a:t>penyiar</a:t>
            </a:r>
            <a:r>
              <a:rPr lang="en-US" dirty="0" smtClean="0"/>
              <a:t> </a:t>
            </a:r>
            <a:r>
              <a:rPr lang="en-US" dirty="0" err="1" smtClean="0"/>
              <a:t>berita</a:t>
            </a:r>
            <a:endParaRPr lang="en-US" dirty="0" smtClean="0"/>
          </a:p>
          <a:p>
            <a:pPr>
              <a:buNone/>
            </a:pPr>
            <a:r>
              <a:rPr lang="en-US" dirty="0" err="1" smtClean="0"/>
              <a:t>Produksi</a:t>
            </a:r>
            <a:r>
              <a:rPr lang="en-US" dirty="0" smtClean="0"/>
              <a:t> </a:t>
            </a:r>
            <a:r>
              <a:rPr lang="en-US" dirty="0" err="1" smtClean="0"/>
              <a:t>bahasa</a:t>
            </a:r>
            <a:r>
              <a:rPr lang="en-US" dirty="0" smtClean="0"/>
              <a:t> Indonesia: 80 – 110 </a:t>
            </a:r>
            <a:r>
              <a:rPr lang="en-US" dirty="0" err="1" smtClean="0"/>
              <a:t>kata</a:t>
            </a:r>
            <a:r>
              <a:rPr lang="en-US" dirty="0" smtClean="0"/>
              <a:t>/ </a:t>
            </a:r>
            <a:r>
              <a:rPr lang="en-US" dirty="0" err="1" smtClean="0"/>
              <a:t>menit</a:t>
            </a:r>
            <a:endParaRPr lang="en-US" dirty="0" smtClean="0"/>
          </a:p>
          <a:p>
            <a:pPr>
              <a:buNone/>
            </a:pPr>
            <a:r>
              <a:rPr lang="en-US" dirty="0" err="1" smtClean="0"/>
              <a:t>Produksi</a:t>
            </a:r>
            <a:r>
              <a:rPr lang="en-US" dirty="0" smtClean="0"/>
              <a:t> </a:t>
            </a:r>
            <a:r>
              <a:rPr lang="en-US" dirty="0" err="1" smtClean="0"/>
              <a:t>bunyi</a:t>
            </a:r>
            <a:r>
              <a:rPr lang="en-US" dirty="0" smtClean="0"/>
              <a:t>: 25 – 39 </a:t>
            </a:r>
            <a:r>
              <a:rPr lang="en-US" dirty="0" err="1" smtClean="0"/>
              <a:t>bunyi</a:t>
            </a:r>
            <a:r>
              <a:rPr lang="en-US" dirty="0" smtClean="0"/>
              <a:t>/ </a:t>
            </a:r>
            <a:r>
              <a:rPr lang="en-US" dirty="0" err="1" smtClean="0"/>
              <a:t>fonem</a:t>
            </a:r>
            <a:r>
              <a:rPr lang="en-US" dirty="0" smtClean="0"/>
              <a:t>/</a:t>
            </a:r>
            <a:r>
              <a:rPr lang="en-US" dirty="0" err="1" smtClean="0"/>
              <a:t>detik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ipe(down)">
                                      <p:cBhvr>
                                        <p:cTn id="25" dur="500"/>
                                        <p:tgtEl>
                                          <p:spTgt spid="3">
                                            <p:txEl>
                                              <p:pRg st="7" end="7"/>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wipe(down)">
                                      <p:cBhvr>
                                        <p:cTn id="28" dur="500"/>
                                        <p:tgtEl>
                                          <p:spTgt spid="3">
                                            <p:txEl>
                                              <p:pRg st="8" end="8"/>
                                            </p:tx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wipe(down)">
                                      <p:cBhvr>
                                        <p:cTn id="31" dur="500"/>
                                        <p:tgtEl>
                                          <p:spTgt spid="3">
                                            <p:txEl>
                                              <p:pRg st="9" end="9"/>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wipe(down)">
                                      <p:cBhvr>
                                        <p:cTn id="3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85794"/>
          <a:ext cx="8229600" cy="5538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26534399-2156-494B-8E96-5B038DFA5B44}"/>
                                            </p:graphicEl>
                                          </p:spTgt>
                                        </p:tgtEl>
                                        <p:attrNameLst>
                                          <p:attrName>style.visibility</p:attrName>
                                        </p:attrNameLst>
                                      </p:cBhvr>
                                      <p:to>
                                        <p:strVal val="visible"/>
                                      </p:to>
                                    </p:set>
                                    <p:anim calcmode="lin" valueType="num">
                                      <p:cBhvr additive="base">
                                        <p:cTn id="7" dur="500" fill="hold"/>
                                        <p:tgtEl>
                                          <p:spTgt spid="4">
                                            <p:graphicEl>
                                              <a:dgm id="{26534399-2156-494B-8E96-5B038DFA5B44}"/>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26534399-2156-494B-8E96-5B038DFA5B44}"/>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0DBC1E1A-F97D-443C-B03E-3EDE702C7E1C}"/>
                                            </p:graphicEl>
                                          </p:spTgt>
                                        </p:tgtEl>
                                        <p:attrNameLst>
                                          <p:attrName>style.visibility</p:attrName>
                                        </p:attrNameLst>
                                      </p:cBhvr>
                                      <p:to>
                                        <p:strVal val="visible"/>
                                      </p:to>
                                    </p:set>
                                    <p:anim calcmode="lin" valueType="num">
                                      <p:cBhvr additive="base">
                                        <p:cTn id="13" dur="500" fill="hold"/>
                                        <p:tgtEl>
                                          <p:spTgt spid="4">
                                            <p:graphicEl>
                                              <a:dgm id="{0DBC1E1A-F97D-443C-B03E-3EDE702C7E1C}"/>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0DBC1E1A-F97D-443C-B03E-3EDE702C7E1C}"/>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3AD0DFE7-C1C2-4B8C-8471-6592528D7EC1}"/>
                                            </p:graphicEl>
                                          </p:spTgt>
                                        </p:tgtEl>
                                        <p:attrNameLst>
                                          <p:attrName>style.visibility</p:attrName>
                                        </p:attrNameLst>
                                      </p:cBhvr>
                                      <p:to>
                                        <p:strVal val="visible"/>
                                      </p:to>
                                    </p:set>
                                    <p:anim calcmode="lin" valueType="num">
                                      <p:cBhvr additive="base">
                                        <p:cTn id="17" dur="500" fill="hold"/>
                                        <p:tgtEl>
                                          <p:spTgt spid="4">
                                            <p:graphicEl>
                                              <a:dgm id="{3AD0DFE7-C1C2-4B8C-8471-6592528D7EC1}"/>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3AD0DFE7-C1C2-4B8C-8471-6592528D7EC1}"/>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757A99E3-EF99-4234-821B-A5EC50398DAE}"/>
                                            </p:graphicEl>
                                          </p:spTgt>
                                        </p:tgtEl>
                                        <p:attrNameLst>
                                          <p:attrName>style.visibility</p:attrName>
                                        </p:attrNameLst>
                                      </p:cBhvr>
                                      <p:to>
                                        <p:strVal val="visible"/>
                                      </p:to>
                                    </p:set>
                                    <p:anim calcmode="lin" valueType="num">
                                      <p:cBhvr additive="base">
                                        <p:cTn id="23" dur="500" fill="hold"/>
                                        <p:tgtEl>
                                          <p:spTgt spid="4">
                                            <p:graphicEl>
                                              <a:dgm id="{757A99E3-EF99-4234-821B-A5EC50398DAE}"/>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757A99E3-EF99-4234-821B-A5EC50398DAE}"/>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16AA7AB1-75DF-4860-B497-AE80923ECE65}"/>
                                            </p:graphicEl>
                                          </p:spTgt>
                                        </p:tgtEl>
                                        <p:attrNameLst>
                                          <p:attrName>style.visibility</p:attrName>
                                        </p:attrNameLst>
                                      </p:cBhvr>
                                      <p:to>
                                        <p:strVal val="visible"/>
                                      </p:to>
                                    </p:set>
                                    <p:anim calcmode="lin" valueType="num">
                                      <p:cBhvr additive="base">
                                        <p:cTn id="27" dur="500" fill="hold"/>
                                        <p:tgtEl>
                                          <p:spTgt spid="4">
                                            <p:graphicEl>
                                              <a:dgm id="{16AA7AB1-75DF-4860-B497-AE80923ECE65}"/>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16AA7AB1-75DF-4860-B497-AE80923ECE65}"/>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76EECC92-961D-40DF-8156-4739623BFD74}"/>
                                            </p:graphicEl>
                                          </p:spTgt>
                                        </p:tgtEl>
                                        <p:attrNameLst>
                                          <p:attrName>style.visibility</p:attrName>
                                        </p:attrNameLst>
                                      </p:cBhvr>
                                      <p:to>
                                        <p:strVal val="visible"/>
                                      </p:to>
                                    </p:set>
                                    <p:anim calcmode="lin" valueType="num">
                                      <p:cBhvr additive="base">
                                        <p:cTn id="33" dur="500" fill="hold"/>
                                        <p:tgtEl>
                                          <p:spTgt spid="4">
                                            <p:graphicEl>
                                              <a:dgm id="{76EECC92-961D-40DF-8156-4739623BFD7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76EECC92-961D-40DF-8156-4739623BFD74}"/>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7A75848F-A337-4587-910F-FAA2C4C79985}"/>
                                            </p:graphicEl>
                                          </p:spTgt>
                                        </p:tgtEl>
                                        <p:attrNameLst>
                                          <p:attrName>style.visibility</p:attrName>
                                        </p:attrNameLst>
                                      </p:cBhvr>
                                      <p:to>
                                        <p:strVal val="visible"/>
                                      </p:to>
                                    </p:set>
                                    <p:anim calcmode="lin" valueType="num">
                                      <p:cBhvr additive="base">
                                        <p:cTn id="37" dur="500" fill="hold"/>
                                        <p:tgtEl>
                                          <p:spTgt spid="4">
                                            <p:graphicEl>
                                              <a:dgm id="{7A75848F-A337-4587-910F-FAA2C4C7998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7A75848F-A337-4587-910F-FAA2C4C7998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857256"/>
          </a:xfrm>
        </p:spPr>
        <p:txBody>
          <a:bodyPr/>
          <a:lstStyle/>
          <a:p>
            <a:r>
              <a:rPr lang="en-US" dirty="0" err="1" smtClean="0"/>
              <a:t>Persepsi</a:t>
            </a:r>
            <a:r>
              <a:rPr lang="en-US" dirty="0" smtClean="0"/>
              <a:t> </a:t>
            </a:r>
            <a:r>
              <a:rPr lang="en-US" dirty="0" err="1" smtClean="0"/>
              <a:t>Ujaran</a:t>
            </a:r>
            <a:endParaRPr lang="en-US" dirty="0"/>
          </a:p>
        </p:txBody>
      </p:sp>
      <p:sp>
        <p:nvSpPr>
          <p:cNvPr id="3" name="Content Placeholder 2"/>
          <p:cNvSpPr>
            <a:spLocks noGrp="1"/>
          </p:cNvSpPr>
          <p:nvPr>
            <p:ph idx="1"/>
          </p:nvPr>
        </p:nvSpPr>
        <p:spPr>
          <a:xfrm>
            <a:off x="0" y="1357298"/>
            <a:ext cx="8686800" cy="5143536"/>
          </a:xfrm>
        </p:spPr>
        <p:txBody>
          <a:bodyPr/>
          <a:lstStyle/>
          <a:p>
            <a:r>
              <a:rPr lang="en-US" dirty="0" err="1" smtClean="0"/>
              <a:t>Batasan</a:t>
            </a:r>
            <a:endParaRPr lang="en-US" dirty="0" smtClean="0"/>
          </a:p>
          <a:p>
            <a:pPr>
              <a:buNone/>
            </a:pPr>
            <a:r>
              <a:rPr lang="en-US" dirty="0" smtClean="0"/>
              <a:t>    </a:t>
            </a:r>
            <a:r>
              <a:rPr lang="en-US" dirty="0" err="1" smtClean="0"/>
              <a:t>persepsi</a:t>
            </a:r>
            <a:r>
              <a:rPr lang="en-US" dirty="0" smtClean="0"/>
              <a:t> </a:t>
            </a:r>
            <a:r>
              <a:rPr lang="en-US" dirty="0" err="1" smtClean="0"/>
              <a:t>ujaran</a:t>
            </a:r>
            <a:r>
              <a:rPr lang="en-US" dirty="0" smtClean="0"/>
              <a:t>/ speech perception: </a:t>
            </a:r>
            <a:r>
              <a:rPr lang="en-US" dirty="0" err="1" smtClean="0"/>
              <a:t>proses</a:t>
            </a:r>
            <a:r>
              <a:rPr lang="en-US" dirty="0" smtClean="0"/>
              <a:t>  </a:t>
            </a:r>
            <a:r>
              <a:rPr lang="en-US" dirty="0" err="1" smtClean="0"/>
              <a:t>penerimaan</a:t>
            </a:r>
            <a:r>
              <a:rPr lang="en-US" dirty="0" smtClean="0"/>
              <a:t> </a:t>
            </a:r>
            <a:r>
              <a:rPr lang="en-US" dirty="0" err="1" smtClean="0"/>
              <a:t>dan</a:t>
            </a:r>
            <a:r>
              <a:rPr lang="en-US" dirty="0" smtClean="0"/>
              <a:t> </a:t>
            </a:r>
            <a:r>
              <a:rPr lang="en-US" dirty="0" err="1" smtClean="0"/>
              <a:t>pengkodean</a:t>
            </a:r>
            <a:r>
              <a:rPr lang="en-US" dirty="0" smtClean="0"/>
              <a:t> </a:t>
            </a:r>
            <a:r>
              <a:rPr lang="en-US" dirty="0" err="1" smtClean="0"/>
              <a:t>kembali</a:t>
            </a:r>
            <a:r>
              <a:rPr lang="en-US" dirty="0" smtClean="0"/>
              <a:t> input </a:t>
            </a:r>
            <a:r>
              <a:rPr lang="en-US" dirty="0" err="1" smtClean="0"/>
              <a:t>ujaran</a:t>
            </a:r>
            <a:r>
              <a:rPr lang="en-US" dirty="0" smtClean="0"/>
              <a:t>  yang </a:t>
            </a:r>
            <a:r>
              <a:rPr lang="en-US" dirty="0" err="1" smtClean="0"/>
              <a:t>berupa</a:t>
            </a:r>
            <a:r>
              <a:rPr lang="en-US" dirty="0" smtClean="0"/>
              <a:t> </a:t>
            </a:r>
            <a:r>
              <a:rPr lang="en-US" dirty="0" err="1" smtClean="0"/>
              <a:t>gelombang</a:t>
            </a:r>
            <a:r>
              <a:rPr lang="en-US" dirty="0" smtClean="0"/>
              <a:t> </a:t>
            </a:r>
            <a:r>
              <a:rPr lang="en-US" dirty="0" err="1" smtClean="0"/>
              <a:t>bunyi</a:t>
            </a:r>
            <a:r>
              <a:rPr lang="en-US" dirty="0" smtClean="0"/>
              <a:t> </a:t>
            </a:r>
            <a:r>
              <a:rPr lang="en-US" dirty="0" err="1" smtClean="0"/>
              <a:t>pada</a:t>
            </a:r>
            <a:r>
              <a:rPr lang="en-US" dirty="0" smtClean="0"/>
              <a:t> </a:t>
            </a:r>
            <a:r>
              <a:rPr lang="en-US" dirty="0" err="1" smtClean="0"/>
              <a:t>sistem</a:t>
            </a:r>
            <a:r>
              <a:rPr lang="en-US" dirty="0" smtClean="0"/>
              <a:t> </a:t>
            </a:r>
            <a:r>
              <a:rPr lang="en-US" dirty="0" err="1" smtClean="0"/>
              <a:t>pendengaran</a:t>
            </a:r>
            <a:r>
              <a:rPr lang="en-US" dirty="0" smtClean="0"/>
              <a:t> </a:t>
            </a:r>
            <a:r>
              <a:rPr lang="en-US" dirty="0" err="1" smtClean="0"/>
              <a:t>sehingga</a:t>
            </a:r>
            <a:r>
              <a:rPr lang="en-US" dirty="0" smtClean="0"/>
              <a:t> </a:t>
            </a:r>
            <a:r>
              <a:rPr lang="en-US" dirty="0" err="1" smtClean="0"/>
              <a:t>menghasilkan</a:t>
            </a:r>
            <a:r>
              <a:rPr lang="en-US" dirty="0" smtClean="0"/>
              <a:t> </a:t>
            </a:r>
            <a:r>
              <a:rPr lang="en-US" dirty="0" err="1" smtClean="0"/>
              <a:t>gambaran</a:t>
            </a:r>
            <a:r>
              <a:rPr lang="en-US" dirty="0" smtClean="0"/>
              <a:t> </a:t>
            </a:r>
            <a:r>
              <a:rPr lang="en-US" dirty="0" err="1" smtClean="0"/>
              <a:t>pengertian</a:t>
            </a:r>
            <a:r>
              <a:rPr lang="en-US" dirty="0" smtClean="0"/>
              <a:t>/ </a:t>
            </a:r>
            <a:r>
              <a:rPr lang="en-US" dirty="0" err="1" smtClean="0"/>
              <a:t>pemahaman</a:t>
            </a:r>
            <a:r>
              <a:rPr lang="en-US" dirty="0" smtClean="0"/>
              <a:t> </a:t>
            </a:r>
            <a:r>
              <a:rPr lang="en-US" dirty="0" err="1" smtClean="0"/>
              <a:t>terhadap</a:t>
            </a:r>
            <a:r>
              <a:rPr lang="en-US" dirty="0" smtClean="0"/>
              <a:t> </a:t>
            </a:r>
            <a:r>
              <a:rPr lang="en-US" dirty="0" err="1" smtClean="0"/>
              <a:t>karakteristik</a:t>
            </a:r>
            <a:r>
              <a:rPr lang="en-US" dirty="0" smtClean="0"/>
              <a:t> </a:t>
            </a:r>
            <a:r>
              <a:rPr lang="en-US" dirty="0" err="1" smtClean="0"/>
              <a:t>linguistik</a:t>
            </a:r>
            <a:r>
              <a:rPr lang="en-US" dirty="0" smtClean="0"/>
              <a:t> </a:t>
            </a:r>
            <a:r>
              <a:rPr lang="en-US" dirty="0" err="1" smtClean="0"/>
              <a:t>ujaran</a:t>
            </a:r>
            <a:r>
              <a:rPr lang="en-US" dirty="0" smtClean="0"/>
              <a:t> </a:t>
            </a:r>
            <a:r>
              <a:rPr lang="en-US" dirty="0" err="1" smtClean="0"/>
              <a:t>tersebut</a:t>
            </a:r>
            <a:endParaRPr lang="en-US" dirty="0" smtClean="0"/>
          </a:p>
          <a:p>
            <a:r>
              <a:rPr lang="en-US" dirty="0" err="1" smtClean="0"/>
              <a:t>Tugas</a:t>
            </a:r>
            <a:endParaRPr lang="en-US" dirty="0" smtClean="0"/>
          </a:p>
          <a:p>
            <a:pPr>
              <a:buNone/>
            </a:pPr>
            <a:r>
              <a:rPr lang="en-US" dirty="0" smtClean="0"/>
              <a:t>    </a:t>
            </a:r>
            <a:r>
              <a:rPr lang="en-US" dirty="0" err="1" smtClean="0"/>
              <a:t>menginterpretasikan</a:t>
            </a:r>
            <a:r>
              <a:rPr lang="en-US" dirty="0" smtClean="0"/>
              <a:t> </a:t>
            </a:r>
            <a:r>
              <a:rPr lang="en-US" dirty="0" err="1" smtClean="0"/>
              <a:t>tanda</a:t>
            </a:r>
            <a:r>
              <a:rPr lang="en-US" dirty="0" smtClean="0"/>
              <a:t> </a:t>
            </a:r>
            <a:r>
              <a:rPr lang="en-US" dirty="0" err="1" smtClean="0"/>
              <a:t>ujaran</a:t>
            </a:r>
            <a:r>
              <a:rPr lang="en-US" dirty="0" smtClean="0"/>
              <a:t> </a:t>
            </a:r>
            <a:r>
              <a:rPr lang="en-US" dirty="0" err="1" smtClean="0"/>
              <a:t>sebagai</a:t>
            </a:r>
            <a:r>
              <a:rPr lang="en-US" dirty="0" smtClean="0"/>
              <a:t> </a:t>
            </a:r>
            <a:r>
              <a:rPr lang="en-US" dirty="0" err="1" smtClean="0"/>
              <a:t>untaian</a:t>
            </a:r>
            <a:r>
              <a:rPr lang="en-US" dirty="0" smtClean="0"/>
              <a:t> linear </a:t>
            </a:r>
            <a:r>
              <a:rPr lang="en-US" dirty="0" err="1" smtClean="0"/>
              <a:t>fon-fon</a:t>
            </a:r>
            <a:r>
              <a:rPr lang="en-US" dirty="0" smtClean="0"/>
              <a:t>, </a:t>
            </a:r>
            <a:r>
              <a:rPr lang="en-US" dirty="0" err="1" smtClean="0"/>
              <a:t>muncul</a:t>
            </a:r>
            <a:r>
              <a:rPr lang="en-US" dirty="0" smtClean="0"/>
              <a:t> </a:t>
            </a:r>
            <a:r>
              <a:rPr lang="en-US" dirty="0" err="1" smtClean="0"/>
              <a:t>berurutan</a:t>
            </a:r>
            <a:r>
              <a:rPr lang="en-US" dirty="0" smtClean="0"/>
              <a:t> </a:t>
            </a:r>
            <a:r>
              <a:rPr lang="en-US" dirty="0" err="1" smtClean="0"/>
              <a:t>satu</a:t>
            </a:r>
            <a:r>
              <a:rPr lang="en-US" dirty="0" smtClean="0"/>
              <a:t> </a:t>
            </a:r>
            <a:r>
              <a:rPr lang="en-US" dirty="0" err="1" smtClean="0"/>
              <a:t>persatu</a:t>
            </a:r>
            <a:r>
              <a:rPr lang="en-US" dirty="0" smtClean="0"/>
              <a:t> yang </a:t>
            </a:r>
            <a:r>
              <a:rPr lang="en-US" dirty="0" err="1" smtClean="0"/>
              <a:t>masing-masing</a:t>
            </a:r>
            <a:r>
              <a:rPr lang="en-US" dirty="0" smtClean="0"/>
              <a:t> </a:t>
            </a:r>
            <a:r>
              <a:rPr lang="en-US" dirty="0" err="1" smtClean="0"/>
              <a:t>merupakan</a:t>
            </a:r>
            <a:r>
              <a:rPr lang="en-US" dirty="0" smtClean="0"/>
              <a:t> </a:t>
            </a:r>
            <a:r>
              <a:rPr lang="en-US" dirty="0" err="1" smtClean="0"/>
              <a:t>kesatuan</a:t>
            </a:r>
            <a:r>
              <a:rPr lang="en-US" dirty="0" smtClean="0"/>
              <a:t> yang </a:t>
            </a:r>
            <a:r>
              <a:rPr lang="en-US" dirty="0" err="1" smtClean="0"/>
              <a:t>berbeda</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Tahap-tahap</a:t>
            </a:r>
            <a:r>
              <a:rPr lang="en-US" dirty="0" smtClean="0"/>
              <a:t> </a:t>
            </a:r>
            <a:r>
              <a:rPr lang="en-US" dirty="0" err="1" smtClean="0"/>
              <a:t>Persepsi</a:t>
            </a:r>
            <a:r>
              <a:rPr lang="en-US" dirty="0" smtClean="0"/>
              <a:t> </a:t>
            </a:r>
            <a:r>
              <a:rPr lang="en-US" dirty="0" err="1" smtClean="0"/>
              <a:t>Ujaran</a:t>
            </a:r>
            <a:endParaRPr lang="id-ID" dirty="0"/>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410A3A85-207C-4D68-8835-5D5584D8664D}"/>
                                            </p:graphicEl>
                                          </p:spTgt>
                                        </p:tgtEl>
                                        <p:attrNameLst>
                                          <p:attrName>style.visibility</p:attrName>
                                        </p:attrNameLst>
                                      </p:cBhvr>
                                      <p:to>
                                        <p:strVal val="visible"/>
                                      </p:to>
                                    </p:set>
                                    <p:animEffect transition="in" filter="wipe(down)">
                                      <p:cBhvr>
                                        <p:cTn id="7" dur="500"/>
                                        <p:tgtEl>
                                          <p:spTgt spid="4">
                                            <p:graphicEl>
                                              <a:dgm id="{410A3A85-207C-4D68-8835-5D5584D8664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B71D0D1C-517A-42EF-BA9B-4320431913B2}"/>
                                            </p:graphicEl>
                                          </p:spTgt>
                                        </p:tgtEl>
                                        <p:attrNameLst>
                                          <p:attrName>style.visibility</p:attrName>
                                        </p:attrNameLst>
                                      </p:cBhvr>
                                      <p:to>
                                        <p:strVal val="visible"/>
                                      </p:to>
                                    </p:set>
                                    <p:animEffect transition="in" filter="wipe(down)">
                                      <p:cBhvr>
                                        <p:cTn id="12" dur="500"/>
                                        <p:tgtEl>
                                          <p:spTgt spid="4">
                                            <p:graphicEl>
                                              <a:dgm id="{B71D0D1C-517A-42EF-BA9B-4320431913B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984FA81D-F974-4863-A977-C26CE86BD4D3}"/>
                                            </p:graphicEl>
                                          </p:spTgt>
                                        </p:tgtEl>
                                        <p:attrNameLst>
                                          <p:attrName>style.visibility</p:attrName>
                                        </p:attrNameLst>
                                      </p:cBhvr>
                                      <p:to>
                                        <p:strVal val="visible"/>
                                      </p:to>
                                    </p:set>
                                    <p:animEffect transition="in" filter="wipe(down)">
                                      <p:cBhvr>
                                        <p:cTn id="17" dur="500"/>
                                        <p:tgtEl>
                                          <p:spTgt spid="4">
                                            <p:graphicEl>
                                              <a:dgm id="{984FA81D-F974-4863-A977-C26CE86BD4D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D115F080-D871-4A06-99DF-7D0FB8C87C4E}"/>
                                            </p:graphicEl>
                                          </p:spTgt>
                                        </p:tgtEl>
                                        <p:attrNameLst>
                                          <p:attrName>style.visibility</p:attrName>
                                        </p:attrNameLst>
                                      </p:cBhvr>
                                      <p:to>
                                        <p:strVal val="visible"/>
                                      </p:to>
                                    </p:set>
                                    <p:animEffect transition="in" filter="wipe(down)">
                                      <p:cBhvr>
                                        <p:cTn id="22" dur="500"/>
                                        <p:tgtEl>
                                          <p:spTgt spid="4">
                                            <p:graphicEl>
                                              <a:dgm id="{D115F080-D871-4A06-99DF-7D0FB8C87C4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en-US" dirty="0" err="1" smtClean="0"/>
              <a:t>Jenis</a:t>
            </a:r>
            <a:r>
              <a:rPr lang="en-US" dirty="0" smtClean="0"/>
              <a:t> </a:t>
            </a:r>
            <a:r>
              <a:rPr lang="en-US" dirty="0" err="1" smtClean="0"/>
              <a:t>Komprehensi</a:t>
            </a:r>
            <a:r>
              <a:rPr lang="en-US" dirty="0" smtClean="0"/>
              <a:t> (</a:t>
            </a:r>
            <a:r>
              <a:rPr lang="en-US" dirty="0" err="1" smtClean="0"/>
              <a:t>psikolinguistik</a:t>
            </a:r>
            <a:r>
              <a:rPr lang="en-US" dirty="0" smtClean="0"/>
              <a:t>)</a:t>
            </a:r>
            <a:endParaRPr lang="en-US" dirty="0"/>
          </a:p>
        </p:txBody>
      </p:sp>
      <p:graphicFrame>
        <p:nvGraphicFramePr>
          <p:cNvPr id="4" name="Content Placeholder 3"/>
          <p:cNvGraphicFramePr>
            <a:graphicFrameLocks noGrp="1"/>
          </p:cNvGraphicFramePr>
          <p:nvPr>
            <p:ph idx="1"/>
          </p:nvPr>
        </p:nvGraphicFramePr>
        <p:xfrm>
          <a:off x="457200" y="1428736"/>
          <a:ext cx="82296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F42663D-9366-4ACF-95BA-BA179A4EF895}"/>
                                            </p:graphicEl>
                                          </p:spTgt>
                                        </p:tgtEl>
                                        <p:attrNameLst>
                                          <p:attrName>style.visibility</p:attrName>
                                        </p:attrNameLst>
                                      </p:cBhvr>
                                      <p:to>
                                        <p:strVal val="visible"/>
                                      </p:to>
                                    </p:set>
                                    <p:animEffect transition="in" filter="fade">
                                      <p:cBhvr>
                                        <p:cTn id="7" dur="2000"/>
                                        <p:tgtEl>
                                          <p:spTgt spid="4">
                                            <p:graphicEl>
                                              <a:dgm id="{EF42663D-9366-4ACF-95BA-BA179A4EF89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173545CA-44BE-42D3-BE91-8CC4B849B85C}"/>
                                            </p:graphicEl>
                                          </p:spTgt>
                                        </p:tgtEl>
                                        <p:attrNameLst>
                                          <p:attrName>style.visibility</p:attrName>
                                        </p:attrNameLst>
                                      </p:cBhvr>
                                      <p:to>
                                        <p:strVal val="visible"/>
                                      </p:to>
                                    </p:set>
                                    <p:animEffect transition="in" filter="fade">
                                      <p:cBhvr>
                                        <p:cTn id="12" dur="2000"/>
                                        <p:tgtEl>
                                          <p:spTgt spid="4">
                                            <p:graphicEl>
                                              <a:dgm id="{173545CA-44BE-42D3-BE91-8CC4B849B85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5967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A08290D-5F52-4C34-8E87-03714E604564}"/>
                                            </p:graphicEl>
                                          </p:spTgt>
                                        </p:tgtEl>
                                        <p:attrNameLst>
                                          <p:attrName>style.visibility</p:attrName>
                                        </p:attrNameLst>
                                      </p:cBhvr>
                                      <p:to>
                                        <p:strVal val="visible"/>
                                      </p:to>
                                    </p:set>
                                    <p:animEffect transition="in" filter="fade">
                                      <p:cBhvr>
                                        <p:cTn id="7" dur="2000"/>
                                        <p:tgtEl>
                                          <p:spTgt spid="4">
                                            <p:graphicEl>
                                              <a:dgm id="{4A08290D-5F52-4C34-8E87-03714E60456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F250F61-B990-4750-9C94-D0B3FD7108F4}"/>
                                            </p:graphicEl>
                                          </p:spTgt>
                                        </p:tgtEl>
                                        <p:attrNameLst>
                                          <p:attrName>style.visibility</p:attrName>
                                        </p:attrNameLst>
                                      </p:cBhvr>
                                      <p:to>
                                        <p:strVal val="visible"/>
                                      </p:to>
                                    </p:set>
                                    <p:animEffect transition="in" filter="fade">
                                      <p:cBhvr>
                                        <p:cTn id="12" dur="2000"/>
                                        <p:tgtEl>
                                          <p:spTgt spid="4">
                                            <p:graphicEl>
                                              <a:dgm id="{0F250F61-B990-4750-9C94-D0B3FD7108F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6E9E88D8-309F-4710-BB93-4D6AB3E8474B}"/>
                                            </p:graphicEl>
                                          </p:spTgt>
                                        </p:tgtEl>
                                        <p:attrNameLst>
                                          <p:attrName>style.visibility</p:attrName>
                                        </p:attrNameLst>
                                      </p:cBhvr>
                                      <p:to>
                                        <p:strVal val="visible"/>
                                      </p:to>
                                    </p:set>
                                    <p:animEffect transition="in" filter="fade">
                                      <p:cBhvr>
                                        <p:cTn id="17" dur="2000"/>
                                        <p:tgtEl>
                                          <p:spTgt spid="4">
                                            <p:graphicEl>
                                              <a:dgm id="{6E9E88D8-309F-4710-BB93-4D6AB3E8474B}"/>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
                                            <p:graphicEl>
                                              <a:dgm id="{38ECE813-E9D6-4197-A82F-426C7074AFA9}"/>
                                            </p:graphicEl>
                                          </p:spTgt>
                                        </p:tgtEl>
                                        <p:attrNameLst>
                                          <p:attrName>style.visibility</p:attrName>
                                        </p:attrNameLst>
                                      </p:cBhvr>
                                      <p:to>
                                        <p:strVal val="visible"/>
                                      </p:to>
                                    </p:set>
                                    <p:animEffect transition="in" filter="fade">
                                      <p:cBhvr>
                                        <p:cTn id="20" dur="2000"/>
                                        <p:tgtEl>
                                          <p:spTgt spid="4">
                                            <p:graphicEl>
                                              <a:dgm id="{38ECE813-E9D6-4197-A82F-426C7074AFA9}"/>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graphicEl>
                                              <a:dgm id="{6A6A2F24-5A92-4599-957B-BEE2894508F4}"/>
                                            </p:graphicEl>
                                          </p:spTgt>
                                        </p:tgtEl>
                                        <p:attrNameLst>
                                          <p:attrName>style.visibility</p:attrName>
                                        </p:attrNameLst>
                                      </p:cBhvr>
                                      <p:to>
                                        <p:strVal val="visible"/>
                                      </p:to>
                                    </p:set>
                                    <p:animEffect transition="in" filter="fade">
                                      <p:cBhvr>
                                        <p:cTn id="25" dur="2000"/>
                                        <p:tgtEl>
                                          <p:spTgt spid="4">
                                            <p:graphicEl>
                                              <a:dgm id="{6A6A2F24-5A92-4599-957B-BEE2894508F4}"/>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1DA0BEA2-2CAA-4820-957C-5B6226836ED9}"/>
                                            </p:graphicEl>
                                          </p:spTgt>
                                        </p:tgtEl>
                                        <p:attrNameLst>
                                          <p:attrName>style.visibility</p:attrName>
                                        </p:attrNameLst>
                                      </p:cBhvr>
                                      <p:to>
                                        <p:strVal val="visible"/>
                                      </p:to>
                                    </p:set>
                                    <p:animEffect transition="in" filter="fade">
                                      <p:cBhvr>
                                        <p:cTn id="28" dur="2000"/>
                                        <p:tgtEl>
                                          <p:spTgt spid="4">
                                            <p:graphicEl>
                                              <a:dgm id="{1DA0BEA2-2CAA-4820-957C-5B6226836ED9}"/>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E2CE49EF-A709-444F-9617-5C5316A2B6FF}"/>
                                            </p:graphicEl>
                                          </p:spTgt>
                                        </p:tgtEl>
                                        <p:attrNameLst>
                                          <p:attrName>style.visibility</p:attrName>
                                        </p:attrNameLst>
                                      </p:cBhvr>
                                      <p:to>
                                        <p:strVal val="visible"/>
                                      </p:to>
                                    </p:set>
                                    <p:animEffect transition="in" filter="fade">
                                      <p:cBhvr>
                                        <p:cTn id="31" dur="2000"/>
                                        <p:tgtEl>
                                          <p:spTgt spid="4">
                                            <p:graphicEl>
                                              <a:dgm id="{E2CE49EF-A709-444F-9617-5C5316A2B6F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71480"/>
            <a:ext cx="8786842" cy="785818"/>
          </a:xfrm>
        </p:spPr>
        <p:txBody>
          <a:bodyPr>
            <a:normAutofit/>
          </a:bodyPr>
          <a:lstStyle/>
          <a:p>
            <a:pPr algn="just"/>
            <a:r>
              <a:rPr lang="en-US" sz="3600" dirty="0" err="1" smtClean="0"/>
              <a:t>Proposisi</a:t>
            </a:r>
            <a:r>
              <a:rPr lang="en-US" sz="3600" dirty="0" smtClean="0"/>
              <a:t> (unit-unit </a:t>
            </a:r>
            <a:r>
              <a:rPr lang="en-US" sz="3600" dirty="0" err="1" smtClean="0"/>
              <a:t>makna</a:t>
            </a:r>
            <a:r>
              <a:rPr lang="en-US" sz="3600" dirty="0" smtClean="0"/>
              <a:t> </a:t>
            </a:r>
            <a:r>
              <a:rPr lang="en-US" sz="3600" dirty="0" err="1" smtClean="0"/>
              <a:t>dalam</a:t>
            </a:r>
            <a:r>
              <a:rPr lang="en-US" sz="3600" dirty="0" smtClean="0"/>
              <a:t> </a:t>
            </a:r>
            <a:r>
              <a:rPr lang="en-US" sz="3600" dirty="0" err="1" smtClean="0"/>
              <a:t>kalimat</a:t>
            </a:r>
            <a:r>
              <a:rPr lang="en-US" sz="3600" dirty="0" smtClean="0"/>
              <a:t>)</a:t>
            </a:r>
            <a:endParaRPr lang="en-US" sz="3600" dirty="0"/>
          </a:p>
        </p:txBody>
      </p:sp>
      <p:sp>
        <p:nvSpPr>
          <p:cNvPr id="3" name="Content Placeholder 2"/>
          <p:cNvSpPr>
            <a:spLocks noGrp="1"/>
          </p:cNvSpPr>
          <p:nvPr>
            <p:ph idx="1"/>
          </p:nvPr>
        </p:nvSpPr>
        <p:spPr>
          <a:xfrm>
            <a:off x="457200" y="1571612"/>
            <a:ext cx="8229600" cy="5286388"/>
          </a:xfrm>
        </p:spPr>
        <p:txBody>
          <a:bodyPr>
            <a:normAutofit/>
          </a:bodyPr>
          <a:lstStyle/>
          <a:p>
            <a:pPr>
              <a:buNone/>
            </a:pPr>
            <a:r>
              <a:rPr lang="en-US" sz="2800" dirty="0" err="1" smtClean="0"/>
              <a:t>Untuk</a:t>
            </a:r>
            <a:r>
              <a:rPr lang="en-US" sz="2800" dirty="0" smtClean="0"/>
              <a:t> </a:t>
            </a:r>
            <a:r>
              <a:rPr lang="en-US" sz="2800" dirty="0" err="1" smtClean="0"/>
              <a:t>memahami</a:t>
            </a:r>
            <a:r>
              <a:rPr lang="en-US" sz="2800" dirty="0" smtClean="0"/>
              <a:t> </a:t>
            </a:r>
            <a:r>
              <a:rPr lang="en-US" sz="2800" dirty="0" err="1" smtClean="0"/>
              <a:t>kalimat</a:t>
            </a:r>
            <a:r>
              <a:rPr lang="en-US" sz="2800" dirty="0" smtClean="0"/>
              <a:t> </a:t>
            </a:r>
            <a:r>
              <a:rPr lang="en-US" sz="2800" dirty="0" err="1" smtClean="0"/>
              <a:t>perlu</a:t>
            </a:r>
            <a:r>
              <a:rPr lang="en-US" sz="2800" dirty="0" smtClean="0"/>
              <a:t> </a:t>
            </a:r>
            <a:r>
              <a:rPr lang="en-US" sz="2800" dirty="0" err="1" smtClean="0"/>
              <a:t>dipahami</a:t>
            </a:r>
            <a:r>
              <a:rPr lang="en-US" sz="2800" dirty="0" smtClean="0"/>
              <a:t> </a:t>
            </a:r>
            <a:r>
              <a:rPr lang="en-US" sz="2800" dirty="0" err="1" smtClean="0"/>
              <a:t>proposisi</a:t>
            </a:r>
            <a:r>
              <a:rPr lang="en-US" sz="2800" dirty="0" smtClean="0"/>
              <a:t> yang </a:t>
            </a:r>
            <a:r>
              <a:rPr lang="en-US" sz="2800" dirty="0" err="1" smtClean="0"/>
              <a:t>dinyatakan</a:t>
            </a:r>
            <a:r>
              <a:rPr lang="en-US" sz="2800" dirty="0" smtClean="0"/>
              <a:t> </a:t>
            </a:r>
            <a:r>
              <a:rPr lang="en-US" sz="2800" dirty="0" err="1" smtClean="0"/>
              <a:t>oleh</a:t>
            </a:r>
            <a:r>
              <a:rPr lang="en-US" sz="2800" dirty="0" smtClean="0"/>
              <a:t> </a:t>
            </a:r>
            <a:r>
              <a:rPr lang="en-US" sz="2800" dirty="0" err="1" smtClean="0"/>
              <a:t>kalimat</a:t>
            </a:r>
            <a:r>
              <a:rPr lang="en-US" sz="2800" dirty="0" smtClean="0"/>
              <a:t> </a:t>
            </a:r>
            <a:r>
              <a:rPr lang="en-US" sz="2800" dirty="0" err="1" smtClean="0"/>
              <a:t>tersebut</a:t>
            </a:r>
            <a:endParaRPr lang="en-US" sz="2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err="1" smtClean="0"/>
              <a:t>Bapak</a:t>
            </a:r>
            <a:r>
              <a:rPr lang="en-US" dirty="0" smtClean="0"/>
              <a:t> </a:t>
            </a:r>
            <a:r>
              <a:rPr lang="en-US" dirty="0" err="1" smtClean="0"/>
              <a:t>saweg</a:t>
            </a:r>
            <a:r>
              <a:rPr lang="en-US" dirty="0" smtClean="0"/>
              <a:t> </a:t>
            </a:r>
            <a:r>
              <a:rPr lang="en-US" dirty="0" err="1" smtClean="0"/>
              <a:t>ngunjuk</a:t>
            </a:r>
            <a:r>
              <a:rPr lang="en-US" dirty="0" smtClean="0"/>
              <a:t> kopi.</a:t>
            </a:r>
          </a:p>
          <a:p>
            <a:pPr>
              <a:buNone/>
            </a:pPr>
            <a:r>
              <a:rPr lang="en-US" dirty="0" err="1" smtClean="0"/>
              <a:t>Santi</a:t>
            </a:r>
            <a:r>
              <a:rPr lang="en-US" dirty="0" smtClean="0"/>
              <a:t> </a:t>
            </a:r>
            <a:r>
              <a:rPr lang="en-US" dirty="0" err="1" smtClean="0"/>
              <a:t>saweg</a:t>
            </a:r>
            <a:r>
              <a:rPr lang="en-US" dirty="0" smtClean="0"/>
              <a:t> </a:t>
            </a:r>
            <a:r>
              <a:rPr lang="en-US" dirty="0" err="1" smtClean="0"/>
              <a:t>nyerat</a:t>
            </a:r>
            <a:r>
              <a:rPr lang="en-US" dirty="0" smtClean="0"/>
              <a:t> </a:t>
            </a:r>
            <a:r>
              <a:rPr lang="en-US" dirty="0" err="1" smtClean="0"/>
              <a:t>skripsi</a:t>
            </a:r>
            <a:endParaRPr lang="en-US" dirty="0" smtClean="0"/>
          </a:p>
          <a:p>
            <a:pPr>
              <a:buNone/>
            </a:pPr>
            <a:endParaRPr lang="en-US" dirty="0" smtClean="0"/>
          </a:p>
          <a:p>
            <a:pPr>
              <a:buNone/>
            </a:pPr>
            <a:endParaRPr lang="en-US" dirty="0"/>
          </a:p>
        </p:txBody>
      </p:sp>
      <p:sp>
        <p:nvSpPr>
          <p:cNvPr id="5" name="Round Diagonal Corner Rectangle 4"/>
          <p:cNvSpPr/>
          <p:nvPr/>
        </p:nvSpPr>
        <p:spPr>
          <a:xfrm>
            <a:off x="428596" y="3571876"/>
            <a:ext cx="1928826" cy="785818"/>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Proposisi</a:t>
            </a:r>
            <a:endParaRPr lang="en-US" sz="3200" dirty="0"/>
          </a:p>
        </p:txBody>
      </p:sp>
      <p:sp>
        <p:nvSpPr>
          <p:cNvPr id="6" name="Rectangle 5"/>
          <p:cNvSpPr/>
          <p:nvPr/>
        </p:nvSpPr>
        <p:spPr>
          <a:xfrm>
            <a:off x="3214678" y="2857496"/>
            <a:ext cx="5643602"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t>Argumen</a:t>
            </a:r>
            <a:r>
              <a:rPr lang="en-US" sz="2800" dirty="0" smtClean="0"/>
              <a:t>: </a:t>
            </a:r>
            <a:r>
              <a:rPr lang="en-US" sz="2800" dirty="0" err="1" smtClean="0"/>
              <a:t>ihwal</a:t>
            </a:r>
            <a:r>
              <a:rPr lang="en-US" sz="2800" dirty="0" smtClean="0"/>
              <a:t> yang </a:t>
            </a:r>
            <a:r>
              <a:rPr lang="en-US" sz="2800" dirty="0" err="1" smtClean="0"/>
              <a:t>dibicarakan</a:t>
            </a:r>
            <a:r>
              <a:rPr lang="en-US" sz="2800" dirty="0" smtClean="0"/>
              <a:t> (</a:t>
            </a:r>
            <a:r>
              <a:rPr lang="en-US" sz="2800" dirty="0" err="1" smtClean="0"/>
              <a:t>apa</a:t>
            </a:r>
            <a:r>
              <a:rPr lang="en-US" sz="2800" dirty="0" smtClean="0"/>
              <a:t> </a:t>
            </a:r>
            <a:r>
              <a:rPr lang="en-US" sz="2800" dirty="0" err="1" smtClean="0"/>
              <a:t>dan</a:t>
            </a:r>
            <a:r>
              <a:rPr lang="en-US" sz="2800" dirty="0" smtClean="0"/>
              <a:t> </a:t>
            </a:r>
            <a:r>
              <a:rPr lang="en-US" sz="2800" dirty="0" err="1" smtClean="0"/>
              <a:t>siapa</a:t>
            </a:r>
            <a:r>
              <a:rPr lang="en-US" sz="2800" dirty="0" smtClean="0"/>
              <a:t>)</a:t>
            </a:r>
            <a:endParaRPr lang="en-US" sz="2800" dirty="0"/>
          </a:p>
        </p:txBody>
      </p:sp>
      <p:sp>
        <p:nvSpPr>
          <p:cNvPr id="7" name="Rectangle 6"/>
          <p:cNvSpPr/>
          <p:nvPr/>
        </p:nvSpPr>
        <p:spPr>
          <a:xfrm>
            <a:off x="3214678" y="4286256"/>
            <a:ext cx="5500726"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err="1" smtClean="0"/>
              <a:t>Predikasi</a:t>
            </a:r>
            <a:r>
              <a:rPr lang="en-US" sz="2800" dirty="0" smtClean="0"/>
              <a:t>: </a:t>
            </a:r>
            <a:r>
              <a:rPr lang="en-US" sz="2800" dirty="0" err="1" smtClean="0"/>
              <a:t>pernyataan</a:t>
            </a:r>
            <a:r>
              <a:rPr lang="en-US" sz="2800" dirty="0" smtClean="0"/>
              <a:t> yang </a:t>
            </a:r>
            <a:r>
              <a:rPr lang="en-US" sz="2800" dirty="0" err="1" smtClean="0"/>
              <a:t>dibuat</a:t>
            </a:r>
            <a:r>
              <a:rPr lang="en-US" sz="2800" dirty="0" smtClean="0"/>
              <a:t> </a:t>
            </a:r>
            <a:r>
              <a:rPr lang="en-US" sz="2800" dirty="0" err="1" smtClean="0"/>
              <a:t>mengenai</a:t>
            </a:r>
            <a:r>
              <a:rPr lang="en-US" sz="2800" dirty="0" smtClean="0"/>
              <a:t> </a:t>
            </a:r>
            <a:r>
              <a:rPr lang="en-US" sz="2800" dirty="0" err="1" smtClean="0"/>
              <a:t>argumen</a:t>
            </a:r>
            <a:endParaRPr lang="en-US" sz="2800" dirty="0"/>
          </a:p>
        </p:txBody>
      </p:sp>
      <p:cxnSp>
        <p:nvCxnSpPr>
          <p:cNvPr id="9" name="Straight Arrow Connector 8"/>
          <p:cNvCxnSpPr>
            <a:stCxn id="5" idx="0"/>
          </p:cNvCxnSpPr>
          <p:nvPr/>
        </p:nvCxnSpPr>
        <p:spPr>
          <a:xfrm flipV="1">
            <a:off x="2357422" y="3214686"/>
            <a:ext cx="785818"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0"/>
            <a:endCxn id="7" idx="1"/>
          </p:cNvCxnSpPr>
          <p:nvPr/>
        </p:nvCxnSpPr>
        <p:spPr>
          <a:xfrm>
            <a:off x="2357422" y="3964785"/>
            <a:ext cx="857256" cy="7500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wipe(down)">
                                      <p:cBhvr>
                                        <p:cTn id="12" dur="500"/>
                                        <p:tgtEl>
                                          <p:spTgt spid="3">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down)">
                                      <p:cBhvr>
                                        <p:cTn id="1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000108"/>
          <a:ext cx="8229600" cy="5324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405FB44E-A449-43AB-95A2-54E016E0C3EA}"/>
                                            </p:graphicEl>
                                          </p:spTgt>
                                        </p:tgtEl>
                                        <p:attrNameLst>
                                          <p:attrName>style.visibility</p:attrName>
                                        </p:attrNameLst>
                                      </p:cBhvr>
                                      <p:to>
                                        <p:strVal val="visible"/>
                                      </p:to>
                                    </p:set>
                                    <p:animEffect transition="in" filter="wipe(down)">
                                      <p:cBhvr>
                                        <p:cTn id="7" dur="500"/>
                                        <p:tgtEl>
                                          <p:spTgt spid="5">
                                            <p:graphicEl>
                                              <a:dgm id="{405FB44E-A449-43AB-95A2-54E016E0C3E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graphicEl>
                                              <a:dgm id="{C448FC12-55BA-45A6-A2B9-9A13658A85D7}"/>
                                            </p:graphicEl>
                                          </p:spTgt>
                                        </p:tgtEl>
                                        <p:attrNameLst>
                                          <p:attrName>style.visibility</p:attrName>
                                        </p:attrNameLst>
                                      </p:cBhvr>
                                      <p:to>
                                        <p:strVal val="visible"/>
                                      </p:to>
                                    </p:set>
                                    <p:animEffect transition="in" filter="wipe(down)">
                                      <p:cBhvr>
                                        <p:cTn id="10" dur="500"/>
                                        <p:tgtEl>
                                          <p:spTgt spid="5">
                                            <p:graphicEl>
                                              <a:dgm id="{C448FC12-55BA-45A6-A2B9-9A13658A85D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graphicEl>
                                              <a:dgm id="{CB3840B9-885D-45DA-AD58-7F78770FD06A}"/>
                                            </p:graphicEl>
                                          </p:spTgt>
                                        </p:tgtEl>
                                        <p:attrNameLst>
                                          <p:attrName>style.visibility</p:attrName>
                                        </p:attrNameLst>
                                      </p:cBhvr>
                                      <p:to>
                                        <p:strVal val="visible"/>
                                      </p:to>
                                    </p:set>
                                    <p:animEffect transition="in" filter="wipe(down)">
                                      <p:cBhvr>
                                        <p:cTn id="15" dur="500"/>
                                        <p:tgtEl>
                                          <p:spTgt spid="5">
                                            <p:graphicEl>
                                              <a:dgm id="{CB3840B9-885D-45DA-AD58-7F78770FD06A}"/>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graphicEl>
                                              <a:dgm id="{B3B254E9-7D2A-40A6-8F4C-55C20A080E80}"/>
                                            </p:graphicEl>
                                          </p:spTgt>
                                        </p:tgtEl>
                                        <p:attrNameLst>
                                          <p:attrName>style.visibility</p:attrName>
                                        </p:attrNameLst>
                                      </p:cBhvr>
                                      <p:to>
                                        <p:strVal val="visible"/>
                                      </p:to>
                                    </p:set>
                                    <p:animEffect transition="in" filter="wipe(down)">
                                      <p:cBhvr>
                                        <p:cTn id="18" dur="500"/>
                                        <p:tgtEl>
                                          <p:spTgt spid="5">
                                            <p:graphicEl>
                                              <a:dgm id="{B3B254E9-7D2A-40A6-8F4C-55C20A080E80}"/>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graphicEl>
                                              <a:dgm id="{663A34D5-B75C-4F16-ABE2-6428249BB75B}"/>
                                            </p:graphicEl>
                                          </p:spTgt>
                                        </p:tgtEl>
                                        <p:attrNameLst>
                                          <p:attrName>style.visibility</p:attrName>
                                        </p:attrNameLst>
                                      </p:cBhvr>
                                      <p:to>
                                        <p:strVal val="visible"/>
                                      </p:to>
                                    </p:set>
                                    <p:animEffect transition="in" filter="wipe(down)">
                                      <p:cBhvr>
                                        <p:cTn id="21" dur="500"/>
                                        <p:tgtEl>
                                          <p:spTgt spid="5">
                                            <p:graphicEl>
                                              <a:dgm id="{663A34D5-B75C-4F16-ABE2-6428249BB75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5">
                                            <p:graphicEl>
                                              <a:dgm id="{D307E1E9-8464-48BF-BF5D-5055568DF192}"/>
                                            </p:graphicEl>
                                          </p:spTgt>
                                        </p:tgtEl>
                                        <p:attrNameLst>
                                          <p:attrName>style.visibility</p:attrName>
                                        </p:attrNameLst>
                                      </p:cBhvr>
                                      <p:to>
                                        <p:strVal val="visible"/>
                                      </p:to>
                                    </p:set>
                                    <p:animEffect transition="in" filter="wipe(down)">
                                      <p:cBhvr>
                                        <p:cTn id="26" dur="500"/>
                                        <p:tgtEl>
                                          <p:spTgt spid="5">
                                            <p:graphicEl>
                                              <a:dgm id="{D307E1E9-8464-48BF-BF5D-5055568DF192}"/>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5">
                                            <p:graphicEl>
                                              <a:dgm id="{4FB9730D-60B9-4B59-B271-96AA864F3DD2}"/>
                                            </p:graphicEl>
                                          </p:spTgt>
                                        </p:tgtEl>
                                        <p:attrNameLst>
                                          <p:attrName>style.visibility</p:attrName>
                                        </p:attrNameLst>
                                      </p:cBhvr>
                                      <p:to>
                                        <p:strVal val="visible"/>
                                      </p:to>
                                    </p:set>
                                    <p:animEffect transition="in" filter="wipe(down)">
                                      <p:cBhvr>
                                        <p:cTn id="29" dur="500"/>
                                        <p:tgtEl>
                                          <p:spTgt spid="5">
                                            <p:graphicEl>
                                              <a:dgm id="{4FB9730D-60B9-4B59-B271-96AA864F3DD2}"/>
                                            </p:graphic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
                                            <p:graphicEl>
                                              <a:dgm id="{0C2C86BE-DA04-4F63-AD6B-6033FE46F985}"/>
                                            </p:graphicEl>
                                          </p:spTgt>
                                        </p:tgtEl>
                                        <p:attrNameLst>
                                          <p:attrName>style.visibility</p:attrName>
                                        </p:attrNameLst>
                                      </p:cBhvr>
                                      <p:to>
                                        <p:strVal val="visible"/>
                                      </p:to>
                                    </p:set>
                                    <p:animEffect transition="in" filter="wipe(down)">
                                      <p:cBhvr>
                                        <p:cTn id="32" dur="500"/>
                                        <p:tgtEl>
                                          <p:spTgt spid="5">
                                            <p:graphicEl>
                                              <a:dgm id="{0C2C86BE-DA04-4F63-AD6B-6033FE46F98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57166"/>
          <a:ext cx="8229600" cy="6500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73530AC6-450A-4056-89AF-436766B5C041}"/>
                                            </p:graphicEl>
                                          </p:spTgt>
                                        </p:tgtEl>
                                        <p:attrNameLst>
                                          <p:attrName>style.visibility</p:attrName>
                                        </p:attrNameLst>
                                      </p:cBhvr>
                                      <p:to>
                                        <p:strVal val="visible"/>
                                      </p:to>
                                    </p:set>
                                    <p:animEffect transition="in" filter="fade">
                                      <p:cBhvr>
                                        <p:cTn id="7" dur="2000"/>
                                        <p:tgtEl>
                                          <p:spTgt spid="4">
                                            <p:graphicEl>
                                              <a:dgm id="{73530AC6-450A-4056-89AF-436766B5C04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B6DB1B9-CFA7-4680-A68B-AAF955CF1574}"/>
                                            </p:graphicEl>
                                          </p:spTgt>
                                        </p:tgtEl>
                                        <p:attrNameLst>
                                          <p:attrName>style.visibility</p:attrName>
                                        </p:attrNameLst>
                                      </p:cBhvr>
                                      <p:to>
                                        <p:strVal val="visible"/>
                                      </p:to>
                                    </p:set>
                                    <p:animEffect transition="in" filter="fade">
                                      <p:cBhvr>
                                        <p:cTn id="12" dur="2000"/>
                                        <p:tgtEl>
                                          <p:spTgt spid="4">
                                            <p:graphicEl>
                                              <a:dgm id="{2B6DB1B9-CFA7-4680-A68B-AAF955CF1574}"/>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BB1D4BA4-BBF9-470F-A0BB-5FA9419C2ED9}"/>
                                            </p:graphicEl>
                                          </p:spTgt>
                                        </p:tgtEl>
                                        <p:attrNameLst>
                                          <p:attrName>style.visibility</p:attrName>
                                        </p:attrNameLst>
                                      </p:cBhvr>
                                      <p:to>
                                        <p:strVal val="visible"/>
                                      </p:to>
                                    </p:set>
                                    <p:animEffect transition="in" filter="fade">
                                      <p:cBhvr>
                                        <p:cTn id="15" dur="2000"/>
                                        <p:tgtEl>
                                          <p:spTgt spid="4">
                                            <p:graphicEl>
                                              <a:dgm id="{BB1D4BA4-BBF9-470F-A0BB-5FA9419C2ED9}"/>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04D2558B-8997-4031-A066-F577B38B2784}"/>
                                            </p:graphicEl>
                                          </p:spTgt>
                                        </p:tgtEl>
                                        <p:attrNameLst>
                                          <p:attrName>style.visibility</p:attrName>
                                        </p:attrNameLst>
                                      </p:cBhvr>
                                      <p:to>
                                        <p:strVal val="visible"/>
                                      </p:to>
                                    </p:set>
                                    <p:animEffect transition="in" filter="fade">
                                      <p:cBhvr>
                                        <p:cTn id="20" dur="2000"/>
                                        <p:tgtEl>
                                          <p:spTgt spid="4">
                                            <p:graphicEl>
                                              <a:dgm id="{04D2558B-8997-4031-A066-F577B38B278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D4C974CD-2F35-458B-B7F2-19945B571CA2}"/>
                                            </p:graphicEl>
                                          </p:spTgt>
                                        </p:tgtEl>
                                        <p:attrNameLst>
                                          <p:attrName>style.visibility</p:attrName>
                                        </p:attrNameLst>
                                      </p:cBhvr>
                                      <p:to>
                                        <p:strVal val="visible"/>
                                      </p:to>
                                    </p:set>
                                    <p:animEffect transition="in" filter="fade">
                                      <p:cBhvr>
                                        <p:cTn id="23" dur="2000"/>
                                        <p:tgtEl>
                                          <p:spTgt spid="4">
                                            <p:graphicEl>
                                              <a:dgm id="{D4C974CD-2F35-458B-B7F2-19945B571CA2}"/>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3E094727-80D0-4EB0-B8D2-36CCBA13D4AF}"/>
                                            </p:graphicEl>
                                          </p:spTgt>
                                        </p:tgtEl>
                                        <p:attrNameLst>
                                          <p:attrName>style.visibility</p:attrName>
                                        </p:attrNameLst>
                                      </p:cBhvr>
                                      <p:to>
                                        <p:strVal val="visible"/>
                                      </p:to>
                                    </p:set>
                                    <p:animEffect transition="in" filter="fade">
                                      <p:cBhvr>
                                        <p:cTn id="28" dur="2000"/>
                                        <p:tgtEl>
                                          <p:spTgt spid="4">
                                            <p:graphicEl>
                                              <a:dgm id="{3E094727-80D0-4EB0-B8D2-36CCBA13D4AF}"/>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6981FC13-CDC4-4588-856E-62A21AB1606A}"/>
                                            </p:graphicEl>
                                          </p:spTgt>
                                        </p:tgtEl>
                                        <p:attrNameLst>
                                          <p:attrName>style.visibility</p:attrName>
                                        </p:attrNameLst>
                                      </p:cBhvr>
                                      <p:to>
                                        <p:strVal val="visible"/>
                                      </p:to>
                                    </p:set>
                                    <p:animEffect transition="in" filter="fade">
                                      <p:cBhvr>
                                        <p:cTn id="31" dur="2000"/>
                                        <p:tgtEl>
                                          <p:spTgt spid="4">
                                            <p:graphicEl>
                                              <a:dgm id="{6981FC13-CDC4-4588-856E-62A21AB1606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714380"/>
          </a:xfrm>
        </p:spPr>
        <p:txBody>
          <a:bodyPr>
            <a:normAutofit fontScale="90000"/>
          </a:bodyPr>
          <a:lstStyle/>
          <a:p>
            <a:r>
              <a:rPr lang="en-US" dirty="0" smtClean="0"/>
              <a:t>Tindak </a:t>
            </a:r>
            <a:r>
              <a:rPr lang="en-US" dirty="0" err="1" smtClean="0"/>
              <a:t>Ujaran</a:t>
            </a:r>
            <a:endParaRPr lang="en-US" dirty="0"/>
          </a:p>
        </p:txBody>
      </p:sp>
      <p:graphicFrame>
        <p:nvGraphicFramePr>
          <p:cNvPr id="4" name="Content Placeholder 3"/>
          <p:cNvGraphicFramePr>
            <a:graphicFrameLocks noGrp="1"/>
          </p:cNvGraphicFramePr>
          <p:nvPr>
            <p:ph idx="1"/>
          </p:nvPr>
        </p:nvGraphicFramePr>
        <p:xfrm>
          <a:off x="457200" y="1285860"/>
          <a:ext cx="8229600"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B591A544-FC1B-46A9-81E4-D89B8F9A5CDF}"/>
                                            </p:graphicEl>
                                          </p:spTgt>
                                        </p:tgtEl>
                                        <p:attrNameLst>
                                          <p:attrName>style.visibility</p:attrName>
                                        </p:attrNameLst>
                                      </p:cBhvr>
                                      <p:to>
                                        <p:strVal val="visible"/>
                                      </p:to>
                                    </p:set>
                                    <p:animEffect transition="in" filter="wipe(down)">
                                      <p:cBhvr>
                                        <p:cTn id="7" dur="500"/>
                                        <p:tgtEl>
                                          <p:spTgt spid="4">
                                            <p:graphicEl>
                                              <a:dgm id="{B591A544-FC1B-46A9-81E4-D89B8F9A5CD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934606F1-DCBF-469D-A02B-067A30A16103}"/>
                                            </p:graphicEl>
                                          </p:spTgt>
                                        </p:tgtEl>
                                        <p:attrNameLst>
                                          <p:attrName>style.visibility</p:attrName>
                                        </p:attrNameLst>
                                      </p:cBhvr>
                                      <p:to>
                                        <p:strVal val="visible"/>
                                      </p:to>
                                    </p:set>
                                    <p:animEffect transition="in" filter="wipe(down)">
                                      <p:cBhvr>
                                        <p:cTn id="12" dur="500"/>
                                        <p:tgtEl>
                                          <p:spTgt spid="4">
                                            <p:graphicEl>
                                              <a:dgm id="{934606F1-DCBF-469D-A02B-067A30A1610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8950EDC0-2FF5-425D-9536-D08C0C0EDB89}"/>
                                            </p:graphicEl>
                                          </p:spTgt>
                                        </p:tgtEl>
                                        <p:attrNameLst>
                                          <p:attrName>style.visibility</p:attrName>
                                        </p:attrNameLst>
                                      </p:cBhvr>
                                      <p:to>
                                        <p:strVal val="visible"/>
                                      </p:to>
                                    </p:set>
                                    <p:animEffect transition="in" filter="wipe(down)">
                                      <p:cBhvr>
                                        <p:cTn id="17" dur="500"/>
                                        <p:tgtEl>
                                          <p:spTgt spid="4">
                                            <p:graphicEl>
                                              <a:dgm id="{8950EDC0-2FF5-425D-9536-D08C0C0EDB8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E9519204-9F8A-4803-9DD7-4274300FC5D1}"/>
                                            </p:graphicEl>
                                          </p:spTgt>
                                        </p:tgtEl>
                                        <p:attrNameLst>
                                          <p:attrName>style.visibility</p:attrName>
                                        </p:attrNameLst>
                                      </p:cBhvr>
                                      <p:to>
                                        <p:strVal val="visible"/>
                                      </p:to>
                                    </p:set>
                                    <p:animEffect transition="in" filter="wipe(down)">
                                      <p:cBhvr>
                                        <p:cTn id="22" dur="500"/>
                                        <p:tgtEl>
                                          <p:spTgt spid="4">
                                            <p:graphicEl>
                                              <a:dgm id="{E9519204-9F8A-4803-9DD7-4274300FC5D1}"/>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E82356AB-C33C-436E-A54F-77ABD570DEE7}"/>
                                            </p:graphicEl>
                                          </p:spTgt>
                                        </p:tgtEl>
                                        <p:attrNameLst>
                                          <p:attrName>style.visibility</p:attrName>
                                        </p:attrNameLst>
                                      </p:cBhvr>
                                      <p:to>
                                        <p:strVal val="visible"/>
                                      </p:to>
                                    </p:set>
                                    <p:animEffect transition="in" filter="wipe(down)">
                                      <p:cBhvr>
                                        <p:cTn id="27" dur="500"/>
                                        <p:tgtEl>
                                          <p:spTgt spid="4">
                                            <p:graphicEl>
                                              <a:dgm id="{E82356AB-C33C-436E-A54F-77ABD570DEE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D97A4453-CB27-404B-AE76-08DA8A3F801D}"/>
                                            </p:graphicEl>
                                          </p:spTgt>
                                        </p:tgtEl>
                                        <p:attrNameLst>
                                          <p:attrName>style.visibility</p:attrName>
                                        </p:attrNameLst>
                                      </p:cBhvr>
                                      <p:to>
                                        <p:strVal val="visible"/>
                                      </p:to>
                                    </p:set>
                                    <p:animEffect transition="in" filter="wipe(down)">
                                      <p:cBhvr>
                                        <p:cTn id="32" dur="500"/>
                                        <p:tgtEl>
                                          <p:spTgt spid="4">
                                            <p:graphicEl>
                                              <a:dgm id="{D97A4453-CB27-404B-AE76-08DA8A3F801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dgm id="{BCB6095D-7291-479F-BC51-CA8887BF6F57}"/>
                                            </p:graphicEl>
                                          </p:spTgt>
                                        </p:tgtEl>
                                        <p:attrNameLst>
                                          <p:attrName>style.visibility</p:attrName>
                                        </p:attrNameLst>
                                      </p:cBhvr>
                                      <p:to>
                                        <p:strVal val="visible"/>
                                      </p:to>
                                    </p:set>
                                    <p:animEffect transition="in" filter="wipe(down)">
                                      <p:cBhvr>
                                        <p:cTn id="37" dur="500"/>
                                        <p:tgtEl>
                                          <p:spTgt spid="4">
                                            <p:graphicEl>
                                              <a:dgm id="{BCB6095D-7291-479F-BC51-CA8887BF6F5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graphicEl>
                                              <a:dgm id="{7ECD6D69-B1B2-446A-B863-EC897CEF38E7}"/>
                                            </p:graphicEl>
                                          </p:spTgt>
                                        </p:tgtEl>
                                        <p:attrNameLst>
                                          <p:attrName>style.visibility</p:attrName>
                                        </p:attrNameLst>
                                      </p:cBhvr>
                                      <p:to>
                                        <p:strVal val="visible"/>
                                      </p:to>
                                    </p:set>
                                    <p:animEffect transition="in" filter="wipe(down)">
                                      <p:cBhvr>
                                        <p:cTn id="42" dur="500"/>
                                        <p:tgtEl>
                                          <p:spTgt spid="4">
                                            <p:graphicEl>
                                              <a:dgm id="{7ECD6D69-B1B2-446A-B863-EC897CEF38E7}"/>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graphicEl>
                                              <a:dgm id="{98F3E04C-BC2A-45E0-A425-3DF2E8F61FBC}"/>
                                            </p:graphicEl>
                                          </p:spTgt>
                                        </p:tgtEl>
                                        <p:attrNameLst>
                                          <p:attrName>style.visibility</p:attrName>
                                        </p:attrNameLst>
                                      </p:cBhvr>
                                      <p:to>
                                        <p:strVal val="visible"/>
                                      </p:to>
                                    </p:set>
                                    <p:animEffect transition="in" filter="wipe(down)">
                                      <p:cBhvr>
                                        <p:cTn id="47" dur="500"/>
                                        <p:tgtEl>
                                          <p:spTgt spid="4">
                                            <p:graphicEl>
                                              <a:dgm id="{98F3E04C-BC2A-45E0-A425-3DF2E8F61FB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4">
                                            <p:graphicEl>
                                              <a:dgm id="{6DFBA55A-9E90-49C1-B1CB-F3B46C677DA6}"/>
                                            </p:graphicEl>
                                          </p:spTgt>
                                        </p:tgtEl>
                                        <p:attrNameLst>
                                          <p:attrName>style.visibility</p:attrName>
                                        </p:attrNameLst>
                                      </p:cBhvr>
                                      <p:to>
                                        <p:strVal val="visible"/>
                                      </p:to>
                                    </p:set>
                                    <p:animEffect transition="in" filter="wipe(down)">
                                      <p:cBhvr>
                                        <p:cTn id="52" dur="500"/>
                                        <p:tgtEl>
                                          <p:spTgt spid="4">
                                            <p:graphicEl>
                                              <a:dgm id="{6DFBA55A-9E90-49C1-B1CB-F3B46C677DA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fontScale="90000"/>
          </a:bodyPr>
          <a:lstStyle/>
          <a:p>
            <a:r>
              <a:rPr lang="id-ID" dirty="0" smtClean="0"/>
              <a:t>Konsep Psikolinguistik</a:t>
            </a:r>
            <a:endParaRPr lang="id-ID" dirty="0"/>
          </a:p>
        </p:txBody>
      </p:sp>
      <p:sp>
        <p:nvSpPr>
          <p:cNvPr id="3" name="Content Placeholder 2"/>
          <p:cNvSpPr>
            <a:spLocks noGrp="1"/>
          </p:cNvSpPr>
          <p:nvPr>
            <p:ph idx="1"/>
          </p:nvPr>
        </p:nvSpPr>
        <p:spPr>
          <a:xfrm>
            <a:off x="457200" y="1000108"/>
            <a:ext cx="7467600" cy="5473844"/>
          </a:xfrm>
        </p:spPr>
        <p:txBody>
          <a:bodyPr/>
          <a:lstStyle/>
          <a:p>
            <a:pPr>
              <a:buNone/>
            </a:pPr>
            <a:endParaRPr lang="id-ID" dirty="0"/>
          </a:p>
        </p:txBody>
      </p:sp>
      <p:sp>
        <p:nvSpPr>
          <p:cNvPr id="5" name="Right Arrow Callout 4"/>
          <p:cNvSpPr/>
          <p:nvPr/>
        </p:nvSpPr>
        <p:spPr>
          <a:xfrm>
            <a:off x="500034" y="1857364"/>
            <a:ext cx="2286016" cy="78581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Definisi</a:t>
            </a:r>
            <a:endParaRPr lang="id-ID" dirty="0"/>
          </a:p>
        </p:txBody>
      </p:sp>
      <p:sp>
        <p:nvSpPr>
          <p:cNvPr id="6" name="Round Diagonal Corner Rectangle 5"/>
          <p:cNvSpPr/>
          <p:nvPr/>
        </p:nvSpPr>
        <p:spPr>
          <a:xfrm>
            <a:off x="3286116" y="1071546"/>
            <a:ext cx="4572032" cy="6429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Aitchison (1998): studi tentang bahasa dan minda</a:t>
            </a:r>
            <a:endParaRPr lang="id-ID" dirty="0"/>
          </a:p>
        </p:txBody>
      </p:sp>
      <p:sp>
        <p:nvSpPr>
          <p:cNvPr id="7" name="Round Diagonal Corner Rectangle 6"/>
          <p:cNvSpPr/>
          <p:nvPr/>
        </p:nvSpPr>
        <p:spPr>
          <a:xfrm>
            <a:off x="3286116" y="1928802"/>
            <a:ext cx="4572032" cy="64294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Harley (2001): studi proses mental dalam pemakaian bahasa</a:t>
            </a:r>
            <a:endParaRPr lang="id-ID" dirty="0"/>
          </a:p>
        </p:txBody>
      </p:sp>
      <p:sp>
        <p:nvSpPr>
          <p:cNvPr id="8" name="Round Diagonal Corner Rectangle 7"/>
          <p:cNvSpPr/>
          <p:nvPr/>
        </p:nvSpPr>
        <p:spPr>
          <a:xfrm>
            <a:off x="3286116" y="2786058"/>
            <a:ext cx="4572032" cy="1214446"/>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dirty="0" smtClean="0"/>
              <a:t>Clark dan Clark (1977): psikologi bahasa berkaitan dengan 3 hal; yaitu komprehensi, produksi dan pemerolehan bahasa</a:t>
            </a:r>
            <a:endParaRPr lang="id-ID" dirty="0"/>
          </a:p>
        </p:txBody>
      </p:sp>
      <p:sp>
        <p:nvSpPr>
          <p:cNvPr id="9" name="Oval 8"/>
          <p:cNvSpPr/>
          <p:nvPr/>
        </p:nvSpPr>
        <p:spPr>
          <a:xfrm>
            <a:off x="571472" y="4429132"/>
            <a:ext cx="6643734"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Ilmu yang mempelajari proses-proses mental yang dilalui oleh manusia dalam berbahasa</a:t>
            </a:r>
            <a:endParaRPr lang="id-ID"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6215082"/>
          </a:xfrm>
        </p:spPr>
        <p:txBody>
          <a:bodyPr/>
          <a:lstStyle/>
          <a:p>
            <a:pPr>
              <a:buNone/>
            </a:pPr>
            <a:r>
              <a:rPr lang="en-US" dirty="0" smtClean="0"/>
              <a:t>							a. </a:t>
            </a:r>
            <a:r>
              <a:rPr lang="en-US" dirty="0" err="1" smtClean="0"/>
              <a:t>representatif</a:t>
            </a:r>
            <a:endParaRPr lang="en-US" dirty="0" smtClean="0"/>
          </a:p>
          <a:p>
            <a:pPr>
              <a:buNone/>
            </a:pPr>
            <a:r>
              <a:rPr lang="en-US" dirty="0" smtClean="0"/>
              <a:t>							b. </a:t>
            </a:r>
            <a:r>
              <a:rPr lang="en-US" dirty="0" err="1" smtClean="0"/>
              <a:t>direktif</a:t>
            </a:r>
            <a:endParaRPr lang="en-US" dirty="0" smtClean="0"/>
          </a:p>
          <a:p>
            <a:pPr>
              <a:buNone/>
            </a:pPr>
            <a:r>
              <a:rPr lang="en-US" dirty="0" smtClean="0"/>
              <a:t>				</a:t>
            </a:r>
            <a:r>
              <a:rPr lang="en-US" dirty="0" err="1" smtClean="0"/>
              <a:t>Tindak</a:t>
            </a:r>
            <a:r>
              <a:rPr lang="en-US" dirty="0" smtClean="0"/>
              <a:t> </a:t>
            </a:r>
            <a:r>
              <a:rPr lang="en-US" dirty="0" err="1" smtClean="0"/>
              <a:t>Ujaran</a:t>
            </a:r>
            <a:r>
              <a:rPr lang="en-US" dirty="0" smtClean="0"/>
              <a:t>	c. </a:t>
            </a:r>
            <a:r>
              <a:rPr lang="en-US" dirty="0" err="1" smtClean="0"/>
              <a:t>komisif</a:t>
            </a:r>
            <a:endParaRPr lang="en-US" dirty="0" smtClean="0"/>
          </a:p>
          <a:p>
            <a:pPr>
              <a:buNone/>
            </a:pPr>
            <a:r>
              <a:rPr lang="en-US" dirty="0" smtClean="0"/>
              <a:t>							d. </a:t>
            </a:r>
            <a:r>
              <a:rPr lang="en-US" dirty="0" err="1" smtClean="0"/>
              <a:t>ekspresif</a:t>
            </a:r>
            <a:endParaRPr lang="en-US" dirty="0" smtClean="0"/>
          </a:p>
          <a:p>
            <a:pPr>
              <a:buNone/>
            </a:pPr>
            <a:r>
              <a:rPr lang="en-US" dirty="0" smtClean="0"/>
              <a:t>							e. </a:t>
            </a:r>
            <a:r>
              <a:rPr lang="en-US" dirty="0" err="1" smtClean="0"/>
              <a:t>deklarasi</a:t>
            </a:r>
            <a:endParaRPr lang="en-US" dirty="0" smtClean="0"/>
          </a:p>
          <a:p>
            <a:pPr>
              <a:buNone/>
            </a:pPr>
            <a:r>
              <a:rPr lang="en-US" dirty="0" err="1" smtClean="0"/>
              <a:t>Unsur</a:t>
            </a:r>
            <a:r>
              <a:rPr lang="en-US" dirty="0" smtClean="0"/>
              <a:t> </a:t>
            </a:r>
          </a:p>
          <a:p>
            <a:pPr>
              <a:buNone/>
            </a:pPr>
            <a:r>
              <a:rPr lang="en-US" dirty="0" err="1" smtClean="0"/>
              <a:t>Komunikasi</a:t>
            </a:r>
            <a:r>
              <a:rPr lang="en-US" dirty="0" smtClean="0"/>
              <a:t>		</a:t>
            </a:r>
            <a:r>
              <a:rPr lang="en-US" dirty="0" err="1" smtClean="0"/>
              <a:t>Muatan</a:t>
            </a:r>
            <a:r>
              <a:rPr lang="en-US" dirty="0" smtClean="0"/>
              <a:t> </a:t>
            </a:r>
            <a:r>
              <a:rPr lang="en-US" dirty="0" err="1" smtClean="0"/>
              <a:t>proposisi</a:t>
            </a:r>
            <a:endParaRPr lang="en-US" dirty="0" smtClean="0"/>
          </a:p>
          <a:p>
            <a:pPr>
              <a:buNone/>
            </a:pPr>
            <a:endParaRPr lang="en-US" dirty="0" smtClean="0"/>
          </a:p>
          <a:p>
            <a:pPr>
              <a:buNone/>
            </a:pPr>
            <a:endParaRPr lang="en-US" dirty="0" smtClean="0"/>
          </a:p>
          <a:p>
            <a:pPr>
              <a:buNone/>
            </a:pPr>
            <a:r>
              <a:rPr lang="en-US" dirty="0" smtClean="0"/>
              <a:t>				</a:t>
            </a:r>
            <a:r>
              <a:rPr lang="en-US" dirty="0" err="1" smtClean="0"/>
              <a:t>Muatan</a:t>
            </a:r>
            <a:r>
              <a:rPr lang="en-US" dirty="0" smtClean="0"/>
              <a:t> </a:t>
            </a:r>
            <a:r>
              <a:rPr lang="en-US" dirty="0" err="1" smtClean="0"/>
              <a:t>tematik</a:t>
            </a:r>
            <a:r>
              <a:rPr lang="en-US" dirty="0" smtClean="0"/>
              <a:t>  </a:t>
            </a:r>
          </a:p>
          <a:p>
            <a:pPr>
              <a:buNone/>
            </a:pPr>
            <a:endParaRPr lang="en-US" dirty="0" smtClean="0"/>
          </a:p>
          <a:p>
            <a:pPr>
              <a:buNone/>
            </a:pPr>
            <a:r>
              <a:rPr lang="en-US" dirty="0" err="1" smtClean="0"/>
              <a:t>Sunyahni</a:t>
            </a:r>
            <a:r>
              <a:rPr lang="en-US" dirty="0" smtClean="0"/>
              <a:t> </a:t>
            </a:r>
            <a:r>
              <a:rPr lang="en-US" dirty="0" err="1" smtClean="0"/>
              <a:t>nyekar</a:t>
            </a:r>
            <a:r>
              <a:rPr lang="en-US" dirty="0" smtClean="0"/>
              <a:t> </a:t>
            </a:r>
            <a:r>
              <a:rPr lang="en-US" dirty="0" err="1" smtClean="0"/>
              <a:t>campursari</a:t>
            </a:r>
            <a:r>
              <a:rPr lang="en-US" dirty="0" smtClean="0"/>
              <a:t>.</a:t>
            </a:r>
          </a:p>
          <a:p>
            <a:pPr>
              <a:buNone/>
            </a:pPr>
            <a:r>
              <a:rPr lang="en-US" dirty="0" err="1" smtClean="0"/>
              <a:t>Mahasiswa</a:t>
            </a:r>
            <a:r>
              <a:rPr lang="en-US" dirty="0" smtClean="0"/>
              <a:t> </a:t>
            </a:r>
            <a:r>
              <a:rPr lang="en-US" dirty="0" err="1" smtClean="0"/>
              <a:t>angkatan</a:t>
            </a:r>
            <a:r>
              <a:rPr lang="en-US" dirty="0" smtClean="0"/>
              <a:t> 2006 </a:t>
            </a:r>
            <a:r>
              <a:rPr lang="en-US" dirty="0" err="1" smtClean="0"/>
              <a:t>sampun</a:t>
            </a:r>
            <a:r>
              <a:rPr lang="en-US" dirty="0" smtClean="0"/>
              <a:t> </a:t>
            </a:r>
            <a:r>
              <a:rPr lang="en-US" dirty="0" err="1" smtClean="0"/>
              <a:t>sami</a:t>
            </a:r>
            <a:r>
              <a:rPr lang="en-US" dirty="0" smtClean="0"/>
              <a:t> </a:t>
            </a:r>
            <a:r>
              <a:rPr lang="en-US" dirty="0" err="1" smtClean="0"/>
              <a:t>nyerat</a:t>
            </a:r>
            <a:r>
              <a:rPr lang="en-US" dirty="0" smtClean="0"/>
              <a:t> </a:t>
            </a:r>
            <a:r>
              <a:rPr lang="en-US" dirty="0" err="1" smtClean="0"/>
              <a:t>skripsi</a:t>
            </a:r>
            <a:r>
              <a:rPr lang="en-US" dirty="0" smtClean="0"/>
              <a:t>.</a:t>
            </a:r>
            <a:endParaRPr lang="en-US" dirty="0"/>
          </a:p>
        </p:txBody>
      </p:sp>
      <p:sp>
        <p:nvSpPr>
          <p:cNvPr id="5" name="Left Brace 4"/>
          <p:cNvSpPr/>
          <p:nvPr/>
        </p:nvSpPr>
        <p:spPr>
          <a:xfrm>
            <a:off x="2786050" y="1857364"/>
            <a:ext cx="71438" cy="342902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a:off x="5643570" y="928670"/>
            <a:ext cx="71438" cy="20002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57200" y="1000109"/>
          <a:ext cx="8229600" cy="5324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05FB44E-A449-43AB-95A2-54E016E0C3EA}"/>
                                            </p:graphicEl>
                                          </p:spTgt>
                                        </p:tgtEl>
                                        <p:attrNameLst>
                                          <p:attrName>style.visibility</p:attrName>
                                        </p:attrNameLst>
                                      </p:cBhvr>
                                      <p:to>
                                        <p:strVal val="visible"/>
                                      </p:to>
                                    </p:set>
                                    <p:animEffect transition="in" filter="fade">
                                      <p:cBhvr>
                                        <p:cTn id="7" dur="2000"/>
                                        <p:tgtEl>
                                          <p:spTgt spid="4">
                                            <p:graphicEl>
                                              <a:dgm id="{405FB44E-A449-43AB-95A2-54E016E0C3E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C448FC12-55BA-45A6-A2B9-9A13658A85D7}"/>
                                            </p:graphicEl>
                                          </p:spTgt>
                                        </p:tgtEl>
                                        <p:attrNameLst>
                                          <p:attrName>style.visibility</p:attrName>
                                        </p:attrNameLst>
                                      </p:cBhvr>
                                      <p:to>
                                        <p:strVal val="visible"/>
                                      </p:to>
                                    </p:set>
                                    <p:animEffect transition="in" filter="fade">
                                      <p:cBhvr>
                                        <p:cTn id="10" dur="2000"/>
                                        <p:tgtEl>
                                          <p:spTgt spid="4">
                                            <p:graphicEl>
                                              <a:dgm id="{C448FC12-55BA-45A6-A2B9-9A13658A85D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CB3840B9-885D-45DA-AD58-7F78770FD06A}"/>
                                            </p:graphicEl>
                                          </p:spTgt>
                                        </p:tgtEl>
                                        <p:attrNameLst>
                                          <p:attrName>style.visibility</p:attrName>
                                        </p:attrNameLst>
                                      </p:cBhvr>
                                      <p:to>
                                        <p:strVal val="visible"/>
                                      </p:to>
                                    </p:set>
                                    <p:animEffect transition="in" filter="fade">
                                      <p:cBhvr>
                                        <p:cTn id="15" dur="2000"/>
                                        <p:tgtEl>
                                          <p:spTgt spid="4">
                                            <p:graphicEl>
                                              <a:dgm id="{CB3840B9-885D-45DA-AD58-7F78770FD06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B3B254E9-7D2A-40A6-8F4C-55C20A080E80}"/>
                                            </p:graphicEl>
                                          </p:spTgt>
                                        </p:tgtEl>
                                        <p:attrNameLst>
                                          <p:attrName>style.visibility</p:attrName>
                                        </p:attrNameLst>
                                      </p:cBhvr>
                                      <p:to>
                                        <p:strVal val="visible"/>
                                      </p:to>
                                    </p:set>
                                    <p:animEffect transition="in" filter="fade">
                                      <p:cBhvr>
                                        <p:cTn id="18" dur="2000"/>
                                        <p:tgtEl>
                                          <p:spTgt spid="4">
                                            <p:graphicEl>
                                              <a:dgm id="{B3B254E9-7D2A-40A6-8F4C-55C20A080E8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63A34D5-B75C-4F16-ABE2-6428249BB75B}"/>
                                            </p:graphicEl>
                                          </p:spTgt>
                                        </p:tgtEl>
                                        <p:attrNameLst>
                                          <p:attrName>style.visibility</p:attrName>
                                        </p:attrNameLst>
                                      </p:cBhvr>
                                      <p:to>
                                        <p:strVal val="visible"/>
                                      </p:to>
                                    </p:set>
                                    <p:animEffect transition="in" filter="fade">
                                      <p:cBhvr>
                                        <p:cTn id="21" dur="2000"/>
                                        <p:tgtEl>
                                          <p:spTgt spid="4">
                                            <p:graphicEl>
                                              <a:dgm id="{663A34D5-B75C-4F16-ABE2-6428249BB75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D307E1E9-8464-48BF-BF5D-5055568DF192}"/>
                                            </p:graphicEl>
                                          </p:spTgt>
                                        </p:tgtEl>
                                        <p:attrNameLst>
                                          <p:attrName>style.visibility</p:attrName>
                                        </p:attrNameLst>
                                      </p:cBhvr>
                                      <p:to>
                                        <p:strVal val="visible"/>
                                      </p:to>
                                    </p:set>
                                    <p:animEffect transition="in" filter="fade">
                                      <p:cBhvr>
                                        <p:cTn id="26" dur="2000"/>
                                        <p:tgtEl>
                                          <p:spTgt spid="4">
                                            <p:graphicEl>
                                              <a:dgm id="{D307E1E9-8464-48BF-BF5D-5055568DF192}"/>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4FB9730D-60B9-4B59-B271-96AA864F3DD2}"/>
                                            </p:graphicEl>
                                          </p:spTgt>
                                        </p:tgtEl>
                                        <p:attrNameLst>
                                          <p:attrName>style.visibility</p:attrName>
                                        </p:attrNameLst>
                                      </p:cBhvr>
                                      <p:to>
                                        <p:strVal val="visible"/>
                                      </p:to>
                                    </p:set>
                                    <p:animEffect transition="in" filter="fade">
                                      <p:cBhvr>
                                        <p:cTn id="29" dur="2000"/>
                                        <p:tgtEl>
                                          <p:spTgt spid="4">
                                            <p:graphicEl>
                                              <a:dgm id="{4FB9730D-60B9-4B59-B271-96AA864F3DD2}"/>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0C2C86BE-DA04-4F63-AD6B-6033FE46F985}"/>
                                            </p:graphicEl>
                                          </p:spTgt>
                                        </p:tgtEl>
                                        <p:attrNameLst>
                                          <p:attrName>style.visibility</p:attrName>
                                        </p:attrNameLst>
                                      </p:cBhvr>
                                      <p:to>
                                        <p:strVal val="visible"/>
                                      </p:to>
                                    </p:set>
                                    <p:animEffect transition="in" filter="fade">
                                      <p:cBhvr>
                                        <p:cTn id="32" dur="2000"/>
                                        <p:tgtEl>
                                          <p:spTgt spid="4">
                                            <p:graphicEl>
                                              <a:dgm id="{0C2C86BE-DA04-4F63-AD6B-6033FE46F98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55CCF42A-3806-4E30-BB51-79A1EBC2252B}"/>
                                            </p:graphicEl>
                                          </p:spTgt>
                                        </p:tgtEl>
                                        <p:attrNameLst>
                                          <p:attrName>style.visibility</p:attrName>
                                        </p:attrNameLst>
                                      </p:cBhvr>
                                      <p:to>
                                        <p:strVal val="visible"/>
                                      </p:to>
                                    </p:set>
                                    <p:animEffect transition="in" filter="fade">
                                      <p:cBhvr>
                                        <p:cTn id="37" dur="2000"/>
                                        <p:tgtEl>
                                          <p:spTgt spid="4">
                                            <p:graphicEl>
                                              <a:dgm id="{55CCF42A-3806-4E30-BB51-79A1EBC2252B}"/>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81973524-F8C9-4731-8D6A-F0967F126EAD}"/>
                                            </p:graphicEl>
                                          </p:spTgt>
                                        </p:tgtEl>
                                        <p:attrNameLst>
                                          <p:attrName>style.visibility</p:attrName>
                                        </p:attrNameLst>
                                      </p:cBhvr>
                                      <p:to>
                                        <p:strVal val="visible"/>
                                      </p:to>
                                    </p:set>
                                    <p:animEffect transition="in" filter="fade">
                                      <p:cBhvr>
                                        <p:cTn id="40" dur="2000"/>
                                        <p:tgtEl>
                                          <p:spTgt spid="4">
                                            <p:graphicEl>
                                              <a:dgm id="{81973524-F8C9-4731-8D6A-F0967F126EAD}"/>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332937AC-2CEB-4727-9720-2F38EB491062}"/>
                                            </p:graphicEl>
                                          </p:spTgt>
                                        </p:tgtEl>
                                        <p:attrNameLst>
                                          <p:attrName>style.visibility</p:attrName>
                                        </p:attrNameLst>
                                      </p:cBhvr>
                                      <p:to>
                                        <p:strVal val="visible"/>
                                      </p:to>
                                    </p:set>
                                    <p:animEffect transition="in" filter="fade">
                                      <p:cBhvr>
                                        <p:cTn id="43" dur="2000"/>
                                        <p:tgtEl>
                                          <p:spTgt spid="4">
                                            <p:graphicEl>
                                              <a:dgm id="{332937AC-2CEB-4727-9720-2F38EB4910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282" y="357166"/>
          <a:ext cx="8715436" cy="5967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r>
              <a:rPr lang="en-US" dirty="0" err="1" smtClean="0"/>
              <a:t>Produksi</a:t>
            </a:r>
            <a:r>
              <a:rPr lang="en-US" dirty="0" smtClean="0"/>
              <a:t> </a:t>
            </a:r>
            <a:r>
              <a:rPr lang="en-US" dirty="0" err="1" smtClean="0"/>
              <a:t>Ujaran</a:t>
            </a:r>
            <a:endParaRPr lang="en-US" dirty="0"/>
          </a:p>
        </p:txBody>
      </p:sp>
      <p:graphicFrame>
        <p:nvGraphicFramePr>
          <p:cNvPr id="4" name="Content Placeholder 4"/>
          <p:cNvGraphicFramePr>
            <a:graphicFrameLocks noGrp="1"/>
          </p:cNvGraphicFramePr>
          <p:nvPr>
            <p:ph idx="1"/>
          </p:nvPr>
        </p:nvGraphicFramePr>
        <p:xfrm>
          <a:off x="457200" y="1643063"/>
          <a:ext cx="8229600" cy="4681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05FB44E-A449-43AB-95A2-54E016E0C3EA}"/>
                                            </p:graphicEl>
                                          </p:spTgt>
                                        </p:tgtEl>
                                        <p:attrNameLst>
                                          <p:attrName>style.visibility</p:attrName>
                                        </p:attrNameLst>
                                      </p:cBhvr>
                                      <p:to>
                                        <p:strVal val="visible"/>
                                      </p:to>
                                    </p:set>
                                    <p:animEffect transition="in" filter="fade">
                                      <p:cBhvr>
                                        <p:cTn id="7" dur="2000"/>
                                        <p:tgtEl>
                                          <p:spTgt spid="4">
                                            <p:graphicEl>
                                              <a:dgm id="{405FB44E-A449-43AB-95A2-54E016E0C3EA}"/>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C448FC12-55BA-45A6-A2B9-9A13658A85D7}"/>
                                            </p:graphicEl>
                                          </p:spTgt>
                                        </p:tgtEl>
                                        <p:attrNameLst>
                                          <p:attrName>style.visibility</p:attrName>
                                        </p:attrNameLst>
                                      </p:cBhvr>
                                      <p:to>
                                        <p:strVal val="visible"/>
                                      </p:to>
                                    </p:set>
                                    <p:animEffect transition="in" filter="fade">
                                      <p:cBhvr>
                                        <p:cTn id="10" dur="2000"/>
                                        <p:tgtEl>
                                          <p:spTgt spid="4">
                                            <p:graphicEl>
                                              <a:dgm id="{C448FC12-55BA-45A6-A2B9-9A13658A85D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CB3840B9-885D-45DA-AD58-7F78770FD06A}"/>
                                            </p:graphicEl>
                                          </p:spTgt>
                                        </p:tgtEl>
                                        <p:attrNameLst>
                                          <p:attrName>style.visibility</p:attrName>
                                        </p:attrNameLst>
                                      </p:cBhvr>
                                      <p:to>
                                        <p:strVal val="visible"/>
                                      </p:to>
                                    </p:set>
                                    <p:animEffect transition="in" filter="fade">
                                      <p:cBhvr>
                                        <p:cTn id="15" dur="2000"/>
                                        <p:tgtEl>
                                          <p:spTgt spid="4">
                                            <p:graphicEl>
                                              <a:dgm id="{CB3840B9-885D-45DA-AD58-7F78770FD06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B3B254E9-7D2A-40A6-8F4C-55C20A080E80}"/>
                                            </p:graphicEl>
                                          </p:spTgt>
                                        </p:tgtEl>
                                        <p:attrNameLst>
                                          <p:attrName>style.visibility</p:attrName>
                                        </p:attrNameLst>
                                      </p:cBhvr>
                                      <p:to>
                                        <p:strVal val="visible"/>
                                      </p:to>
                                    </p:set>
                                    <p:animEffect transition="in" filter="fade">
                                      <p:cBhvr>
                                        <p:cTn id="18" dur="2000"/>
                                        <p:tgtEl>
                                          <p:spTgt spid="4">
                                            <p:graphicEl>
                                              <a:dgm id="{B3B254E9-7D2A-40A6-8F4C-55C20A080E80}"/>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63A34D5-B75C-4F16-ABE2-6428249BB75B}"/>
                                            </p:graphicEl>
                                          </p:spTgt>
                                        </p:tgtEl>
                                        <p:attrNameLst>
                                          <p:attrName>style.visibility</p:attrName>
                                        </p:attrNameLst>
                                      </p:cBhvr>
                                      <p:to>
                                        <p:strVal val="visible"/>
                                      </p:to>
                                    </p:set>
                                    <p:animEffect transition="in" filter="fade">
                                      <p:cBhvr>
                                        <p:cTn id="21" dur="2000"/>
                                        <p:tgtEl>
                                          <p:spTgt spid="4">
                                            <p:graphicEl>
                                              <a:dgm id="{663A34D5-B75C-4F16-ABE2-6428249BB75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D307E1E9-8464-48BF-BF5D-5055568DF192}"/>
                                            </p:graphicEl>
                                          </p:spTgt>
                                        </p:tgtEl>
                                        <p:attrNameLst>
                                          <p:attrName>style.visibility</p:attrName>
                                        </p:attrNameLst>
                                      </p:cBhvr>
                                      <p:to>
                                        <p:strVal val="visible"/>
                                      </p:to>
                                    </p:set>
                                    <p:animEffect transition="in" filter="fade">
                                      <p:cBhvr>
                                        <p:cTn id="26" dur="2000"/>
                                        <p:tgtEl>
                                          <p:spTgt spid="4">
                                            <p:graphicEl>
                                              <a:dgm id="{D307E1E9-8464-48BF-BF5D-5055568DF192}"/>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4FB9730D-60B9-4B59-B271-96AA864F3DD2}"/>
                                            </p:graphicEl>
                                          </p:spTgt>
                                        </p:tgtEl>
                                        <p:attrNameLst>
                                          <p:attrName>style.visibility</p:attrName>
                                        </p:attrNameLst>
                                      </p:cBhvr>
                                      <p:to>
                                        <p:strVal val="visible"/>
                                      </p:to>
                                    </p:set>
                                    <p:animEffect transition="in" filter="fade">
                                      <p:cBhvr>
                                        <p:cTn id="29" dur="2000"/>
                                        <p:tgtEl>
                                          <p:spTgt spid="4">
                                            <p:graphicEl>
                                              <a:dgm id="{4FB9730D-60B9-4B59-B271-96AA864F3DD2}"/>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0C2C86BE-DA04-4F63-AD6B-6033FE46F985}"/>
                                            </p:graphicEl>
                                          </p:spTgt>
                                        </p:tgtEl>
                                        <p:attrNameLst>
                                          <p:attrName>style.visibility</p:attrName>
                                        </p:attrNameLst>
                                      </p:cBhvr>
                                      <p:to>
                                        <p:strVal val="visible"/>
                                      </p:to>
                                    </p:set>
                                    <p:animEffect transition="in" filter="fade">
                                      <p:cBhvr>
                                        <p:cTn id="32" dur="2000"/>
                                        <p:tgtEl>
                                          <p:spTgt spid="4">
                                            <p:graphicEl>
                                              <a:dgm id="{0C2C86BE-DA04-4F63-AD6B-6033FE46F98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55CCF42A-3806-4E30-BB51-79A1EBC2252B}"/>
                                            </p:graphicEl>
                                          </p:spTgt>
                                        </p:tgtEl>
                                        <p:attrNameLst>
                                          <p:attrName>style.visibility</p:attrName>
                                        </p:attrNameLst>
                                      </p:cBhvr>
                                      <p:to>
                                        <p:strVal val="visible"/>
                                      </p:to>
                                    </p:set>
                                    <p:animEffect transition="in" filter="fade">
                                      <p:cBhvr>
                                        <p:cTn id="37" dur="2000"/>
                                        <p:tgtEl>
                                          <p:spTgt spid="4">
                                            <p:graphicEl>
                                              <a:dgm id="{55CCF42A-3806-4E30-BB51-79A1EBC2252B}"/>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81973524-F8C9-4731-8D6A-F0967F126EAD}"/>
                                            </p:graphicEl>
                                          </p:spTgt>
                                        </p:tgtEl>
                                        <p:attrNameLst>
                                          <p:attrName>style.visibility</p:attrName>
                                        </p:attrNameLst>
                                      </p:cBhvr>
                                      <p:to>
                                        <p:strVal val="visible"/>
                                      </p:to>
                                    </p:set>
                                    <p:animEffect transition="in" filter="fade">
                                      <p:cBhvr>
                                        <p:cTn id="40" dur="2000"/>
                                        <p:tgtEl>
                                          <p:spTgt spid="4">
                                            <p:graphicEl>
                                              <a:dgm id="{81973524-F8C9-4731-8D6A-F0967F126EAD}"/>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332937AC-2CEB-4727-9720-2F38EB491062}"/>
                                            </p:graphicEl>
                                          </p:spTgt>
                                        </p:tgtEl>
                                        <p:attrNameLst>
                                          <p:attrName>style.visibility</p:attrName>
                                        </p:attrNameLst>
                                      </p:cBhvr>
                                      <p:to>
                                        <p:strVal val="visible"/>
                                      </p:to>
                                    </p:set>
                                    <p:animEffect transition="in" filter="fade">
                                      <p:cBhvr>
                                        <p:cTn id="43" dur="2000"/>
                                        <p:tgtEl>
                                          <p:spTgt spid="4">
                                            <p:graphicEl>
                                              <a:dgm id="{332937AC-2CEB-4727-9720-2F38EB491062}"/>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dgm id="{8FAE5880-52BD-4996-9014-47EEEA773FA0}"/>
                                            </p:graphicEl>
                                          </p:spTgt>
                                        </p:tgtEl>
                                        <p:attrNameLst>
                                          <p:attrName>style.visibility</p:attrName>
                                        </p:attrNameLst>
                                      </p:cBhvr>
                                      <p:to>
                                        <p:strVal val="visible"/>
                                      </p:to>
                                    </p:set>
                                    <p:animEffect transition="in" filter="fade">
                                      <p:cBhvr>
                                        <p:cTn id="48" dur="2000"/>
                                        <p:tgtEl>
                                          <p:spTgt spid="4">
                                            <p:graphicEl>
                                              <a:dgm id="{8FAE5880-52BD-4996-9014-47EEEA773FA0}"/>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3FE49FCF-14A7-4C05-B9D5-1B9A833EA9DD}"/>
                                            </p:graphicEl>
                                          </p:spTgt>
                                        </p:tgtEl>
                                        <p:attrNameLst>
                                          <p:attrName>style.visibility</p:attrName>
                                        </p:attrNameLst>
                                      </p:cBhvr>
                                      <p:to>
                                        <p:strVal val="visible"/>
                                      </p:to>
                                    </p:set>
                                    <p:animEffect transition="in" filter="fade">
                                      <p:cBhvr>
                                        <p:cTn id="51" dur="2000"/>
                                        <p:tgtEl>
                                          <p:spTgt spid="4">
                                            <p:graphicEl>
                                              <a:dgm id="{3FE49FCF-14A7-4C05-B9D5-1B9A833EA9DD}"/>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36E17AF8-4FF9-4BCA-B995-763CA0E16E8A}"/>
                                            </p:graphicEl>
                                          </p:spTgt>
                                        </p:tgtEl>
                                        <p:attrNameLst>
                                          <p:attrName>style.visibility</p:attrName>
                                        </p:attrNameLst>
                                      </p:cBhvr>
                                      <p:to>
                                        <p:strVal val="visible"/>
                                      </p:to>
                                    </p:set>
                                    <p:animEffect transition="in" filter="fade">
                                      <p:cBhvr>
                                        <p:cTn id="54" dur="2000"/>
                                        <p:tgtEl>
                                          <p:spTgt spid="4">
                                            <p:graphicEl>
                                              <a:dgm id="{36E17AF8-4FF9-4BCA-B995-763CA0E16E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r>
              <a:rPr lang="en-US" dirty="0" err="1" smtClean="0"/>
              <a:t>Langkah</a:t>
            </a:r>
            <a:r>
              <a:rPr lang="en-US" dirty="0" smtClean="0"/>
              <a:t> </a:t>
            </a:r>
            <a:r>
              <a:rPr lang="en-US" dirty="0" err="1" smtClean="0"/>
              <a:t>Umum</a:t>
            </a:r>
            <a:r>
              <a:rPr lang="en-US" dirty="0" smtClean="0"/>
              <a:t> </a:t>
            </a:r>
            <a:r>
              <a:rPr lang="en-US" dirty="0" err="1" smtClean="0"/>
              <a:t>Produksi</a:t>
            </a:r>
            <a:r>
              <a:rPr lang="en-US" dirty="0" smtClean="0"/>
              <a:t> </a:t>
            </a:r>
            <a:r>
              <a:rPr lang="en-US" dirty="0" err="1" smtClean="0"/>
              <a:t>Ujaran</a:t>
            </a:r>
            <a:endParaRPr lang="en-US" dirty="0"/>
          </a:p>
        </p:txBody>
      </p:sp>
      <p:graphicFrame>
        <p:nvGraphicFramePr>
          <p:cNvPr id="4" name="Content Placeholder 3"/>
          <p:cNvGraphicFramePr>
            <a:graphicFrameLocks noGrp="1"/>
          </p:cNvGraphicFramePr>
          <p:nvPr>
            <p:ph idx="1"/>
          </p:nvPr>
        </p:nvGraphicFramePr>
        <p:xfrm>
          <a:off x="0" y="1214422"/>
          <a:ext cx="9144000" cy="56435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A39AD87-3F89-4A24-A815-6954456D5BF2}"/>
                                            </p:graphicEl>
                                          </p:spTgt>
                                        </p:tgtEl>
                                        <p:attrNameLst>
                                          <p:attrName>style.visibility</p:attrName>
                                        </p:attrNameLst>
                                      </p:cBhvr>
                                      <p:to>
                                        <p:strVal val="visible"/>
                                      </p:to>
                                    </p:set>
                                    <p:animEffect transition="in" filter="fade">
                                      <p:cBhvr>
                                        <p:cTn id="7" dur="2000"/>
                                        <p:tgtEl>
                                          <p:spTgt spid="4">
                                            <p:graphicEl>
                                              <a:dgm id="{0A39AD87-3F89-4A24-A815-6954456D5BF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38C603D-6F7D-4AB3-B81C-749E4F303233}"/>
                                            </p:graphicEl>
                                          </p:spTgt>
                                        </p:tgtEl>
                                        <p:attrNameLst>
                                          <p:attrName>style.visibility</p:attrName>
                                        </p:attrNameLst>
                                      </p:cBhvr>
                                      <p:to>
                                        <p:strVal val="visible"/>
                                      </p:to>
                                    </p:set>
                                    <p:animEffect transition="in" filter="fade">
                                      <p:cBhvr>
                                        <p:cTn id="12" dur="2000"/>
                                        <p:tgtEl>
                                          <p:spTgt spid="4">
                                            <p:graphicEl>
                                              <a:dgm id="{238C603D-6F7D-4AB3-B81C-749E4F303233}"/>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0892B5A-7A0C-42B8-85ED-175805E782D4}"/>
                                            </p:graphicEl>
                                          </p:spTgt>
                                        </p:tgtEl>
                                        <p:attrNameLst>
                                          <p:attrName>style.visibility</p:attrName>
                                        </p:attrNameLst>
                                      </p:cBhvr>
                                      <p:to>
                                        <p:strVal val="visible"/>
                                      </p:to>
                                    </p:set>
                                    <p:animEffect transition="in" filter="fade">
                                      <p:cBhvr>
                                        <p:cTn id="17" dur="2000"/>
                                        <p:tgtEl>
                                          <p:spTgt spid="4">
                                            <p:graphicEl>
                                              <a:dgm id="{10892B5A-7A0C-42B8-85ED-175805E782D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1A98C58B-E176-4774-A2A7-9F74D1302FE0}"/>
                                            </p:graphicEl>
                                          </p:spTgt>
                                        </p:tgtEl>
                                        <p:attrNameLst>
                                          <p:attrName>style.visibility</p:attrName>
                                        </p:attrNameLst>
                                      </p:cBhvr>
                                      <p:to>
                                        <p:strVal val="visible"/>
                                      </p:to>
                                    </p:set>
                                    <p:animEffect transition="in" filter="fade">
                                      <p:cBhvr>
                                        <p:cTn id="22" dur="2000"/>
                                        <p:tgtEl>
                                          <p:spTgt spid="4">
                                            <p:graphicEl>
                                              <a:dgm id="{1A98C58B-E176-4774-A2A7-9F74D1302FE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3DF513A8-FA77-4E35-8389-553FF7D3F81E}"/>
                                            </p:graphicEl>
                                          </p:spTgt>
                                        </p:tgtEl>
                                        <p:attrNameLst>
                                          <p:attrName>style.visibility</p:attrName>
                                        </p:attrNameLst>
                                      </p:cBhvr>
                                      <p:to>
                                        <p:strVal val="visible"/>
                                      </p:to>
                                    </p:set>
                                    <p:animEffect transition="in" filter="fade">
                                      <p:cBhvr>
                                        <p:cTn id="27" dur="2000"/>
                                        <p:tgtEl>
                                          <p:spTgt spid="4">
                                            <p:graphicEl>
                                              <a:dgm id="{3DF513A8-FA77-4E35-8389-553FF7D3F81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46325E1D-8E88-47AC-8E68-B28250890CAD}"/>
                                            </p:graphicEl>
                                          </p:spTgt>
                                        </p:tgtEl>
                                        <p:attrNameLst>
                                          <p:attrName>style.visibility</p:attrName>
                                        </p:attrNameLst>
                                      </p:cBhvr>
                                      <p:to>
                                        <p:strVal val="visible"/>
                                      </p:to>
                                    </p:set>
                                    <p:animEffect transition="in" filter="fade">
                                      <p:cBhvr>
                                        <p:cTn id="32" dur="2000"/>
                                        <p:tgtEl>
                                          <p:spTgt spid="4">
                                            <p:graphicEl>
                                              <a:dgm id="{46325E1D-8E88-47AC-8E68-B28250890CAD}"/>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D287E655-02DA-44F6-A201-1BB6B5504748}"/>
                                            </p:graphicEl>
                                          </p:spTgt>
                                        </p:tgtEl>
                                        <p:attrNameLst>
                                          <p:attrName>style.visibility</p:attrName>
                                        </p:attrNameLst>
                                      </p:cBhvr>
                                      <p:to>
                                        <p:strVal val="visible"/>
                                      </p:to>
                                    </p:set>
                                    <p:animEffect transition="in" filter="fade">
                                      <p:cBhvr>
                                        <p:cTn id="37" dur="2000"/>
                                        <p:tgtEl>
                                          <p:spTgt spid="4">
                                            <p:graphicEl>
                                              <a:dgm id="{D287E655-02DA-44F6-A201-1BB6B5504748}"/>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9FDD590D-E3B7-4C18-9A51-AF6264C55526}"/>
                                            </p:graphicEl>
                                          </p:spTgt>
                                        </p:tgtEl>
                                        <p:attrNameLst>
                                          <p:attrName>style.visibility</p:attrName>
                                        </p:attrNameLst>
                                      </p:cBhvr>
                                      <p:to>
                                        <p:strVal val="visible"/>
                                      </p:to>
                                    </p:set>
                                    <p:animEffect transition="in" filter="fade">
                                      <p:cBhvr>
                                        <p:cTn id="42" dur="2000"/>
                                        <p:tgtEl>
                                          <p:spTgt spid="4">
                                            <p:graphicEl>
                                              <a:dgm id="{9FDD590D-E3B7-4C18-9A51-AF6264C5552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714356"/>
          <a:ext cx="8858280" cy="61436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8631A8D-A1CF-439C-BE56-5E70E0461BDC}"/>
                                            </p:graphicEl>
                                          </p:spTgt>
                                        </p:tgtEl>
                                        <p:attrNameLst>
                                          <p:attrName>style.visibility</p:attrName>
                                        </p:attrNameLst>
                                      </p:cBhvr>
                                      <p:to>
                                        <p:strVal val="visible"/>
                                      </p:to>
                                    </p:set>
                                    <p:animEffect transition="in" filter="fade">
                                      <p:cBhvr>
                                        <p:cTn id="7" dur="2000"/>
                                        <p:tgtEl>
                                          <p:spTgt spid="4">
                                            <p:graphicEl>
                                              <a:dgm id="{D8631A8D-A1CF-439C-BE56-5E70E0461BD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19F4BC43-CAA9-4FFC-99CB-39E8391F8897}"/>
                                            </p:graphicEl>
                                          </p:spTgt>
                                        </p:tgtEl>
                                        <p:attrNameLst>
                                          <p:attrName>style.visibility</p:attrName>
                                        </p:attrNameLst>
                                      </p:cBhvr>
                                      <p:to>
                                        <p:strVal val="visible"/>
                                      </p:to>
                                    </p:set>
                                    <p:animEffect transition="in" filter="fade">
                                      <p:cBhvr>
                                        <p:cTn id="10" dur="2000"/>
                                        <p:tgtEl>
                                          <p:spTgt spid="4">
                                            <p:graphicEl>
                                              <a:dgm id="{19F4BC43-CAA9-4FFC-99CB-39E8391F889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DFF86D78-891A-4953-9107-0F275623BF45}"/>
                                            </p:graphicEl>
                                          </p:spTgt>
                                        </p:tgtEl>
                                        <p:attrNameLst>
                                          <p:attrName>style.visibility</p:attrName>
                                        </p:attrNameLst>
                                      </p:cBhvr>
                                      <p:to>
                                        <p:strVal val="visible"/>
                                      </p:to>
                                    </p:set>
                                    <p:animEffect transition="in" filter="fade">
                                      <p:cBhvr>
                                        <p:cTn id="15" dur="2000"/>
                                        <p:tgtEl>
                                          <p:spTgt spid="4">
                                            <p:graphicEl>
                                              <a:dgm id="{DFF86D78-891A-4953-9107-0F275623BF45}"/>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C8F1E388-CCE5-4073-946B-BBE957723E1E}"/>
                                            </p:graphicEl>
                                          </p:spTgt>
                                        </p:tgtEl>
                                        <p:attrNameLst>
                                          <p:attrName>style.visibility</p:attrName>
                                        </p:attrNameLst>
                                      </p:cBhvr>
                                      <p:to>
                                        <p:strVal val="visible"/>
                                      </p:to>
                                    </p:set>
                                    <p:animEffect transition="in" filter="fade">
                                      <p:cBhvr>
                                        <p:cTn id="18" dur="2000"/>
                                        <p:tgtEl>
                                          <p:spTgt spid="4">
                                            <p:graphicEl>
                                              <a:dgm id="{C8F1E388-CCE5-4073-946B-BBE957723E1E}"/>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6813D7C0-ED33-4B7F-8884-D21CB369A491}"/>
                                            </p:graphicEl>
                                          </p:spTgt>
                                        </p:tgtEl>
                                        <p:attrNameLst>
                                          <p:attrName>style.visibility</p:attrName>
                                        </p:attrNameLst>
                                      </p:cBhvr>
                                      <p:to>
                                        <p:strVal val="visible"/>
                                      </p:to>
                                    </p:set>
                                    <p:animEffect transition="in" filter="fade">
                                      <p:cBhvr>
                                        <p:cTn id="21" dur="2000"/>
                                        <p:tgtEl>
                                          <p:spTgt spid="4">
                                            <p:graphicEl>
                                              <a:dgm id="{6813D7C0-ED33-4B7F-8884-D21CB369A491}"/>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545294E4-F16D-45B5-B608-EE8B48D8CBCC}"/>
                                            </p:graphicEl>
                                          </p:spTgt>
                                        </p:tgtEl>
                                        <p:attrNameLst>
                                          <p:attrName>style.visibility</p:attrName>
                                        </p:attrNameLst>
                                      </p:cBhvr>
                                      <p:to>
                                        <p:strVal val="visible"/>
                                      </p:to>
                                    </p:set>
                                    <p:animEffect transition="in" filter="fade">
                                      <p:cBhvr>
                                        <p:cTn id="26" dur="2000"/>
                                        <p:tgtEl>
                                          <p:spTgt spid="4">
                                            <p:graphicEl>
                                              <a:dgm id="{545294E4-F16D-45B5-B608-EE8B48D8CBCC}"/>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0189D7B1-FF9F-4CA7-AF46-5734D4EA9286}"/>
                                            </p:graphicEl>
                                          </p:spTgt>
                                        </p:tgtEl>
                                        <p:attrNameLst>
                                          <p:attrName>style.visibility</p:attrName>
                                        </p:attrNameLst>
                                      </p:cBhvr>
                                      <p:to>
                                        <p:strVal val="visible"/>
                                      </p:to>
                                    </p:set>
                                    <p:animEffect transition="in" filter="fade">
                                      <p:cBhvr>
                                        <p:cTn id="29" dur="2000"/>
                                        <p:tgtEl>
                                          <p:spTgt spid="4">
                                            <p:graphicEl>
                                              <a:dgm id="{0189D7B1-FF9F-4CA7-AF46-5734D4EA9286}"/>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E67FEDC4-98F6-4264-AEAF-2645A9307E9B}"/>
                                            </p:graphicEl>
                                          </p:spTgt>
                                        </p:tgtEl>
                                        <p:attrNameLst>
                                          <p:attrName>style.visibility</p:attrName>
                                        </p:attrNameLst>
                                      </p:cBhvr>
                                      <p:to>
                                        <p:strVal val="visible"/>
                                      </p:to>
                                    </p:set>
                                    <p:animEffect transition="in" filter="fade">
                                      <p:cBhvr>
                                        <p:cTn id="32" dur="2000"/>
                                        <p:tgtEl>
                                          <p:spTgt spid="4">
                                            <p:graphicEl>
                                              <a:dgm id="{E67FEDC4-98F6-4264-AEAF-2645A9307E9B}"/>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A9F84B0A-D893-4879-B915-D5CDE003C410}"/>
                                            </p:graphicEl>
                                          </p:spTgt>
                                        </p:tgtEl>
                                        <p:attrNameLst>
                                          <p:attrName>style.visibility</p:attrName>
                                        </p:attrNameLst>
                                      </p:cBhvr>
                                      <p:to>
                                        <p:strVal val="visible"/>
                                      </p:to>
                                    </p:set>
                                    <p:animEffect transition="in" filter="fade">
                                      <p:cBhvr>
                                        <p:cTn id="37" dur="2000"/>
                                        <p:tgtEl>
                                          <p:spTgt spid="4">
                                            <p:graphicEl>
                                              <a:dgm id="{A9F84B0A-D893-4879-B915-D5CDE003C410}"/>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717D466F-0EF6-497C-BE3B-BC1B84C4B190}"/>
                                            </p:graphicEl>
                                          </p:spTgt>
                                        </p:tgtEl>
                                        <p:attrNameLst>
                                          <p:attrName>style.visibility</p:attrName>
                                        </p:attrNameLst>
                                      </p:cBhvr>
                                      <p:to>
                                        <p:strVal val="visible"/>
                                      </p:to>
                                    </p:set>
                                    <p:animEffect transition="in" filter="fade">
                                      <p:cBhvr>
                                        <p:cTn id="40" dur="2000"/>
                                        <p:tgtEl>
                                          <p:spTgt spid="4">
                                            <p:graphicEl>
                                              <a:dgm id="{717D466F-0EF6-497C-BE3B-BC1B84C4B190}"/>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DB800D5B-8976-47BC-8815-488EC13BA0A3}"/>
                                            </p:graphicEl>
                                          </p:spTgt>
                                        </p:tgtEl>
                                        <p:attrNameLst>
                                          <p:attrName>style.visibility</p:attrName>
                                        </p:attrNameLst>
                                      </p:cBhvr>
                                      <p:to>
                                        <p:strVal val="visible"/>
                                      </p:to>
                                    </p:set>
                                    <p:animEffect transition="in" filter="fade">
                                      <p:cBhvr>
                                        <p:cTn id="43" dur="2000"/>
                                        <p:tgtEl>
                                          <p:spTgt spid="4">
                                            <p:graphicEl>
                                              <a:dgm id="{DB800D5B-8976-47BC-8815-488EC13BA0A3}"/>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dgm id="{78967B44-4612-48CC-B2DE-2EE557E08984}"/>
                                            </p:graphicEl>
                                          </p:spTgt>
                                        </p:tgtEl>
                                        <p:attrNameLst>
                                          <p:attrName>style.visibility</p:attrName>
                                        </p:attrNameLst>
                                      </p:cBhvr>
                                      <p:to>
                                        <p:strVal val="visible"/>
                                      </p:to>
                                    </p:set>
                                    <p:animEffect transition="in" filter="fade">
                                      <p:cBhvr>
                                        <p:cTn id="48" dur="2000"/>
                                        <p:tgtEl>
                                          <p:spTgt spid="4">
                                            <p:graphicEl>
                                              <a:dgm id="{78967B44-4612-48CC-B2DE-2EE557E08984}"/>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3E7441E2-E507-4EEF-AC00-9C5D881EF3D0}"/>
                                            </p:graphicEl>
                                          </p:spTgt>
                                        </p:tgtEl>
                                        <p:attrNameLst>
                                          <p:attrName>style.visibility</p:attrName>
                                        </p:attrNameLst>
                                      </p:cBhvr>
                                      <p:to>
                                        <p:strVal val="visible"/>
                                      </p:to>
                                    </p:set>
                                    <p:animEffect transition="in" filter="fade">
                                      <p:cBhvr>
                                        <p:cTn id="51" dur="2000"/>
                                        <p:tgtEl>
                                          <p:spTgt spid="4">
                                            <p:graphicEl>
                                              <a:dgm id="{3E7441E2-E507-4EEF-AC00-9C5D881EF3D0}"/>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C6A47DE8-FA12-4339-B74A-40AB5B9C4DF4}"/>
                                            </p:graphicEl>
                                          </p:spTgt>
                                        </p:tgtEl>
                                        <p:attrNameLst>
                                          <p:attrName>style.visibility</p:attrName>
                                        </p:attrNameLst>
                                      </p:cBhvr>
                                      <p:to>
                                        <p:strVal val="visible"/>
                                      </p:to>
                                    </p:set>
                                    <p:animEffect transition="in" filter="fade">
                                      <p:cBhvr>
                                        <p:cTn id="54" dur="2000"/>
                                        <p:tgtEl>
                                          <p:spTgt spid="4">
                                            <p:graphicEl>
                                              <a:dgm id="{C6A47DE8-FA12-4339-B74A-40AB5B9C4DF4}"/>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graphicEl>
                                              <a:dgm id="{379CAF22-EDCB-4B11-A67F-C7FF7CC0719E}"/>
                                            </p:graphicEl>
                                          </p:spTgt>
                                        </p:tgtEl>
                                        <p:attrNameLst>
                                          <p:attrName>style.visibility</p:attrName>
                                        </p:attrNameLst>
                                      </p:cBhvr>
                                      <p:to>
                                        <p:strVal val="visible"/>
                                      </p:to>
                                    </p:set>
                                    <p:animEffect transition="in" filter="fade">
                                      <p:cBhvr>
                                        <p:cTn id="59" dur="2000"/>
                                        <p:tgtEl>
                                          <p:spTgt spid="4">
                                            <p:graphicEl>
                                              <a:dgm id="{379CAF22-EDCB-4B11-A67F-C7FF7CC0719E}"/>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3A6627E4-97F8-48BF-9E47-84ABE0F81D8E}"/>
                                            </p:graphicEl>
                                          </p:spTgt>
                                        </p:tgtEl>
                                        <p:attrNameLst>
                                          <p:attrName>style.visibility</p:attrName>
                                        </p:attrNameLst>
                                      </p:cBhvr>
                                      <p:to>
                                        <p:strVal val="visible"/>
                                      </p:to>
                                    </p:set>
                                    <p:animEffect transition="in" filter="fade">
                                      <p:cBhvr>
                                        <p:cTn id="62" dur="2000"/>
                                        <p:tgtEl>
                                          <p:spTgt spid="4">
                                            <p:graphicEl>
                                              <a:dgm id="{3A6627E4-97F8-48BF-9E47-84ABE0F81D8E}"/>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81444225-CC97-4571-8C7A-C408EB2537F6}"/>
                                            </p:graphicEl>
                                          </p:spTgt>
                                        </p:tgtEl>
                                        <p:attrNameLst>
                                          <p:attrName>style.visibility</p:attrName>
                                        </p:attrNameLst>
                                      </p:cBhvr>
                                      <p:to>
                                        <p:strVal val="visible"/>
                                      </p:to>
                                    </p:set>
                                    <p:animEffect transition="in" filter="fade">
                                      <p:cBhvr>
                                        <p:cTn id="65" dur="2000"/>
                                        <p:tgtEl>
                                          <p:spTgt spid="4">
                                            <p:graphicEl>
                                              <a:dgm id="{81444225-CC97-4571-8C7A-C408EB2537F6}"/>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4B12A284-68D4-4E1E-A5B4-1F8E8DD7C85C}"/>
                                            </p:graphicEl>
                                          </p:spTgt>
                                        </p:tgtEl>
                                        <p:attrNameLst>
                                          <p:attrName>style.visibility</p:attrName>
                                        </p:attrNameLst>
                                      </p:cBhvr>
                                      <p:to>
                                        <p:strVal val="visible"/>
                                      </p:to>
                                    </p:set>
                                    <p:animEffect transition="in" filter="fade">
                                      <p:cBhvr>
                                        <p:cTn id="70" dur="2000"/>
                                        <p:tgtEl>
                                          <p:spTgt spid="4">
                                            <p:graphicEl>
                                              <a:dgm id="{4B12A284-68D4-4E1E-A5B4-1F8E8DD7C85C}"/>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7A5D25A3-9637-4E6E-8B2E-1A86F8FF3C10}"/>
                                            </p:graphicEl>
                                          </p:spTgt>
                                        </p:tgtEl>
                                        <p:attrNameLst>
                                          <p:attrName>style.visibility</p:attrName>
                                        </p:attrNameLst>
                                      </p:cBhvr>
                                      <p:to>
                                        <p:strVal val="visible"/>
                                      </p:to>
                                    </p:set>
                                    <p:animEffect transition="in" filter="fade">
                                      <p:cBhvr>
                                        <p:cTn id="73" dur="2000"/>
                                        <p:tgtEl>
                                          <p:spTgt spid="4">
                                            <p:graphicEl>
                                              <a:dgm id="{7A5D25A3-9637-4E6E-8B2E-1A86F8FF3C10}"/>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63D39D9C-9055-49B5-88DB-0E66655A071E}"/>
                                            </p:graphicEl>
                                          </p:spTgt>
                                        </p:tgtEl>
                                        <p:attrNameLst>
                                          <p:attrName>style.visibility</p:attrName>
                                        </p:attrNameLst>
                                      </p:cBhvr>
                                      <p:to>
                                        <p:strVal val="visible"/>
                                      </p:to>
                                    </p:set>
                                    <p:animEffect transition="in" filter="fade">
                                      <p:cBhvr>
                                        <p:cTn id="76" dur="2000"/>
                                        <p:tgtEl>
                                          <p:spTgt spid="4">
                                            <p:graphicEl>
                                              <a:dgm id="{63D39D9C-9055-49B5-88DB-0E66655A071E}"/>
                                            </p:graphicEl>
                                          </p:spTgt>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4">
                                            <p:graphicEl>
                                              <a:dgm id="{D31D0C17-8BFF-4E71-9FE9-3ED0977D5E42}"/>
                                            </p:graphicEl>
                                          </p:spTgt>
                                        </p:tgtEl>
                                        <p:attrNameLst>
                                          <p:attrName>style.visibility</p:attrName>
                                        </p:attrNameLst>
                                      </p:cBhvr>
                                      <p:to>
                                        <p:strVal val="visible"/>
                                      </p:to>
                                    </p:set>
                                    <p:animEffect transition="in" filter="fade">
                                      <p:cBhvr>
                                        <p:cTn id="81" dur="2000"/>
                                        <p:tgtEl>
                                          <p:spTgt spid="4">
                                            <p:graphicEl>
                                              <a:dgm id="{D31D0C17-8BFF-4E71-9FE9-3ED0977D5E42}"/>
                                            </p:graphicEl>
                                          </p:spTgt>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
                                            <p:graphicEl>
                                              <a:dgm id="{6A5ECB5A-A191-49C9-8E8C-786D4863CD74}"/>
                                            </p:graphicEl>
                                          </p:spTgt>
                                        </p:tgtEl>
                                        <p:attrNameLst>
                                          <p:attrName>style.visibility</p:attrName>
                                        </p:attrNameLst>
                                      </p:cBhvr>
                                      <p:to>
                                        <p:strVal val="visible"/>
                                      </p:to>
                                    </p:set>
                                    <p:animEffect transition="in" filter="fade">
                                      <p:cBhvr>
                                        <p:cTn id="84" dur="2000"/>
                                        <p:tgtEl>
                                          <p:spTgt spid="4">
                                            <p:graphicEl>
                                              <a:dgm id="{6A5ECB5A-A191-49C9-8E8C-786D4863CD74}"/>
                                            </p:graphic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4">
                                            <p:graphicEl>
                                              <a:dgm id="{4A5DB10D-015F-4DFC-9F34-A7F65ED56FC2}"/>
                                            </p:graphicEl>
                                          </p:spTgt>
                                        </p:tgtEl>
                                        <p:attrNameLst>
                                          <p:attrName>style.visibility</p:attrName>
                                        </p:attrNameLst>
                                      </p:cBhvr>
                                      <p:to>
                                        <p:strVal val="visible"/>
                                      </p:to>
                                    </p:set>
                                    <p:animEffect transition="in" filter="fade">
                                      <p:cBhvr>
                                        <p:cTn id="87" dur="2000"/>
                                        <p:tgtEl>
                                          <p:spTgt spid="4">
                                            <p:graphicEl>
                                              <a:dgm id="{4A5DB10D-015F-4DFC-9F34-A7F65ED56FC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err="1" smtClean="0"/>
              <a:t>Perencanaan</a:t>
            </a:r>
            <a:r>
              <a:rPr lang="en-US" dirty="0" smtClean="0"/>
              <a:t> </a:t>
            </a:r>
            <a:r>
              <a:rPr lang="en-US" dirty="0" err="1" smtClean="0"/>
              <a:t>Produksi</a:t>
            </a:r>
            <a:r>
              <a:rPr lang="en-US" dirty="0" smtClean="0"/>
              <a:t> </a:t>
            </a:r>
            <a:r>
              <a:rPr lang="en-US" dirty="0" err="1" smtClean="0"/>
              <a:t>Kalimat</a:t>
            </a:r>
            <a:endParaRPr lang="en-US" dirty="0"/>
          </a:p>
        </p:txBody>
      </p:sp>
      <p:graphicFrame>
        <p:nvGraphicFramePr>
          <p:cNvPr id="4" name="Content Placeholder 3"/>
          <p:cNvGraphicFramePr>
            <a:graphicFrameLocks noGrp="1"/>
          </p:cNvGraphicFramePr>
          <p:nvPr>
            <p:ph idx="1"/>
          </p:nvPr>
        </p:nvGraphicFramePr>
        <p:xfrm>
          <a:off x="0" y="1357298"/>
          <a:ext cx="91440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83A94D4E-39E5-4736-95E7-14DDC46B36E5}"/>
                                            </p:graphicEl>
                                          </p:spTgt>
                                        </p:tgtEl>
                                        <p:attrNameLst>
                                          <p:attrName>style.visibility</p:attrName>
                                        </p:attrNameLst>
                                      </p:cBhvr>
                                      <p:to>
                                        <p:strVal val="visible"/>
                                      </p:to>
                                    </p:set>
                                    <p:animEffect transition="in" filter="fade">
                                      <p:cBhvr>
                                        <p:cTn id="7" dur="2000"/>
                                        <p:tgtEl>
                                          <p:spTgt spid="4">
                                            <p:graphicEl>
                                              <a:dgm id="{83A94D4E-39E5-4736-95E7-14DDC46B36E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F67DEDBC-FB58-4F76-8654-E1D381919EC8}"/>
                                            </p:graphicEl>
                                          </p:spTgt>
                                        </p:tgtEl>
                                        <p:attrNameLst>
                                          <p:attrName>style.visibility</p:attrName>
                                        </p:attrNameLst>
                                      </p:cBhvr>
                                      <p:to>
                                        <p:strVal val="visible"/>
                                      </p:to>
                                    </p:set>
                                    <p:animEffect transition="in" filter="fade">
                                      <p:cBhvr>
                                        <p:cTn id="12" dur="2000"/>
                                        <p:tgtEl>
                                          <p:spTgt spid="4">
                                            <p:graphicEl>
                                              <a:dgm id="{F67DEDBC-FB58-4F76-8654-E1D381919EC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2442F2DE-2C9D-4F02-BDD3-618F29D6B852}"/>
                                            </p:graphicEl>
                                          </p:spTgt>
                                        </p:tgtEl>
                                        <p:attrNameLst>
                                          <p:attrName>style.visibility</p:attrName>
                                        </p:attrNameLst>
                                      </p:cBhvr>
                                      <p:to>
                                        <p:strVal val="visible"/>
                                      </p:to>
                                    </p:set>
                                    <p:animEffect transition="in" filter="fade">
                                      <p:cBhvr>
                                        <p:cTn id="17" dur="2000"/>
                                        <p:tgtEl>
                                          <p:spTgt spid="4">
                                            <p:graphicEl>
                                              <a:dgm id="{2442F2DE-2C9D-4F02-BDD3-618F29D6B85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B55CB3D4-FF0F-44D2-AB1B-B83D5C34E8EC}"/>
                                            </p:graphicEl>
                                          </p:spTgt>
                                        </p:tgtEl>
                                        <p:attrNameLst>
                                          <p:attrName>style.visibility</p:attrName>
                                        </p:attrNameLst>
                                      </p:cBhvr>
                                      <p:to>
                                        <p:strVal val="visible"/>
                                      </p:to>
                                    </p:set>
                                    <p:animEffect transition="in" filter="fade">
                                      <p:cBhvr>
                                        <p:cTn id="22" dur="2000"/>
                                        <p:tgtEl>
                                          <p:spTgt spid="4">
                                            <p:graphicEl>
                                              <a:dgm id="{B55CB3D4-FF0F-44D2-AB1B-B83D5C34E8E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84F049A3-66E7-431B-AC96-1A6B734C1B9E}"/>
                                            </p:graphicEl>
                                          </p:spTgt>
                                        </p:tgtEl>
                                        <p:attrNameLst>
                                          <p:attrName>style.visibility</p:attrName>
                                        </p:attrNameLst>
                                      </p:cBhvr>
                                      <p:to>
                                        <p:strVal val="visible"/>
                                      </p:to>
                                    </p:set>
                                    <p:animEffect transition="in" filter="fade">
                                      <p:cBhvr>
                                        <p:cTn id="27" dur="2000"/>
                                        <p:tgtEl>
                                          <p:spTgt spid="4">
                                            <p:graphicEl>
                                              <a:dgm id="{84F049A3-66E7-431B-AC96-1A6B734C1B9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95EF72BB-6493-4170-9C0D-73F379706303}"/>
                                            </p:graphicEl>
                                          </p:spTgt>
                                        </p:tgtEl>
                                        <p:attrNameLst>
                                          <p:attrName>style.visibility</p:attrName>
                                        </p:attrNameLst>
                                      </p:cBhvr>
                                      <p:to>
                                        <p:strVal val="visible"/>
                                      </p:to>
                                    </p:set>
                                    <p:animEffect transition="in" filter="fade">
                                      <p:cBhvr>
                                        <p:cTn id="32" dur="2000"/>
                                        <p:tgtEl>
                                          <p:spTgt spid="4">
                                            <p:graphicEl>
                                              <a:dgm id="{95EF72BB-6493-4170-9C0D-73F37970630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nvPr>
        </p:nvGraphicFramePr>
        <p:xfrm>
          <a:off x="457200" y="714357"/>
          <a:ext cx="8229600" cy="5610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405FB44E-A449-43AB-95A2-54E016E0C3EA}"/>
                                            </p:graphicEl>
                                          </p:spTgt>
                                        </p:tgtEl>
                                        <p:attrNameLst>
                                          <p:attrName>style.visibility</p:attrName>
                                        </p:attrNameLst>
                                      </p:cBhvr>
                                      <p:to>
                                        <p:strVal val="visible"/>
                                      </p:to>
                                    </p:set>
                                    <p:animEffect transition="in" filter="wipe(down)">
                                      <p:cBhvr>
                                        <p:cTn id="7" dur="500"/>
                                        <p:tgtEl>
                                          <p:spTgt spid="4">
                                            <p:graphicEl>
                                              <a:dgm id="{405FB44E-A449-43AB-95A2-54E016E0C3EA}"/>
                                            </p:graphic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graphicEl>
                                              <a:dgm id="{C448FC12-55BA-45A6-A2B9-9A13658A85D7}"/>
                                            </p:graphicEl>
                                          </p:spTgt>
                                        </p:tgtEl>
                                        <p:attrNameLst>
                                          <p:attrName>style.visibility</p:attrName>
                                        </p:attrNameLst>
                                      </p:cBhvr>
                                      <p:to>
                                        <p:strVal val="visible"/>
                                      </p:to>
                                    </p:set>
                                    <p:animEffect transition="in" filter="wipe(down)">
                                      <p:cBhvr>
                                        <p:cTn id="10" dur="500"/>
                                        <p:tgtEl>
                                          <p:spTgt spid="4">
                                            <p:graphicEl>
                                              <a:dgm id="{C448FC12-55BA-45A6-A2B9-9A13658A85D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graphicEl>
                                              <a:dgm id="{CB3840B9-885D-45DA-AD58-7F78770FD06A}"/>
                                            </p:graphicEl>
                                          </p:spTgt>
                                        </p:tgtEl>
                                        <p:attrNameLst>
                                          <p:attrName>style.visibility</p:attrName>
                                        </p:attrNameLst>
                                      </p:cBhvr>
                                      <p:to>
                                        <p:strVal val="visible"/>
                                      </p:to>
                                    </p:set>
                                    <p:animEffect transition="in" filter="wipe(down)">
                                      <p:cBhvr>
                                        <p:cTn id="15" dur="500"/>
                                        <p:tgtEl>
                                          <p:spTgt spid="4">
                                            <p:graphicEl>
                                              <a:dgm id="{CB3840B9-885D-45DA-AD58-7F78770FD06A}"/>
                                            </p:graphic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
                                            <p:graphicEl>
                                              <a:dgm id="{B3B254E9-7D2A-40A6-8F4C-55C20A080E80}"/>
                                            </p:graphicEl>
                                          </p:spTgt>
                                        </p:tgtEl>
                                        <p:attrNameLst>
                                          <p:attrName>style.visibility</p:attrName>
                                        </p:attrNameLst>
                                      </p:cBhvr>
                                      <p:to>
                                        <p:strVal val="visible"/>
                                      </p:to>
                                    </p:set>
                                    <p:animEffect transition="in" filter="wipe(down)">
                                      <p:cBhvr>
                                        <p:cTn id="18" dur="500"/>
                                        <p:tgtEl>
                                          <p:spTgt spid="4">
                                            <p:graphicEl>
                                              <a:dgm id="{B3B254E9-7D2A-40A6-8F4C-55C20A080E80}"/>
                                            </p:graphic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4">
                                            <p:graphicEl>
                                              <a:dgm id="{663A34D5-B75C-4F16-ABE2-6428249BB75B}"/>
                                            </p:graphicEl>
                                          </p:spTgt>
                                        </p:tgtEl>
                                        <p:attrNameLst>
                                          <p:attrName>style.visibility</p:attrName>
                                        </p:attrNameLst>
                                      </p:cBhvr>
                                      <p:to>
                                        <p:strVal val="visible"/>
                                      </p:to>
                                    </p:set>
                                    <p:animEffect transition="in" filter="wipe(down)">
                                      <p:cBhvr>
                                        <p:cTn id="21" dur="500"/>
                                        <p:tgtEl>
                                          <p:spTgt spid="4">
                                            <p:graphicEl>
                                              <a:dgm id="{663A34D5-B75C-4F16-ABE2-6428249BB75B}"/>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graphicEl>
                                              <a:dgm id="{D307E1E9-8464-48BF-BF5D-5055568DF192}"/>
                                            </p:graphicEl>
                                          </p:spTgt>
                                        </p:tgtEl>
                                        <p:attrNameLst>
                                          <p:attrName>style.visibility</p:attrName>
                                        </p:attrNameLst>
                                      </p:cBhvr>
                                      <p:to>
                                        <p:strVal val="visible"/>
                                      </p:to>
                                    </p:set>
                                    <p:animEffect transition="in" filter="wipe(down)">
                                      <p:cBhvr>
                                        <p:cTn id="26" dur="500"/>
                                        <p:tgtEl>
                                          <p:spTgt spid="4">
                                            <p:graphicEl>
                                              <a:dgm id="{D307E1E9-8464-48BF-BF5D-5055568DF192}"/>
                                            </p:graphic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graphicEl>
                                              <a:dgm id="{4FB9730D-60B9-4B59-B271-96AA864F3DD2}"/>
                                            </p:graphicEl>
                                          </p:spTgt>
                                        </p:tgtEl>
                                        <p:attrNameLst>
                                          <p:attrName>style.visibility</p:attrName>
                                        </p:attrNameLst>
                                      </p:cBhvr>
                                      <p:to>
                                        <p:strVal val="visible"/>
                                      </p:to>
                                    </p:set>
                                    <p:animEffect transition="in" filter="wipe(down)">
                                      <p:cBhvr>
                                        <p:cTn id="29" dur="500"/>
                                        <p:tgtEl>
                                          <p:spTgt spid="4">
                                            <p:graphicEl>
                                              <a:dgm id="{4FB9730D-60B9-4B59-B271-96AA864F3DD2}"/>
                                            </p:graphic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4">
                                            <p:graphicEl>
                                              <a:dgm id="{0C2C86BE-DA04-4F63-AD6B-6033FE46F985}"/>
                                            </p:graphicEl>
                                          </p:spTgt>
                                        </p:tgtEl>
                                        <p:attrNameLst>
                                          <p:attrName>style.visibility</p:attrName>
                                        </p:attrNameLst>
                                      </p:cBhvr>
                                      <p:to>
                                        <p:strVal val="visible"/>
                                      </p:to>
                                    </p:set>
                                    <p:animEffect transition="in" filter="wipe(down)">
                                      <p:cBhvr>
                                        <p:cTn id="32" dur="500"/>
                                        <p:tgtEl>
                                          <p:spTgt spid="4">
                                            <p:graphicEl>
                                              <a:dgm id="{0C2C86BE-DA04-4F63-AD6B-6033FE46F98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dgm id="{55CCF42A-3806-4E30-BB51-79A1EBC2252B}"/>
                                            </p:graphicEl>
                                          </p:spTgt>
                                        </p:tgtEl>
                                        <p:attrNameLst>
                                          <p:attrName>style.visibility</p:attrName>
                                        </p:attrNameLst>
                                      </p:cBhvr>
                                      <p:to>
                                        <p:strVal val="visible"/>
                                      </p:to>
                                    </p:set>
                                    <p:animEffect transition="in" filter="wipe(down)">
                                      <p:cBhvr>
                                        <p:cTn id="37" dur="500"/>
                                        <p:tgtEl>
                                          <p:spTgt spid="4">
                                            <p:graphicEl>
                                              <a:dgm id="{55CCF42A-3806-4E30-BB51-79A1EBC2252B}"/>
                                            </p:graphic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4">
                                            <p:graphicEl>
                                              <a:dgm id="{81973524-F8C9-4731-8D6A-F0967F126EAD}"/>
                                            </p:graphicEl>
                                          </p:spTgt>
                                        </p:tgtEl>
                                        <p:attrNameLst>
                                          <p:attrName>style.visibility</p:attrName>
                                        </p:attrNameLst>
                                      </p:cBhvr>
                                      <p:to>
                                        <p:strVal val="visible"/>
                                      </p:to>
                                    </p:set>
                                    <p:animEffect transition="in" filter="wipe(down)">
                                      <p:cBhvr>
                                        <p:cTn id="40" dur="500"/>
                                        <p:tgtEl>
                                          <p:spTgt spid="4">
                                            <p:graphicEl>
                                              <a:dgm id="{81973524-F8C9-4731-8D6A-F0967F126EAD}"/>
                                            </p:graphic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4">
                                            <p:graphicEl>
                                              <a:dgm id="{332937AC-2CEB-4727-9720-2F38EB491062}"/>
                                            </p:graphicEl>
                                          </p:spTgt>
                                        </p:tgtEl>
                                        <p:attrNameLst>
                                          <p:attrName>style.visibility</p:attrName>
                                        </p:attrNameLst>
                                      </p:cBhvr>
                                      <p:to>
                                        <p:strVal val="visible"/>
                                      </p:to>
                                    </p:set>
                                    <p:animEffect transition="in" filter="wipe(down)">
                                      <p:cBhvr>
                                        <p:cTn id="43" dur="500"/>
                                        <p:tgtEl>
                                          <p:spTgt spid="4">
                                            <p:graphicEl>
                                              <a:dgm id="{332937AC-2CEB-4727-9720-2F38EB491062}"/>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4">
                                            <p:graphicEl>
                                              <a:dgm id="{8FAE5880-52BD-4996-9014-47EEEA773FA0}"/>
                                            </p:graphicEl>
                                          </p:spTgt>
                                        </p:tgtEl>
                                        <p:attrNameLst>
                                          <p:attrName>style.visibility</p:attrName>
                                        </p:attrNameLst>
                                      </p:cBhvr>
                                      <p:to>
                                        <p:strVal val="visible"/>
                                      </p:to>
                                    </p:set>
                                    <p:animEffect transition="in" filter="wipe(down)">
                                      <p:cBhvr>
                                        <p:cTn id="48" dur="500"/>
                                        <p:tgtEl>
                                          <p:spTgt spid="4">
                                            <p:graphicEl>
                                              <a:dgm id="{8FAE5880-52BD-4996-9014-47EEEA773FA0}"/>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4">
                                            <p:graphicEl>
                                              <a:dgm id="{3FE49FCF-14A7-4C05-B9D5-1B9A833EA9DD}"/>
                                            </p:graphicEl>
                                          </p:spTgt>
                                        </p:tgtEl>
                                        <p:attrNameLst>
                                          <p:attrName>style.visibility</p:attrName>
                                        </p:attrNameLst>
                                      </p:cBhvr>
                                      <p:to>
                                        <p:strVal val="visible"/>
                                      </p:to>
                                    </p:set>
                                    <p:animEffect transition="in" filter="wipe(down)">
                                      <p:cBhvr>
                                        <p:cTn id="51" dur="500"/>
                                        <p:tgtEl>
                                          <p:spTgt spid="4">
                                            <p:graphicEl>
                                              <a:dgm id="{3FE49FCF-14A7-4C05-B9D5-1B9A833EA9DD}"/>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4">
                                            <p:graphicEl>
                                              <a:dgm id="{36E17AF8-4FF9-4BCA-B995-763CA0E16E8A}"/>
                                            </p:graphicEl>
                                          </p:spTgt>
                                        </p:tgtEl>
                                        <p:attrNameLst>
                                          <p:attrName>style.visibility</p:attrName>
                                        </p:attrNameLst>
                                      </p:cBhvr>
                                      <p:to>
                                        <p:strVal val="visible"/>
                                      </p:to>
                                    </p:set>
                                    <p:animEffect transition="in" filter="wipe(down)">
                                      <p:cBhvr>
                                        <p:cTn id="54" dur="500"/>
                                        <p:tgtEl>
                                          <p:spTgt spid="4">
                                            <p:graphicEl>
                                              <a:dgm id="{36E17AF8-4FF9-4BCA-B995-763CA0E16E8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401080" cy="5395930"/>
          </a:xfrm>
        </p:spPr>
        <p:txBody>
          <a:bodyPr/>
          <a:lstStyle/>
          <a:p>
            <a:pPr>
              <a:buNone/>
            </a:pPr>
            <a:endParaRPr lang="en-US" dirty="0"/>
          </a:p>
        </p:txBody>
      </p:sp>
      <p:sp>
        <p:nvSpPr>
          <p:cNvPr id="6" name="Left-Right Arrow Callout 5"/>
          <p:cNvSpPr/>
          <p:nvPr/>
        </p:nvSpPr>
        <p:spPr>
          <a:xfrm>
            <a:off x="3500430" y="928670"/>
            <a:ext cx="1928826" cy="5286412"/>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algn="ctr"/>
            <a:r>
              <a:rPr lang="en-US" sz="2400" dirty="0" err="1" smtClean="0"/>
              <a:t>Pelaksanaan</a:t>
            </a:r>
            <a:r>
              <a:rPr lang="en-US" sz="2400" dirty="0" smtClean="0"/>
              <a:t> </a:t>
            </a:r>
            <a:r>
              <a:rPr lang="en-US" sz="2400" dirty="0" err="1" smtClean="0"/>
              <a:t>tindak</a:t>
            </a:r>
            <a:r>
              <a:rPr lang="en-US" sz="2400" dirty="0" smtClean="0"/>
              <a:t> </a:t>
            </a:r>
            <a:r>
              <a:rPr lang="en-US" sz="2400" dirty="0" err="1" smtClean="0"/>
              <a:t>ujar</a:t>
            </a:r>
            <a:endParaRPr lang="en-US" sz="2400" dirty="0" smtClean="0"/>
          </a:p>
          <a:p>
            <a:pPr algn="ctr"/>
            <a:endParaRPr lang="en-US" dirty="0"/>
          </a:p>
        </p:txBody>
      </p:sp>
      <p:sp>
        <p:nvSpPr>
          <p:cNvPr id="7" name="Explosion 2 6"/>
          <p:cNvSpPr/>
          <p:nvPr/>
        </p:nvSpPr>
        <p:spPr>
          <a:xfrm>
            <a:off x="0" y="857232"/>
            <a:ext cx="4071934" cy="6000768"/>
          </a:xfrm>
          <a:prstGeom prst="irregularSeal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Fungsi</a:t>
            </a:r>
            <a:r>
              <a:rPr lang="en-US" sz="2800" dirty="0" smtClean="0"/>
              <a:t> </a:t>
            </a:r>
            <a:r>
              <a:rPr lang="en-US" sz="2800" dirty="0" err="1" smtClean="0"/>
              <a:t>tindak</a:t>
            </a:r>
            <a:r>
              <a:rPr lang="en-US" sz="2800" dirty="0" smtClean="0"/>
              <a:t> </a:t>
            </a:r>
            <a:r>
              <a:rPr lang="en-US" sz="2800" dirty="0" err="1" smtClean="0"/>
              <a:t>ujar</a:t>
            </a:r>
            <a:r>
              <a:rPr lang="en-US" sz="2800" dirty="0" smtClean="0"/>
              <a:t> :</a:t>
            </a:r>
          </a:p>
          <a:p>
            <a:pPr algn="ctr"/>
            <a:r>
              <a:rPr lang="en-US" dirty="0" err="1" smtClean="0"/>
              <a:t>Representatif</a:t>
            </a:r>
            <a:r>
              <a:rPr lang="en-US" dirty="0" smtClean="0"/>
              <a:t> </a:t>
            </a:r>
          </a:p>
          <a:p>
            <a:pPr algn="ctr"/>
            <a:r>
              <a:rPr lang="en-US" dirty="0" err="1" smtClean="0"/>
              <a:t>Direktif</a:t>
            </a:r>
            <a:r>
              <a:rPr lang="en-US" dirty="0" smtClean="0"/>
              <a:t> </a:t>
            </a:r>
          </a:p>
          <a:p>
            <a:pPr algn="ctr"/>
            <a:r>
              <a:rPr lang="en-US" dirty="0" err="1" smtClean="0"/>
              <a:t>Komisif</a:t>
            </a:r>
            <a:r>
              <a:rPr lang="en-US" dirty="0" smtClean="0"/>
              <a:t> </a:t>
            </a:r>
          </a:p>
          <a:p>
            <a:pPr algn="ctr"/>
            <a:r>
              <a:rPr lang="en-US" dirty="0" err="1" smtClean="0"/>
              <a:t>Ekspresif</a:t>
            </a:r>
            <a:r>
              <a:rPr lang="en-US" dirty="0" smtClean="0"/>
              <a:t> </a:t>
            </a:r>
          </a:p>
          <a:p>
            <a:pPr algn="ctr"/>
            <a:r>
              <a:rPr lang="en-US" dirty="0" err="1" smtClean="0"/>
              <a:t>Deklaratif</a:t>
            </a:r>
            <a:r>
              <a:rPr lang="en-US" dirty="0" smtClean="0"/>
              <a:t> </a:t>
            </a:r>
            <a:endParaRPr lang="en-US" dirty="0"/>
          </a:p>
        </p:txBody>
      </p:sp>
      <p:sp>
        <p:nvSpPr>
          <p:cNvPr id="8" name="Explosion 2 7"/>
          <p:cNvSpPr/>
          <p:nvPr/>
        </p:nvSpPr>
        <p:spPr>
          <a:xfrm>
            <a:off x="5072066" y="357166"/>
            <a:ext cx="4071934" cy="6000768"/>
          </a:xfrm>
          <a:prstGeom prst="irregularSeal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Jenis</a:t>
            </a:r>
            <a:r>
              <a:rPr lang="en-US" sz="2800" dirty="0" smtClean="0"/>
              <a:t> </a:t>
            </a:r>
            <a:r>
              <a:rPr lang="en-US" sz="2800" dirty="0" err="1" smtClean="0"/>
              <a:t>tindak</a:t>
            </a:r>
            <a:r>
              <a:rPr lang="en-US" sz="2800" dirty="0" smtClean="0"/>
              <a:t> </a:t>
            </a:r>
            <a:r>
              <a:rPr lang="en-US" sz="2800" dirty="0" err="1" smtClean="0"/>
              <a:t>ujar</a:t>
            </a:r>
            <a:r>
              <a:rPr lang="en-US" sz="2800" dirty="0" smtClean="0"/>
              <a:t>:</a:t>
            </a:r>
          </a:p>
          <a:p>
            <a:pPr algn="ctr">
              <a:buFont typeface="Wingdings" pitchFamily="2" charset="2"/>
              <a:buChar char="v"/>
            </a:pPr>
            <a:r>
              <a:rPr lang="en-US" sz="2000" dirty="0" err="1" smtClean="0"/>
              <a:t>Langsung</a:t>
            </a:r>
            <a:r>
              <a:rPr lang="en-US" sz="2000" dirty="0" smtClean="0"/>
              <a:t> – </a:t>
            </a:r>
            <a:r>
              <a:rPr lang="en-US" sz="2000" dirty="0" err="1" smtClean="0"/>
              <a:t>tidak</a:t>
            </a:r>
            <a:r>
              <a:rPr lang="en-US" sz="2000" dirty="0" smtClean="0"/>
              <a:t> </a:t>
            </a:r>
            <a:r>
              <a:rPr lang="en-US" sz="2000" dirty="0" err="1" smtClean="0"/>
              <a:t>langsung</a:t>
            </a:r>
            <a:endParaRPr lang="en-US" sz="2000" dirty="0" smtClean="0"/>
          </a:p>
          <a:p>
            <a:pPr algn="ctr">
              <a:buFont typeface="Wingdings" pitchFamily="2" charset="2"/>
              <a:buChar char="v"/>
            </a:pPr>
            <a:r>
              <a:rPr lang="en-US" sz="2000" dirty="0" smtClean="0"/>
              <a:t>Literal –</a:t>
            </a:r>
            <a:r>
              <a:rPr lang="en-US" sz="2000" dirty="0" err="1" smtClean="0"/>
              <a:t>tidak</a:t>
            </a:r>
            <a:r>
              <a:rPr lang="en-US" sz="2000" dirty="0" smtClean="0"/>
              <a:t> literal</a:t>
            </a:r>
            <a:endParaRPr lang="en-US"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err="1" smtClean="0"/>
              <a:t>Penyimpanan</a:t>
            </a:r>
            <a:r>
              <a:rPr lang="en-US" dirty="0" smtClean="0"/>
              <a:t> </a:t>
            </a:r>
            <a:r>
              <a:rPr lang="en-US" dirty="0" err="1" smtClean="0"/>
              <a:t>kata</a:t>
            </a:r>
            <a:endParaRPr lang="en-US" dirty="0"/>
          </a:p>
        </p:txBody>
      </p:sp>
      <p:sp>
        <p:nvSpPr>
          <p:cNvPr id="3" name="Content Placeholder 2"/>
          <p:cNvSpPr>
            <a:spLocks noGrp="1"/>
          </p:cNvSpPr>
          <p:nvPr>
            <p:ph idx="1"/>
          </p:nvPr>
        </p:nvSpPr>
        <p:spPr>
          <a:xfrm>
            <a:off x="457200" y="1357298"/>
            <a:ext cx="8229600" cy="5500702"/>
          </a:xfrm>
        </p:spPr>
        <p:txBody>
          <a:bodyPr>
            <a:normAutofit/>
          </a:bodyPr>
          <a:lstStyle/>
          <a:p>
            <a:r>
              <a:rPr lang="en-US" dirty="0" err="1" smtClean="0"/>
              <a:t>Leksikon</a:t>
            </a:r>
            <a:r>
              <a:rPr lang="en-US" dirty="0" smtClean="0"/>
              <a:t> mental; </a:t>
            </a:r>
            <a:r>
              <a:rPr lang="en-US" dirty="0" err="1" smtClean="0"/>
              <a:t>kamus</a:t>
            </a:r>
            <a:r>
              <a:rPr lang="en-US" dirty="0" smtClean="0"/>
              <a:t> mental</a:t>
            </a:r>
          </a:p>
          <a:p>
            <a:r>
              <a:rPr lang="en-US" dirty="0" smtClean="0"/>
              <a:t>Beda </a:t>
            </a:r>
            <a:r>
              <a:rPr lang="en-US" dirty="0" err="1" smtClean="0"/>
              <a:t>kamus</a:t>
            </a:r>
            <a:r>
              <a:rPr lang="en-US" dirty="0" smtClean="0"/>
              <a:t> mental </a:t>
            </a:r>
            <a:r>
              <a:rPr lang="en-US" dirty="0" err="1" smtClean="0"/>
              <a:t>dengan</a:t>
            </a:r>
            <a:r>
              <a:rPr lang="en-US" dirty="0" smtClean="0"/>
              <a:t> </a:t>
            </a:r>
            <a:r>
              <a:rPr lang="en-US" dirty="0" err="1" smtClean="0"/>
              <a:t>kamus</a:t>
            </a:r>
            <a:r>
              <a:rPr lang="en-US" dirty="0" smtClean="0"/>
              <a:t> </a:t>
            </a:r>
            <a:r>
              <a:rPr lang="en-US" dirty="0" err="1" smtClean="0"/>
              <a:t>biasa</a:t>
            </a:r>
            <a:endParaRPr lang="en-US" dirty="0" smtClean="0"/>
          </a:p>
          <a:p>
            <a:pPr marL="514350" indent="-514350">
              <a:buAutoNum type="arabicPeriod"/>
            </a:pPr>
            <a:r>
              <a:rPr lang="en-US" dirty="0" err="1" smtClean="0"/>
              <a:t>Kamus</a:t>
            </a:r>
            <a:r>
              <a:rPr lang="en-US" dirty="0" smtClean="0"/>
              <a:t> </a:t>
            </a:r>
            <a:r>
              <a:rPr lang="en-US" dirty="0" err="1" smtClean="0"/>
              <a:t>biasa</a:t>
            </a:r>
            <a:r>
              <a:rPr lang="en-US" dirty="0" smtClean="0"/>
              <a:t> </a:t>
            </a:r>
            <a:r>
              <a:rPr lang="en-US" dirty="0" err="1" smtClean="0"/>
              <a:t>disusun</a:t>
            </a:r>
            <a:r>
              <a:rPr lang="en-US" dirty="0" smtClean="0"/>
              <a:t> </a:t>
            </a:r>
            <a:r>
              <a:rPr lang="en-US" dirty="0" err="1" smtClean="0"/>
              <a:t>secara</a:t>
            </a:r>
            <a:r>
              <a:rPr lang="en-US" dirty="0" smtClean="0"/>
              <a:t> </a:t>
            </a:r>
            <a:r>
              <a:rPr lang="en-US" dirty="0" err="1" smtClean="0"/>
              <a:t>alpabetis</a:t>
            </a:r>
            <a:r>
              <a:rPr lang="en-US" dirty="0" smtClean="0"/>
              <a:t>, </a:t>
            </a:r>
            <a:r>
              <a:rPr lang="en-US" dirty="0" err="1" smtClean="0"/>
              <a:t>kamus</a:t>
            </a:r>
            <a:r>
              <a:rPr lang="en-US" dirty="0" smtClean="0"/>
              <a:t> mental </a:t>
            </a:r>
            <a:r>
              <a:rPr lang="en-US" dirty="0" err="1" smtClean="0"/>
              <a:t>memanfaatkan</a:t>
            </a:r>
            <a:r>
              <a:rPr lang="en-US" dirty="0" smtClean="0"/>
              <a:t> </a:t>
            </a:r>
            <a:r>
              <a:rPr lang="en-US" dirty="0" err="1" smtClean="0"/>
              <a:t>kesamaan</a:t>
            </a:r>
            <a:r>
              <a:rPr lang="en-US" dirty="0" smtClean="0"/>
              <a:t> </a:t>
            </a:r>
            <a:r>
              <a:rPr lang="en-US" dirty="0" err="1" smtClean="0"/>
              <a:t>bunyi</a:t>
            </a:r>
            <a:r>
              <a:rPr lang="en-US" dirty="0" smtClean="0"/>
              <a:t> </a:t>
            </a:r>
            <a:r>
              <a:rPr lang="en-US" dirty="0" err="1" smtClean="0"/>
              <a:t>dan</a:t>
            </a:r>
            <a:r>
              <a:rPr lang="en-US" dirty="0" smtClean="0"/>
              <a:t> </a:t>
            </a:r>
            <a:r>
              <a:rPr lang="en-US" dirty="0" err="1" smtClean="0"/>
              <a:t>faktor</a:t>
            </a:r>
            <a:r>
              <a:rPr lang="en-US" dirty="0" smtClean="0"/>
              <a:t> lain</a:t>
            </a:r>
          </a:p>
          <a:p>
            <a:pPr marL="514350" indent="-514350">
              <a:buAutoNum type="arabicPeriod"/>
            </a:pPr>
            <a:r>
              <a:rPr lang="en-US" dirty="0" err="1" smtClean="0"/>
              <a:t>Kamus</a:t>
            </a:r>
            <a:r>
              <a:rPr lang="en-US" dirty="0" smtClean="0"/>
              <a:t> </a:t>
            </a:r>
            <a:r>
              <a:rPr lang="en-US" dirty="0" err="1" smtClean="0"/>
              <a:t>biasa</a:t>
            </a:r>
            <a:r>
              <a:rPr lang="en-US" dirty="0" smtClean="0"/>
              <a:t> </a:t>
            </a:r>
            <a:r>
              <a:rPr lang="en-US" dirty="0" err="1" smtClean="0"/>
              <a:t>tidak</a:t>
            </a:r>
            <a:r>
              <a:rPr lang="en-US" dirty="0" smtClean="0"/>
              <a:t> </a:t>
            </a:r>
            <a:r>
              <a:rPr lang="en-US" dirty="0" err="1" smtClean="0"/>
              <a:t>memperhatikan</a:t>
            </a:r>
            <a:r>
              <a:rPr lang="en-US" dirty="0" smtClean="0"/>
              <a:t>  </a:t>
            </a:r>
            <a:r>
              <a:rPr lang="en-US" dirty="0" err="1" smtClean="0"/>
              <a:t>makna</a:t>
            </a:r>
            <a:r>
              <a:rPr lang="en-US" dirty="0" smtClean="0"/>
              <a:t> </a:t>
            </a:r>
            <a:r>
              <a:rPr lang="en-US" dirty="0" err="1" smtClean="0"/>
              <a:t>sebagai</a:t>
            </a:r>
            <a:r>
              <a:rPr lang="en-US" dirty="0" smtClean="0"/>
              <a:t> </a:t>
            </a:r>
            <a:r>
              <a:rPr lang="en-US" dirty="0" err="1" smtClean="0"/>
              <a:t>jaringan</a:t>
            </a:r>
            <a:r>
              <a:rPr lang="en-US" dirty="0" smtClean="0"/>
              <a:t> </a:t>
            </a:r>
            <a:r>
              <a:rPr lang="en-US" dirty="0" err="1" smtClean="0"/>
              <a:t>antara</a:t>
            </a:r>
            <a:r>
              <a:rPr lang="en-US" dirty="0" smtClean="0"/>
              <a:t> </a:t>
            </a:r>
            <a:r>
              <a:rPr lang="en-US" dirty="0" err="1" smtClean="0"/>
              <a:t>satu</a:t>
            </a:r>
            <a:r>
              <a:rPr lang="en-US" dirty="0" smtClean="0"/>
              <a:t> </a:t>
            </a:r>
            <a:r>
              <a:rPr lang="en-US" dirty="0" err="1" smtClean="0"/>
              <a:t>konsep</a:t>
            </a:r>
            <a:r>
              <a:rPr lang="en-US" dirty="0" smtClean="0"/>
              <a:t> </a:t>
            </a:r>
            <a:r>
              <a:rPr lang="en-US" dirty="0" err="1" smtClean="0"/>
              <a:t>dengan</a:t>
            </a:r>
            <a:r>
              <a:rPr lang="en-US" dirty="0" smtClean="0"/>
              <a:t> </a:t>
            </a:r>
            <a:r>
              <a:rPr lang="en-US" dirty="0" err="1" smtClean="0"/>
              <a:t>konsep</a:t>
            </a:r>
            <a:r>
              <a:rPr lang="en-US" dirty="0" smtClean="0"/>
              <a:t> lain, </a:t>
            </a:r>
            <a:r>
              <a:rPr lang="en-US" dirty="0" err="1" smtClean="0"/>
              <a:t>pertentangan</a:t>
            </a:r>
            <a:endParaRPr lang="en-US" dirty="0" smtClean="0"/>
          </a:p>
          <a:p>
            <a:pPr marL="514350" indent="-514350">
              <a:buAutoNum type="arabicPeriod"/>
            </a:pPr>
            <a:r>
              <a:rPr lang="en-US" dirty="0" err="1" smtClean="0"/>
              <a:t>Isi</a:t>
            </a:r>
            <a:r>
              <a:rPr lang="en-US" dirty="0" smtClean="0"/>
              <a:t> </a:t>
            </a:r>
            <a:r>
              <a:rPr lang="en-US" dirty="0" err="1" smtClean="0"/>
              <a:t>kamus</a:t>
            </a:r>
            <a:r>
              <a:rPr lang="en-US" dirty="0" smtClean="0"/>
              <a:t> mental </a:t>
            </a:r>
            <a:r>
              <a:rPr lang="en-US" dirty="0" err="1" smtClean="0"/>
              <a:t>selalu</a:t>
            </a:r>
            <a:r>
              <a:rPr lang="en-US" dirty="0" smtClean="0"/>
              <a:t> </a:t>
            </a:r>
            <a:r>
              <a:rPr lang="en-US" dirty="0" err="1" smtClean="0"/>
              <a:t>berubah</a:t>
            </a:r>
            <a:endParaRPr lang="en-US" dirty="0" smtClean="0"/>
          </a:p>
          <a:p>
            <a:pPr marL="514350" indent="-514350">
              <a:buAutoNum type="arabicPeriod"/>
            </a:pPr>
            <a:r>
              <a:rPr lang="en-US" dirty="0" err="1" smtClean="0"/>
              <a:t>Kamus</a:t>
            </a:r>
            <a:r>
              <a:rPr lang="en-US" dirty="0" smtClean="0"/>
              <a:t> mental </a:t>
            </a:r>
            <a:r>
              <a:rPr lang="en-US" dirty="0" err="1" smtClean="0"/>
              <a:t>memungkinkan</a:t>
            </a:r>
            <a:r>
              <a:rPr lang="en-US" dirty="0" smtClean="0"/>
              <a:t> </a:t>
            </a:r>
            <a:r>
              <a:rPr lang="en-US" dirty="0" err="1" smtClean="0"/>
              <a:t>penciptaan</a:t>
            </a:r>
            <a:r>
              <a:rPr lang="en-US" dirty="0" smtClean="0"/>
              <a:t> </a:t>
            </a:r>
            <a:r>
              <a:rPr lang="en-US" dirty="0" err="1" smtClean="0"/>
              <a:t>kata</a:t>
            </a:r>
            <a:r>
              <a:rPr lang="en-US" dirty="0" smtClean="0"/>
              <a:t> </a:t>
            </a:r>
            <a:r>
              <a:rPr lang="en-US" dirty="0" err="1" smtClean="0"/>
              <a:t>baru</a:t>
            </a:r>
            <a:r>
              <a:rPr lang="en-US" dirty="0" smtClean="0"/>
              <a:t> </a:t>
            </a:r>
            <a:r>
              <a:rPr lang="en-US" dirty="0" err="1" smtClean="0"/>
              <a:t>dengan</a:t>
            </a:r>
            <a:r>
              <a:rPr lang="en-US" dirty="0" smtClean="0"/>
              <a:t> </a:t>
            </a:r>
            <a:r>
              <a:rPr lang="en-US" dirty="0" err="1" smtClean="0"/>
              <a:t>kaidah</a:t>
            </a:r>
            <a:r>
              <a:rPr lang="en-US" dirty="0" smtClean="0"/>
              <a:t> yang </a:t>
            </a:r>
            <a:r>
              <a:rPr lang="en-US" dirty="0" err="1" smtClean="0"/>
              <a:t>ada</a:t>
            </a:r>
            <a:r>
              <a:rPr lang="en-US" dirty="0" smtClean="0"/>
              <a:t> </a:t>
            </a:r>
            <a:r>
              <a:rPr lang="en-US" dirty="0" err="1" smtClean="0"/>
              <a:t>pada</a:t>
            </a:r>
            <a:r>
              <a:rPr lang="en-US" dirty="0" smtClean="0"/>
              <a:t> </a:t>
            </a:r>
            <a:r>
              <a:rPr lang="en-US" dirty="0" err="1" smtClean="0"/>
              <a:t>bahasa</a:t>
            </a:r>
            <a:r>
              <a:rPr lang="en-US" dirty="0" smtClean="0"/>
              <a:t> </a:t>
            </a:r>
            <a:r>
              <a:rPr lang="en-US" dirty="0" err="1" smtClean="0"/>
              <a:t>itu</a:t>
            </a:r>
            <a:endParaRPr lang="en-US" dirty="0" smtClean="0"/>
          </a:p>
          <a:p>
            <a:pPr marL="514350" indent="-514350">
              <a:buAutoNum type="arabicPeriod"/>
            </a:pPr>
            <a:r>
              <a:rPr lang="en-US" dirty="0" err="1" smtClean="0"/>
              <a:t>Kamus</a:t>
            </a:r>
            <a:r>
              <a:rPr lang="en-US" dirty="0" smtClean="0"/>
              <a:t> mental </a:t>
            </a:r>
            <a:r>
              <a:rPr lang="en-US" dirty="0" err="1" smtClean="0"/>
              <a:t>cakupan</a:t>
            </a:r>
            <a:r>
              <a:rPr lang="en-US" dirty="0" smtClean="0"/>
              <a:t> </a:t>
            </a:r>
            <a:r>
              <a:rPr lang="en-US" dirty="0" err="1" smtClean="0"/>
              <a:t>informasi</a:t>
            </a:r>
            <a:r>
              <a:rPr lang="en-US" dirty="0" smtClean="0"/>
              <a:t> </a:t>
            </a:r>
            <a:r>
              <a:rPr lang="en-US" dirty="0" err="1" smtClean="0"/>
              <a:t>lebih</a:t>
            </a:r>
            <a:r>
              <a:rPr lang="en-US" dirty="0" smtClean="0"/>
              <a:t> </a:t>
            </a:r>
            <a:r>
              <a:rPr lang="en-US" dirty="0" err="1" smtClean="0"/>
              <a:t>banyak</a:t>
            </a:r>
            <a:r>
              <a:rPr lang="en-US" dirty="0" smtClean="0"/>
              <a:t>, </a:t>
            </a:r>
            <a:r>
              <a:rPr lang="en-US" dirty="0" err="1" smtClean="0"/>
              <a:t>lengkap</a:t>
            </a:r>
            <a:r>
              <a:rPr lang="en-US" dirty="0" smtClean="0"/>
              <a:t> </a:t>
            </a:r>
            <a:r>
              <a:rPr lang="en-US" dirty="0" err="1" smtClean="0"/>
              <a:t>dan</a:t>
            </a:r>
            <a:r>
              <a:rPr lang="en-US" dirty="0" smtClean="0"/>
              <a:t> </a:t>
            </a:r>
            <a:r>
              <a:rPr lang="en-US" dirty="0" err="1" smtClean="0"/>
              <a:t>rinci</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42852"/>
            <a:ext cx="8715436" cy="6715148"/>
          </a:xfrm>
        </p:spPr>
        <p:txBody>
          <a:bodyPr/>
          <a:lstStyle/>
          <a:p>
            <a:pPr>
              <a:buNone/>
            </a:pPr>
            <a:endParaRPr lang="id-ID" dirty="0"/>
          </a:p>
        </p:txBody>
      </p:sp>
      <p:sp>
        <p:nvSpPr>
          <p:cNvPr id="4" name="Right Arrow Callout 3"/>
          <p:cNvSpPr/>
          <p:nvPr/>
        </p:nvSpPr>
        <p:spPr>
          <a:xfrm>
            <a:off x="428596" y="2285992"/>
            <a:ext cx="3286148" cy="1143008"/>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Bidang</a:t>
            </a:r>
            <a:r>
              <a:rPr lang="id-ID" sz="2000" dirty="0" smtClean="0"/>
              <a:t> kajian Psikolinguistik</a:t>
            </a:r>
            <a:endParaRPr lang="id-ID" sz="2000" dirty="0"/>
          </a:p>
        </p:txBody>
      </p:sp>
      <p:sp>
        <p:nvSpPr>
          <p:cNvPr id="5" name="Rounded Rectangle 4"/>
          <p:cNvSpPr/>
          <p:nvPr/>
        </p:nvSpPr>
        <p:spPr>
          <a:xfrm>
            <a:off x="4143372" y="357166"/>
            <a:ext cx="3214710" cy="16430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dirty="0" smtClean="0"/>
              <a:t>Komprehensi: kemampuan menangkap apa yang dikatakan orang lain dan paham maksudnya</a:t>
            </a:r>
            <a:endParaRPr lang="id-ID" dirty="0"/>
          </a:p>
        </p:txBody>
      </p:sp>
      <p:sp>
        <p:nvSpPr>
          <p:cNvPr id="7" name="Rounded Rectangle 6"/>
          <p:cNvSpPr/>
          <p:nvPr/>
        </p:nvSpPr>
        <p:spPr>
          <a:xfrm>
            <a:off x="4214810" y="2285992"/>
            <a:ext cx="2928958"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dirty="0" smtClean="0"/>
              <a:t>Produksi: kemampuan dapat berujar seperti yang kita ujarkan </a:t>
            </a:r>
            <a:endParaRPr lang="id-ID" dirty="0"/>
          </a:p>
        </p:txBody>
      </p:sp>
      <p:sp>
        <p:nvSpPr>
          <p:cNvPr id="8" name="Rounded Rectangle 7"/>
          <p:cNvSpPr/>
          <p:nvPr/>
        </p:nvSpPr>
        <p:spPr>
          <a:xfrm>
            <a:off x="4286248" y="3571876"/>
            <a:ext cx="3071834" cy="12858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dirty="0" smtClean="0"/>
              <a:t>Landasan biologis serta neurulogis yang     memb uat manusia dapat berbahasa</a:t>
            </a:r>
            <a:endParaRPr lang="id-ID" dirty="0"/>
          </a:p>
        </p:txBody>
      </p:sp>
      <p:sp>
        <p:nvSpPr>
          <p:cNvPr id="9" name="Rounded Rectangle 8"/>
          <p:cNvSpPr/>
          <p:nvPr/>
        </p:nvSpPr>
        <p:spPr>
          <a:xfrm>
            <a:off x="4500562" y="5429264"/>
            <a:ext cx="2786082"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id-ID" dirty="0" smtClean="0"/>
              <a:t>Pemerolehan bahasa: bagaimana anak memperoleh bahasa mereka</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42918"/>
            <a:ext cx="8686800" cy="6215082"/>
          </a:xfrm>
        </p:spPr>
        <p:txBody>
          <a:bodyPr>
            <a:normAutofit lnSpcReduction="10000"/>
          </a:bodyPr>
          <a:lstStyle/>
          <a:p>
            <a:r>
              <a:rPr lang="en-US" sz="3200" dirty="0" err="1" smtClean="0"/>
              <a:t>Penyimpanan</a:t>
            </a:r>
            <a:r>
              <a:rPr lang="en-US" sz="3200" dirty="0" smtClean="0"/>
              <a:t> </a:t>
            </a:r>
            <a:r>
              <a:rPr lang="en-US" sz="3200" dirty="0" err="1" smtClean="0"/>
              <a:t>kata</a:t>
            </a:r>
            <a:endParaRPr lang="en-US" sz="3200" dirty="0" smtClean="0"/>
          </a:p>
          <a:p>
            <a:pPr marL="514350" indent="-514350">
              <a:buAutoNum type="arabicPeriod"/>
            </a:pPr>
            <a:r>
              <a:rPr lang="en-US" sz="3200" dirty="0" smtClean="0"/>
              <a:t>Word- based theory/ </a:t>
            </a:r>
            <a:r>
              <a:rPr lang="en-US" sz="3200" dirty="0" err="1" smtClean="0"/>
              <a:t>penyimpanan</a:t>
            </a:r>
            <a:r>
              <a:rPr lang="en-US" sz="3200" dirty="0" smtClean="0"/>
              <a:t> </a:t>
            </a:r>
            <a:r>
              <a:rPr lang="en-US" sz="3200" dirty="0" err="1" smtClean="0"/>
              <a:t>berdasarkan</a:t>
            </a:r>
            <a:r>
              <a:rPr lang="en-US" sz="3200" dirty="0" smtClean="0"/>
              <a:t> </a:t>
            </a:r>
            <a:r>
              <a:rPr lang="en-US" sz="3200" dirty="0" err="1" smtClean="0"/>
              <a:t>kata</a:t>
            </a:r>
            <a:endParaRPr lang="en-US" sz="3200" dirty="0" smtClean="0"/>
          </a:p>
          <a:p>
            <a:pPr marL="514350" indent="-514350">
              <a:buAutoNum type="arabicPeriod"/>
            </a:pPr>
            <a:r>
              <a:rPr lang="en-US" sz="3200" dirty="0" smtClean="0"/>
              <a:t>Morpheme-based theory/ </a:t>
            </a:r>
            <a:r>
              <a:rPr lang="en-US" sz="3200" dirty="0" err="1" smtClean="0"/>
              <a:t>penyimpanan</a:t>
            </a:r>
            <a:r>
              <a:rPr lang="en-US" sz="3200" dirty="0" smtClean="0"/>
              <a:t> </a:t>
            </a:r>
            <a:r>
              <a:rPr lang="en-US" sz="3200" dirty="0" err="1" smtClean="0"/>
              <a:t>berdasarkan</a:t>
            </a:r>
            <a:r>
              <a:rPr lang="en-US" sz="3200" dirty="0" smtClean="0"/>
              <a:t> </a:t>
            </a:r>
            <a:r>
              <a:rPr lang="en-US" sz="3200" dirty="0" err="1" smtClean="0"/>
              <a:t>morfem</a:t>
            </a:r>
            <a:endParaRPr lang="en-US" sz="3200" dirty="0" smtClean="0"/>
          </a:p>
          <a:p>
            <a:pPr marL="514350" indent="-514350">
              <a:buNone/>
            </a:pPr>
            <a:r>
              <a:rPr lang="en-US" sz="3200" dirty="0" err="1" smtClean="0"/>
              <a:t>Faktor</a:t>
            </a:r>
            <a:r>
              <a:rPr lang="en-US" sz="3200" dirty="0" smtClean="0"/>
              <a:t> </a:t>
            </a:r>
            <a:r>
              <a:rPr lang="en-US" sz="3200" dirty="0" err="1" smtClean="0"/>
              <a:t>Pengaruh</a:t>
            </a:r>
            <a:r>
              <a:rPr lang="en-US" sz="3200" dirty="0" smtClean="0"/>
              <a:t> </a:t>
            </a:r>
            <a:r>
              <a:rPr lang="en-US" sz="3200" dirty="0" err="1" smtClean="0"/>
              <a:t>Penyimpanan</a:t>
            </a:r>
            <a:r>
              <a:rPr lang="en-US" sz="3200" dirty="0" smtClean="0"/>
              <a:t> </a:t>
            </a:r>
            <a:r>
              <a:rPr lang="en-US" sz="3200" dirty="0" err="1" smtClean="0"/>
              <a:t>dan</a:t>
            </a:r>
            <a:r>
              <a:rPr lang="en-US" sz="3200" dirty="0" smtClean="0"/>
              <a:t> </a:t>
            </a:r>
            <a:r>
              <a:rPr lang="en-US" sz="3200" dirty="0" err="1" smtClean="0"/>
              <a:t>Retrival</a:t>
            </a:r>
            <a:r>
              <a:rPr lang="en-US" sz="3200" dirty="0" smtClean="0"/>
              <a:t> </a:t>
            </a:r>
            <a:r>
              <a:rPr lang="en-US" sz="3200" dirty="0" err="1" smtClean="0"/>
              <a:t>Kata</a:t>
            </a:r>
            <a:endParaRPr lang="en-US" sz="3200" dirty="0" smtClean="0"/>
          </a:p>
          <a:p>
            <a:pPr marL="514350" indent="-514350">
              <a:buFontTx/>
              <a:buChar char="-"/>
            </a:pPr>
            <a:r>
              <a:rPr lang="en-US" sz="3200" dirty="0" err="1" smtClean="0"/>
              <a:t>Berdasarkan</a:t>
            </a:r>
            <a:r>
              <a:rPr lang="en-US" sz="3200" dirty="0" smtClean="0"/>
              <a:t> </a:t>
            </a:r>
            <a:r>
              <a:rPr lang="en-US" sz="3200" dirty="0" err="1" smtClean="0"/>
              <a:t>sering</a:t>
            </a:r>
            <a:r>
              <a:rPr lang="en-US" sz="3200" dirty="0" smtClean="0"/>
              <a:t> </a:t>
            </a:r>
            <a:r>
              <a:rPr lang="en-US" sz="3200" dirty="0" err="1" smtClean="0"/>
              <a:t>tidaknya</a:t>
            </a:r>
            <a:r>
              <a:rPr lang="en-US" sz="3200" dirty="0" smtClean="0"/>
              <a:t> </a:t>
            </a:r>
            <a:r>
              <a:rPr lang="en-US" sz="3200" dirty="0" err="1" smtClean="0"/>
              <a:t>dipakai</a:t>
            </a:r>
            <a:endParaRPr lang="en-US" sz="3200" dirty="0" smtClean="0"/>
          </a:p>
          <a:p>
            <a:pPr marL="514350" indent="-514350">
              <a:buFontTx/>
              <a:buChar char="-"/>
            </a:pPr>
            <a:r>
              <a:rPr lang="en-US" sz="3200" dirty="0" err="1" smtClean="0"/>
              <a:t>Berdasarkan</a:t>
            </a:r>
            <a:r>
              <a:rPr lang="en-US" sz="3200" dirty="0" smtClean="0"/>
              <a:t> </a:t>
            </a:r>
            <a:r>
              <a:rPr lang="en-US" sz="3200" dirty="0" err="1" smtClean="0"/>
              <a:t>medan</a:t>
            </a:r>
            <a:r>
              <a:rPr lang="en-US" sz="3200" dirty="0" smtClean="0"/>
              <a:t> </a:t>
            </a:r>
            <a:r>
              <a:rPr lang="en-US" sz="3200" dirty="0" err="1" smtClean="0"/>
              <a:t>semantik</a:t>
            </a:r>
            <a:endParaRPr lang="en-US" sz="3200" dirty="0" smtClean="0"/>
          </a:p>
          <a:p>
            <a:pPr marL="514350" indent="-514350">
              <a:buFontTx/>
              <a:buChar char="-"/>
            </a:pPr>
            <a:r>
              <a:rPr lang="en-US" sz="3200" dirty="0" err="1" smtClean="0"/>
              <a:t>Berdasarkan</a:t>
            </a:r>
            <a:r>
              <a:rPr lang="en-US" sz="3200" dirty="0" smtClean="0"/>
              <a:t> </a:t>
            </a:r>
            <a:r>
              <a:rPr lang="en-US" sz="3200" dirty="0" err="1" smtClean="0"/>
              <a:t>kategori</a:t>
            </a:r>
            <a:r>
              <a:rPr lang="en-US" sz="3200" dirty="0" smtClean="0"/>
              <a:t> </a:t>
            </a:r>
            <a:r>
              <a:rPr lang="en-US" sz="3200" dirty="0" err="1" smtClean="0"/>
              <a:t>sintaktik</a:t>
            </a:r>
            <a:endParaRPr lang="en-US" sz="3200" dirty="0" smtClean="0"/>
          </a:p>
          <a:p>
            <a:pPr marL="514350" indent="-514350">
              <a:buFontTx/>
              <a:buChar char="-"/>
            </a:pPr>
            <a:r>
              <a:rPr lang="en-US" sz="3200" dirty="0" err="1" smtClean="0"/>
              <a:t>Berdasarkan</a:t>
            </a:r>
            <a:r>
              <a:rPr lang="en-US" sz="3200" dirty="0" smtClean="0"/>
              <a:t> </a:t>
            </a:r>
            <a:r>
              <a:rPr lang="en-US" sz="3200" dirty="0" err="1" smtClean="0"/>
              <a:t>kata</a:t>
            </a:r>
            <a:r>
              <a:rPr lang="en-US" sz="3200" dirty="0" smtClean="0"/>
              <a:t> </a:t>
            </a:r>
            <a:r>
              <a:rPr lang="en-US" sz="3200" dirty="0" err="1" smtClean="0"/>
              <a:t>utama</a:t>
            </a:r>
            <a:r>
              <a:rPr lang="en-US" sz="3200" dirty="0" smtClean="0"/>
              <a:t> </a:t>
            </a:r>
            <a:r>
              <a:rPr lang="en-US" sz="3200" dirty="0" err="1" smtClean="0"/>
              <a:t>dan</a:t>
            </a:r>
            <a:r>
              <a:rPr lang="en-US" sz="3200" dirty="0" smtClean="0"/>
              <a:t> </a:t>
            </a:r>
            <a:r>
              <a:rPr lang="en-US" sz="3200" dirty="0" err="1" smtClean="0"/>
              <a:t>kata</a:t>
            </a:r>
            <a:r>
              <a:rPr lang="en-US" sz="3200" dirty="0" smtClean="0"/>
              <a:t> </a:t>
            </a:r>
            <a:r>
              <a:rPr lang="en-US" sz="3200" dirty="0" err="1" smtClean="0"/>
              <a:t>fungsional</a:t>
            </a:r>
            <a:endParaRPr lang="en-US" sz="3200" dirty="0" smtClean="0"/>
          </a:p>
          <a:p>
            <a:pPr marL="514350" indent="-514350">
              <a:buFontTx/>
              <a:buChar char="-"/>
            </a:pPr>
            <a:r>
              <a:rPr lang="en-US" sz="3200" dirty="0" err="1" smtClean="0"/>
              <a:t>Berdasarkan</a:t>
            </a:r>
            <a:r>
              <a:rPr lang="en-US" sz="3200" dirty="0" smtClean="0"/>
              <a:t> </a:t>
            </a:r>
            <a:r>
              <a:rPr lang="en-US" sz="3200" dirty="0" err="1" smtClean="0"/>
              <a:t>kemiripan</a:t>
            </a:r>
            <a:r>
              <a:rPr lang="en-US" sz="3200" dirty="0" smtClean="0"/>
              <a:t> </a:t>
            </a:r>
            <a:r>
              <a:rPr lang="en-US" sz="3200" dirty="0" err="1" smtClean="0"/>
              <a:t>bunyi</a:t>
            </a:r>
            <a:endParaRPr lang="en-US" sz="3200" dirty="0" smtClean="0"/>
          </a:p>
          <a:p>
            <a:pPr marL="514350" indent="-514350">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642942"/>
          </a:xfrm>
        </p:spPr>
        <p:txBody>
          <a:bodyPr>
            <a:normAutofit fontScale="90000"/>
          </a:bodyPr>
          <a:lstStyle/>
          <a:p>
            <a:r>
              <a:rPr lang="en-US" dirty="0" err="1" smtClean="0"/>
              <a:t>Pemerolehan</a:t>
            </a:r>
            <a:r>
              <a:rPr lang="en-US" dirty="0" smtClean="0"/>
              <a:t> </a:t>
            </a:r>
            <a:r>
              <a:rPr lang="en-US" dirty="0" err="1" smtClean="0"/>
              <a:t>Bahasa</a:t>
            </a:r>
            <a:endParaRPr lang="en-US" dirty="0"/>
          </a:p>
        </p:txBody>
      </p:sp>
      <p:sp>
        <p:nvSpPr>
          <p:cNvPr id="3" name="Content Placeholder 2"/>
          <p:cNvSpPr>
            <a:spLocks noGrp="1"/>
          </p:cNvSpPr>
          <p:nvPr>
            <p:ph idx="1"/>
          </p:nvPr>
        </p:nvSpPr>
        <p:spPr>
          <a:xfrm>
            <a:off x="0" y="1142984"/>
            <a:ext cx="9144000" cy="5715016"/>
          </a:xfrm>
        </p:spPr>
        <p:txBody>
          <a:bodyPr>
            <a:normAutofit/>
          </a:bodyPr>
          <a:lstStyle/>
          <a:p>
            <a:r>
              <a:rPr lang="en-US" sz="3200" dirty="0" err="1" smtClean="0"/>
              <a:t>Periode</a:t>
            </a:r>
            <a:r>
              <a:rPr lang="en-US" sz="3200" dirty="0" smtClean="0"/>
              <a:t> </a:t>
            </a:r>
            <a:r>
              <a:rPr lang="en-US" sz="3200" dirty="0" err="1" smtClean="0"/>
              <a:t>buku</a:t>
            </a:r>
            <a:r>
              <a:rPr lang="en-US" sz="3200" dirty="0" smtClean="0"/>
              <a:t> </a:t>
            </a:r>
            <a:r>
              <a:rPr lang="en-US" sz="3200" dirty="0" err="1" smtClean="0"/>
              <a:t>harian</a:t>
            </a:r>
            <a:r>
              <a:rPr lang="en-US" sz="3200" dirty="0" smtClean="0"/>
              <a:t> 1876 – 1926;  </a:t>
            </a:r>
            <a:r>
              <a:rPr lang="en-US" sz="3200" dirty="0" err="1" smtClean="0"/>
              <a:t>ujaran</a:t>
            </a:r>
            <a:r>
              <a:rPr lang="en-US" sz="3200" dirty="0" smtClean="0"/>
              <a:t> </a:t>
            </a:r>
            <a:r>
              <a:rPr lang="en-US" sz="3200" dirty="0" err="1" smtClean="0"/>
              <a:t>anak</a:t>
            </a:r>
            <a:r>
              <a:rPr lang="en-US" sz="3200" dirty="0" smtClean="0"/>
              <a:t> </a:t>
            </a:r>
            <a:r>
              <a:rPr lang="en-US" sz="3200" dirty="0" err="1" smtClean="0"/>
              <a:t>dicatat</a:t>
            </a:r>
            <a:r>
              <a:rPr lang="en-US" sz="3200" dirty="0" smtClean="0"/>
              <a:t> </a:t>
            </a:r>
            <a:r>
              <a:rPr lang="en-US" sz="3200" dirty="0" err="1" smtClean="0"/>
              <a:t>dalam</a:t>
            </a:r>
            <a:r>
              <a:rPr lang="en-US" sz="3200" dirty="0" smtClean="0"/>
              <a:t> </a:t>
            </a:r>
            <a:r>
              <a:rPr lang="en-US" sz="3200" dirty="0" err="1" smtClean="0"/>
              <a:t>buku</a:t>
            </a:r>
            <a:r>
              <a:rPr lang="en-US" sz="3200" dirty="0" smtClean="0"/>
              <a:t> </a:t>
            </a:r>
            <a:r>
              <a:rPr lang="en-US" sz="3200" dirty="0" err="1" smtClean="0"/>
              <a:t>harian</a:t>
            </a:r>
            <a:r>
              <a:rPr lang="en-US" sz="3200" dirty="0" smtClean="0"/>
              <a:t>. H Taine (1876) On the Acquisition of Language by Children </a:t>
            </a:r>
            <a:r>
              <a:rPr lang="en-US" sz="3200" dirty="0" err="1" smtClean="0"/>
              <a:t>merupakan</a:t>
            </a:r>
            <a:r>
              <a:rPr lang="en-US" sz="3200" dirty="0" smtClean="0"/>
              <a:t> </a:t>
            </a:r>
            <a:r>
              <a:rPr lang="en-US" sz="3200" dirty="0" err="1" smtClean="0"/>
              <a:t>tulisan</a:t>
            </a:r>
            <a:r>
              <a:rPr lang="en-US" sz="3200" dirty="0" smtClean="0"/>
              <a:t> </a:t>
            </a:r>
            <a:r>
              <a:rPr lang="en-US" sz="3200" dirty="0" err="1" smtClean="0"/>
              <a:t>pertama</a:t>
            </a:r>
            <a:r>
              <a:rPr lang="en-US" sz="3200" dirty="0" smtClean="0"/>
              <a:t> </a:t>
            </a:r>
            <a:r>
              <a:rPr lang="en-US" sz="3200" dirty="0" err="1" smtClean="0"/>
              <a:t>tentang</a:t>
            </a:r>
            <a:r>
              <a:rPr lang="en-US" sz="3200" dirty="0" smtClean="0"/>
              <a:t> </a:t>
            </a:r>
            <a:r>
              <a:rPr lang="en-US" sz="3200" dirty="0" err="1" smtClean="0"/>
              <a:t>pemerolehan</a:t>
            </a:r>
            <a:r>
              <a:rPr lang="en-US" sz="3200" dirty="0" smtClean="0"/>
              <a:t> </a:t>
            </a:r>
            <a:r>
              <a:rPr lang="en-US" sz="3200" dirty="0" err="1" smtClean="0"/>
              <a:t>bahasa</a:t>
            </a:r>
            <a:r>
              <a:rPr lang="en-US" sz="3200" dirty="0" smtClean="0"/>
              <a:t> </a:t>
            </a:r>
            <a:r>
              <a:rPr lang="en-US" sz="3200" dirty="0" err="1" smtClean="0"/>
              <a:t>anak</a:t>
            </a:r>
            <a:endParaRPr lang="en-US" sz="3200" dirty="0" smtClean="0"/>
          </a:p>
          <a:p>
            <a:r>
              <a:rPr lang="en-US" sz="3200" dirty="0" err="1" smtClean="0"/>
              <a:t>Periode</a:t>
            </a:r>
            <a:r>
              <a:rPr lang="en-US" sz="3200" dirty="0" smtClean="0"/>
              <a:t> </a:t>
            </a:r>
            <a:r>
              <a:rPr lang="en-US" sz="3200" dirty="0" err="1" smtClean="0"/>
              <a:t>sampel</a:t>
            </a:r>
            <a:r>
              <a:rPr lang="en-US" sz="3200" dirty="0" smtClean="0"/>
              <a:t> </a:t>
            </a:r>
            <a:r>
              <a:rPr lang="en-US" sz="3200" dirty="0" err="1" smtClean="0"/>
              <a:t>besar</a:t>
            </a:r>
            <a:r>
              <a:rPr lang="en-US" sz="3200" dirty="0" smtClean="0"/>
              <a:t> 1926 – 1957 </a:t>
            </a:r>
            <a:r>
              <a:rPr lang="en-US" sz="3200" dirty="0" err="1" smtClean="0"/>
              <a:t>terkait</a:t>
            </a:r>
            <a:r>
              <a:rPr lang="en-US" sz="3200" dirty="0" smtClean="0"/>
              <a:t> </a:t>
            </a:r>
            <a:r>
              <a:rPr lang="en-US" sz="3200" dirty="0" err="1" smtClean="0"/>
              <a:t>munculnya</a:t>
            </a:r>
            <a:r>
              <a:rPr lang="en-US" sz="3200" dirty="0" smtClean="0"/>
              <a:t> </a:t>
            </a:r>
            <a:r>
              <a:rPr lang="en-US" sz="3200" dirty="0" err="1" smtClean="0"/>
              <a:t>teori</a:t>
            </a:r>
            <a:r>
              <a:rPr lang="en-US" sz="3200" dirty="0" smtClean="0"/>
              <a:t> </a:t>
            </a:r>
            <a:r>
              <a:rPr lang="en-US" sz="3200" dirty="0" err="1" smtClean="0"/>
              <a:t>behaviorisme</a:t>
            </a:r>
            <a:r>
              <a:rPr lang="en-US" sz="3200" dirty="0" smtClean="0"/>
              <a:t> / </a:t>
            </a:r>
            <a:r>
              <a:rPr lang="en-US" sz="3200" dirty="0" err="1" smtClean="0"/>
              <a:t>peran</a:t>
            </a:r>
            <a:r>
              <a:rPr lang="en-US" sz="3200" dirty="0" smtClean="0"/>
              <a:t> </a:t>
            </a:r>
            <a:r>
              <a:rPr lang="en-US" sz="3200" dirty="0" err="1" smtClean="0"/>
              <a:t>lingkungan</a:t>
            </a:r>
            <a:r>
              <a:rPr lang="en-US" sz="3200" dirty="0" smtClean="0"/>
              <a:t> </a:t>
            </a:r>
            <a:r>
              <a:rPr lang="en-US" sz="3200" dirty="0" err="1" smtClean="0"/>
              <a:t>dalam</a:t>
            </a:r>
            <a:r>
              <a:rPr lang="en-US" sz="3200" dirty="0" smtClean="0"/>
              <a:t> </a:t>
            </a:r>
            <a:r>
              <a:rPr lang="en-US" sz="3200" dirty="0" err="1" smtClean="0"/>
              <a:t>pemerolehan</a:t>
            </a:r>
            <a:r>
              <a:rPr lang="en-US" sz="3200" dirty="0" smtClean="0"/>
              <a:t> </a:t>
            </a:r>
            <a:r>
              <a:rPr lang="en-US" sz="3200" dirty="0" err="1" smtClean="0"/>
              <a:t>pengetahuan</a:t>
            </a:r>
            <a:endParaRPr lang="en-US" sz="3200" dirty="0" smtClean="0"/>
          </a:p>
          <a:p>
            <a:r>
              <a:rPr lang="en-US" sz="3200" dirty="0" err="1" smtClean="0"/>
              <a:t>Periode</a:t>
            </a:r>
            <a:r>
              <a:rPr lang="en-US" sz="3200" dirty="0" smtClean="0"/>
              <a:t> longitudinal </a:t>
            </a:r>
            <a:r>
              <a:rPr lang="en-US" sz="3200" dirty="0" err="1" smtClean="0"/>
              <a:t>diawali</a:t>
            </a:r>
            <a:r>
              <a:rPr lang="en-US" sz="3200" dirty="0" smtClean="0"/>
              <a:t> </a:t>
            </a:r>
            <a:r>
              <a:rPr lang="en-US" sz="3200" dirty="0" err="1" smtClean="0"/>
              <a:t>buku</a:t>
            </a:r>
            <a:r>
              <a:rPr lang="en-US" sz="3200" dirty="0" smtClean="0"/>
              <a:t> Chomsky </a:t>
            </a:r>
            <a:r>
              <a:rPr lang="en-US" sz="3200" i="1" dirty="0" smtClean="0"/>
              <a:t>Syntactic Structures </a:t>
            </a:r>
            <a:r>
              <a:rPr lang="en-US" sz="3200" dirty="0" smtClean="0"/>
              <a:t>(1957) </a:t>
            </a:r>
            <a:r>
              <a:rPr lang="en-US" sz="3200" dirty="0" err="1" smtClean="0"/>
              <a:t>munculnya</a:t>
            </a:r>
            <a:r>
              <a:rPr lang="en-US" sz="3200" dirty="0" smtClean="0"/>
              <a:t> </a:t>
            </a:r>
            <a:r>
              <a:rPr lang="en-US" sz="3200" dirty="0" err="1" smtClean="0"/>
              <a:t>aliran</a:t>
            </a:r>
            <a:r>
              <a:rPr lang="en-US" sz="3200" dirty="0" smtClean="0"/>
              <a:t> </a:t>
            </a:r>
            <a:r>
              <a:rPr lang="en-US" sz="3200" dirty="0" err="1" smtClean="0"/>
              <a:t>mentalisme</a:t>
            </a:r>
            <a:r>
              <a:rPr lang="en-US" sz="3200" dirty="0" smtClean="0"/>
              <a:t>/ </a:t>
            </a:r>
            <a:r>
              <a:rPr lang="en-US" sz="3200" dirty="0" err="1" smtClean="0"/>
              <a:t>naturalisme</a:t>
            </a:r>
            <a:r>
              <a:rPr lang="en-US" sz="3200" dirty="0" smtClean="0"/>
              <a:t> </a:t>
            </a:r>
            <a:r>
              <a:rPr lang="en-US" sz="3200" dirty="0" err="1" smtClean="0"/>
              <a:t>pada</a:t>
            </a:r>
            <a:r>
              <a:rPr lang="en-US" sz="3200" dirty="0" smtClean="0"/>
              <a:t> </a:t>
            </a:r>
            <a:r>
              <a:rPr lang="en-US" sz="3200" dirty="0" err="1" smtClean="0"/>
              <a:t>linguistik</a:t>
            </a:r>
            <a:endParaRPr lang="en-US" sz="3200" dirty="0" smtClean="0"/>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285728"/>
          <a:ext cx="8472518" cy="628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500042"/>
            <a:ext cx="8229600" cy="571504"/>
          </a:xfrm>
        </p:spPr>
        <p:txBody>
          <a:bodyPr>
            <a:normAutofit fontScale="90000"/>
          </a:bodyPr>
          <a:lstStyle/>
          <a:p>
            <a:r>
              <a:rPr lang="en-US" dirty="0" err="1" smtClean="0"/>
              <a:t>Metode</a:t>
            </a:r>
            <a:r>
              <a:rPr lang="en-US" dirty="0" smtClean="0"/>
              <a:t> </a:t>
            </a:r>
            <a:r>
              <a:rPr lang="en-US" dirty="0" err="1" smtClean="0"/>
              <a:t>Penelitian</a:t>
            </a:r>
            <a:endParaRPr lang="en-US" dirty="0"/>
          </a:p>
        </p:txBody>
      </p:sp>
      <p:sp>
        <p:nvSpPr>
          <p:cNvPr id="3" name="Content Placeholder 2"/>
          <p:cNvSpPr>
            <a:spLocks noGrp="1"/>
          </p:cNvSpPr>
          <p:nvPr>
            <p:ph idx="1"/>
          </p:nvPr>
        </p:nvSpPr>
        <p:spPr>
          <a:xfrm>
            <a:off x="0" y="1285860"/>
            <a:ext cx="9144000" cy="5000636"/>
          </a:xfrm>
        </p:spPr>
        <p:txBody>
          <a:bodyPr>
            <a:normAutofit lnSpcReduction="10000"/>
          </a:bodyPr>
          <a:lstStyle/>
          <a:p>
            <a:pPr>
              <a:buNone/>
            </a:pPr>
            <a:r>
              <a:rPr lang="en-US" sz="2800" dirty="0" err="1" smtClean="0"/>
              <a:t>Pendekatan</a:t>
            </a:r>
            <a:r>
              <a:rPr lang="en-US" sz="2800" dirty="0" smtClean="0"/>
              <a:t> :</a:t>
            </a:r>
          </a:p>
          <a:p>
            <a:pPr marL="514350" indent="-514350">
              <a:buAutoNum type="alphaLcPeriod"/>
            </a:pPr>
            <a:r>
              <a:rPr lang="en-US" sz="2800" dirty="0" smtClean="0"/>
              <a:t>longitudinal; </a:t>
            </a:r>
            <a:r>
              <a:rPr lang="en-US" sz="2800" dirty="0" err="1" smtClean="0"/>
              <a:t>jangka</a:t>
            </a:r>
            <a:r>
              <a:rPr lang="en-US" sz="2800" dirty="0" smtClean="0"/>
              <a:t> </a:t>
            </a:r>
            <a:r>
              <a:rPr lang="en-US" sz="2800" dirty="0" err="1" smtClean="0"/>
              <a:t>waktu</a:t>
            </a:r>
            <a:r>
              <a:rPr lang="en-US" sz="2800" dirty="0" smtClean="0"/>
              <a:t> </a:t>
            </a:r>
            <a:r>
              <a:rPr lang="en-US" sz="2800" dirty="0" err="1" smtClean="0"/>
              <a:t>panjang</a:t>
            </a:r>
            <a:r>
              <a:rPr lang="en-US" sz="2800" dirty="0" smtClean="0"/>
              <a:t> (</a:t>
            </a:r>
            <a:r>
              <a:rPr lang="en-US" sz="2800" dirty="0" err="1" smtClean="0"/>
              <a:t>perkembangan</a:t>
            </a:r>
            <a:r>
              <a:rPr lang="en-US" sz="2800" dirty="0" smtClean="0"/>
              <a:t> </a:t>
            </a:r>
            <a:r>
              <a:rPr lang="en-US" sz="2800" dirty="0" err="1" smtClean="0"/>
              <a:t>dari</a:t>
            </a:r>
            <a:r>
              <a:rPr lang="en-US" sz="2800" dirty="0" smtClean="0"/>
              <a:t> </a:t>
            </a:r>
            <a:r>
              <a:rPr lang="en-US" sz="2800" dirty="0" err="1" smtClean="0"/>
              <a:t>waktu</a:t>
            </a:r>
            <a:r>
              <a:rPr lang="en-US" sz="2800" dirty="0" smtClean="0"/>
              <a:t> </a:t>
            </a:r>
            <a:r>
              <a:rPr lang="en-US" sz="2800" dirty="0" err="1" smtClean="0"/>
              <a:t>ke</a:t>
            </a:r>
            <a:r>
              <a:rPr lang="en-US" sz="2800" dirty="0" smtClean="0"/>
              <a:t> </a:t>
            </a:r>
            <a:r>
              <a:rPr lang="en-US" sz="2800" dirty="0" err="1" smtClean="0"/>
              <a:t>waktu</a:t>
            </a:r>
            <a:r>
              <a:rPr lang="en-US" sz="2800" dirty="0" smtClean="0"/>
              <a:t> yang lain, </a:t>
            </a:r>
            <a:r>
              <a:rPr lang="en-US" sz="2800" dirty="0" err="1" smtClean="0"/>
              <a:t>jumlah</a:t>
            </a:r>
            <a:r>
              <a:rPr lang="en-US" sz="2800" dirty="0" smtClean="0"/>
              <a:t> </a:t>
            </a:r>
            <a:r>
              <a:rPr lang="en-US" sz="2800" dirty="0" err="1" smtClean="0"/>
              <a:t>subjek</a:t>
            </a:r>
            <a:r>
              <a:rPr lang="en-US" sz="2800" dirty="0" smtClean="0"/>
              <a:t> </a:t>
            </a:r>
            <a:r>
              <a:rPr lang="en-US" sz="2800" dirty="0" err="1" smtClean="0"/>
              <a:t>sedikit</a:t>
            </a:r>
            <a:r>
              <a:rPr lang="en-US" sz="2800" dirty="0" smtClean="0"/>
              <a:t>/ </a:t>
            </a:r>
            <a:r>
              <a:rPr lang="en-US" sz="2800" dirty="0" err="1" smtClean="0"/>
              <a:t>bisa</a:t>
            </a:r>
            <a:r>
              <a:rPr lang="en-US" sz="2800" dirty="0" smtClean="0"/>
              <a:t> </a:t>
            </a:r>
            <a:r>
              <a:rPr lang="en-US" sz="2800" dirty="0" err="1" smtClean="0"/>
              <a:t>satu</a:t>
            </a:r>
            <a:endParaRPr lang="en-US" sz="2800" dirty="0" smtClean="0"/>
          </a:p>
          <a:p>
            <a:pPr marL="514350" indent="-514350">
              <a:buAutoNum type="alphaLcPeriod"/>
            </a:pPr>
            <a:r>
              <a:rPr lang="en-US" sz="2800" dirty="0" smtClean="0"/>
              <a:t>Cross-sectional; </a:t>
            </a:r>
            <a:r>
              <a:rPr lang="en-US" sz="2800" dirty="0" err="1" smtClean="0"/>
              <a:t>suatu</a:t>
            </a:r>
            <a:r>
              <a:rPr lang="en-US" sz="2800" dirty="0" smtClean="0"/>
              <a:t> </a:t>
            </a:r>
            <a:r>
              <a:rPr lang="en-US" sz="2800" dirty="0" err="1" smtClean="0"/>
              <a:t>titik</a:t>
            </a:r>
            <a:r>
              <a:rPr lang="en-US" sz="2800" dirty="0" smtClean="0"/>
              <a:t> </a:t>
            </a:r>
            <a:r>
              <a:rPr lang="en-US" sz="2800" dirty="0" err="1" smtClean="0"/>
              <a:t>waktu</a:t>
            </a:r>
            <a:r>
              <a:rPr lang="en-US" sz="2800" dirty="0" smtClean="0"/>
              <a:t> </a:t>
            </a:r>
            <a:r>
              <a:rPr lang="en-US" sz="2800" dirty="0" err="1" smtClean="0"/>
              <a:t>tertentu</a:t>
            </a:r>
            <a:r>
              <a:rPr lang="en-US" sz="2800" dirty="0" smtClean="0"/>
              <a:t>, </a:t>
            </a:r>
            <a:r>
              <a:rPr lang="en-US" sz="2800" dirty="0" err="1" smtClean="0"/>
              <a:t>topik</a:t>
            </a:r>
            <a:r>
              <a:rPr lang="en-US" sz="2800" dirty="0" smtClean="0"/>
              <a:t> </a:t>
            </a:r>
            <a:r>
              <a:rPr lang="en-US" sz="2800" dirty="0" err="1" smtClean="0"/>
              <a:t>bukan</a:t>
            </a:r>
            <a:r>
              <a:rPr lang="en-US" sz="2800" dirty="0" smtClean="0"/>
              <a:t> </a:t>
            </a:r>
            <a:r>
              <a:rPr lang="en-US" sz="2800" dirty="0" err="1" smtClean="0"/>
              <a:t>masalah</a:t>
            </a:r>
            <a:r>
              <a:rPr lang="en-US" sz="2800" dirty="0" smtClean="0"/>
              <a:t> </a:t>
            </a:r>
            <a:r>
              <a:rPr lang="en-US" sz="2800" dirty="0" err="1" smtClean="0"/>
              <a:t>perkembangan</a:t>
            </a:r>
            <a:r>
              <a:rPr lang="en-US" sz="2800" dirty="0" smtClean="0"/>
              <a:t>/ </a:t>
            </a:r>
            <a:r>
              <a:rPr lang="en-US" sz="2800" dirty="0" err="1" smtClean="0"/>
              <a:t>penguasaan</a:t>
            </a:r>
            <a:r>
              <a:rPr lang="en-US" sz="2800" dirty="0" smtClean="0"/>
              <a:t> </a:t>
            </a:r>
            <a:r>
              <a:rPr lang="en-US" sz="2800" dirty="0" err="1" smtClean="0"/>
              <a:t>aspek</a:t>
            </a:r>
            <a:r>
              <a:rPr lang="en-US" sz="2800" dirty="0" smtClean="0"/>
              <a:t> </a:t>
            </a:r>
            <a:r>
              <a:rPr lang="en-US" sz="2800" dirty="0" err="1" smtClean="0"/>
              <a:t>tertentu</a:t>
            </a:r>
            <a:r>
              <a:rPr lang="en-US" sz="2800" dirty="0" smtClean="0"/>
              <a:t>, </a:t>
            </a:r>
            <a:r>
              <a:rPr lang="en-US" sz="2800" dirty="0" err="1" smtClean="0"/>
              <a:t>subjek</a:t>
            </a:r>
            <a:r>
              <a:rPr lang="en-US" sz="2800" dirty="0" smtClean="0"/>
              <a:t> </a:t>
            </a:r>
            <a:r>
              <a:rPr lang="en-US" sz="2800" dirty="0" err="1" smtClean="0"/>
              <a:t>lebih</a:t>
            </a:r>
            <a:r>
              <a:rPr lang="en-US" sz="2800" dirty="0" smtClean="0"/>
              <a:t> </a:t>
            </a:r>
            <a:r>
              <a:rPr lang="en-US" sz="2800" dirty="0" err="1" smtClean="0"/>
              <a:t>dari</a:t>
            </a:r>
            <a:r>
              <a:rPr lang="en-US" sz="2800" dirty="0" smtClean="0"/>
              <a:t> </a:t>
            </a:r>
            <a:r>
              <a:rPr lang="en-US" sz="2800" dirty="0" err="1" smtClean="0"/>
              <a:t>satu</a:t>
            </a:r>
            <a:endParaRPr lang="en-US" sz="2800" dirty="0" smtClean="0"/>
          </a:p>
          <a:p>
            <a:pPr marL="514350" indent="-514350">
              <a:buNone/>
            </a:pPr>
            <a:r>
              <a:rPr lang="en-US" sz="2800" dirty="0" err="1" smtClean="0"/>
              <a:t>Metode</a:t>
            </a:r>
            <a:r>
              <a:rPr lang="en-US" sz="2800" dirty="0" smtClean="0"/>
              <a:t>:</a:t>
            </a:r>
          </a:p>
          <a:p>
            <a:r>
              <a:rPr lang="en-US" sz="2800" dirty="0" err="1" smtClean="0"/>
              <a:t>Buku</a:t>
            </a:r>
            <a:r>
              <a:rPr lang="en-US" sz="2800" dirty="0" smtClean="0"/>
              <a:t> </a:t>
            </a:r>
            <a:r>
              <a:rPr lang="en-US" sz="2800" dirty="0" err="1" smtClean="0"/>
              <a:t>catatan</a:t>
            </a:r>
            <a:r>
              <a:rPr lang="en-US" sz="2800" dirty="0" smtClean="0"/>
              <a:t> </a:t>
            </a:r>
            <a:r>
              <a:rPr lang="en-US" sz="2800" dirty="0" err="1" smtClean="0"/>
              <a:t>harian</a:t>
            </a:r>
            <a:r>
              <a:rPr lang="en-US" sz="2800" dirty="0" smtClean="0"/>
              <a:t>; </a:t>
            </a:r>
            <a:r>
              <a:rPr lang="en-US" sz="2800" dirty="0" err="1" smtClean="0"/>
              <a:t>observasi</a:t>
            </a:r>
            <a:r>
              <a:rPr lang="en-US" sz="2800" dirty="0" smtClean="0"/>
              <a:t>; audio/ audio visual</a:t>
            </a:r>
          </a:p>
          <a:p>
            <a:r>
              <a:rPr lang="en-US" sz="2800" dirty="0" err="1" smtClean="0"/>
              <a:t>Wawancara</a:t>
            </a:r>
            <a:endParaRPr lang="en-US" sz="2800" dirty="0" smtClean="0"/>
          </a:p>
          <a:p>
            <a:r>
              <a:rPr lang="en-US" sz="2800" dirty="0" err="1" smtClean="0"/>
              <a:t>eksperimen</a:t>
            </a:r>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42918"/>
          <a:ext cx="8229600" cy="5857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4E476053-722E-4C8F-8424-8368E35D3BC9}"/>
                                            </p:graphicEl>
                                          </p:spTgt>
                                        </p:tgtEl>
                                        <p:attrNameLst>
                                          <p:attrName>style.visibility</p:attrName>
                                        </p:attrNameLst>
                                      </p:cBhvr>
                                      <p:to>
                                        <p:strVal val="visible"/>
                                      </p:to>
                                    </p:set>
                                    <p:animEffect transition="in" filter="fade">
                                      <p:cBhvr>
                                        <p:cTn id="7" dur="2000"/>
                                        <p:tgtEl>
                                          <p:spTgt spid="4">
                                            <p:graphicEl>
                                              <a:dgm id="{4E476053-722E-4C8F-8424-8368E35D3BC9}"/>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3249B7A4-BC37-46C0-ACFA-87AED6FFD467}"/>
                                            </p:graphicEl>
                                          </p:spTgt>
                                        </p:tgtEl>
                                        <p:attrNameLst>
                                          <p:attrName>style.visibility</p:attrName>
                                        </p:attrNameLst>
                                      </p:cBhvr>
                                      <p:to>
                                        <p:strVal val="visible"/>
                                      </p:to>
                                    </p:set>
                                    <p:animEffect transition="in" filter="fade">
                                      <p:cBhvr>
                                        <p:cTn id="10" dur="2000"/>
                                        <p:tgtEl>
                                          <p:spTgt spid="4">
                                            <p:graphicEl>
                                              <a:dgm id="{3249B7A4-BC37-46C0-ACFA-87AED6FFD467}"/>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2F2E5BC9-3F58-409A-B4A0-588686A660A9}"/>
                                            </p:graphicEl>
                                          </p:spTgt>
                                        </p:tgtEl>
                                        <p:attrNameLst>
                                          <p:attrName>style.visibility</p:attrName>
                                        </p:attrNameLst>
                                      </p:cBhvr>
                                      <p:to>
                                        <p:strVal val="visible"/>
                                      </p:to>
                                    </p:set>
                                    <p:animEffect transition="in" filter="fade">
                                      <p:cBhvr>
                                        <p:cTn id="15" dur="2000"/>
                                        <p:tgtEl>
                                          <p:spTgt spid="4">
                                            <p:graphicEl>
                                              <a:dgm id="{2F2E5BC9-3F58-409A-B4A0-588686A660A9}"/>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162D494B-15F9-4A86-8D1C-A56D834BC4E2}"/>
                                            </p:graphicEl>
                                          </p:spTgt>
                                        </p:tgtEl>
                                        <p:attrNameLst>
                                          <p:attrName>style.visibility</p:attrName>
                                        </p:attrNameLst>
                                      </p:cBhvr>
                                      <p:to>
                                        <p:strVal val="visible"/>
                                      </p:to>
                                    </p:set>
                                    <p:animEffect transition="in" filter="fade">
                                      <p:cBhvr>
                                        <p:cTn id="18" dur="2000"/>
                                        <p:tgtEl>
                                          <p:spTgt spid="4">
                                            <p:graphicEl>
                                              <a:dgm id="{162D494B-15F9-4A86-8D1C-A56D834BC4E2}"/>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F15B0531-ACE8-4CD3-AE67-89A0CA8DD509}"/>
                                            </p:graphicEl>
                                          </p:spTgt>
                                        </p:tgtEl>
                                        <p:attrNameLst>
                                          <p:attrName>style.visibility</p:attrName>
                                        </p:attrNameLst>
                                      </p:cBhvr>
                                      <p:to>
                                        <p:strVal val="visible"/>
                                      </p:to>
                                    </p:set>
                                    <p:animEffect transition="in" filter="fade">
                                      <p:cBhvr>
                                        <p:cTn id="21" dur="2000"/>
                                        <p:tgtEl>
                                          <p:spTgt spid="4">
                                            <p:graphicEl>
                                              <a:dgm id="{F15B0531-ACE8-4CD3-AE67-89A0CA8DD509}"/>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E9A33440-8441-489E-BDA0-A6D8B1C27FDA}"/>
                                            </p:graphicEl>
                                          </p:spTgt>
                                        </p:tgtEl>
                                        <p:attrNameLst>
                                          <p:attrName>style.visibility</p:attrName>
                                        </p:attrNameLst>
                                      </p:cBhvr>
                                      <p:to>
                                        <p:strVal val="visible"/>
                                      </p:to>
                                    </p:set>
                                    <p:animEffect transition="in" filter="fade">
                                      <p:cBhvr>
                                        <p:cTn id="26" dur="2000"/>
                                        <p:tgtEl>
                                          <p:spTgt spid="4">
                                            <p:graphicEl>
                                              <a:dgm id="{E9A33440-8441-489E-BDA0-A6D8B1C27FDA}"/>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E9B49458-235B-4D62-BB66-69A58CF025BF}"/>
                                            </p:graphicEl>
                                          </p:spTgt>
                                        </p:tgtEl>
                                        <p:attrNameLst>
                                          <p:attrName>style.visibility</p:attrName>
                                        </p:attrNameLst>
                                      </p:cBhvr>
                                      <p:to>
                                        <p:strVal val="visible"/>
                                      </p:to>
                                    </p:set>
                                    <p:animEffect transition="in" filter="fade">
                                      <p:cBhvr>
                                        <p:cTn id="29" dur="2000"/>
                                        <p:tgtEl>
                                          <p:spTgt spid="4">
                                            <p:graphicEl>
                                              <a:dgm id="{E9B49458-235B-4D62-BB66-69A58CF025BF}"/>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0AA293BB-7F88-4954-8C9F-EAA10CA85503}"/>
                                            </p:graphicEl>
                                          </p:spTgt>
                                        </p:tgtEl>
                                        <p:attrNameLst>
                                          <p:attrName>style.visibility</p:attrName>
                                        </p:attrNameLst>
                                      </p:cBhvr>
                                      <p:to>
                                        <p:strVal val="visible"/>
                                      </p:to>
                                    </p:set>
                                    <p:animEffect transition="in" filter="fade">
                                      <p:cBhvr>
                                        <p:cTn id="32" dur="2000"/>
                                        <p:tgtEl>
                                          <p:spTgt spid="4">
                                            <p:graphicEl>
                                              <a:dgm id="{0AA293BB-7F88-4954-8C9F-EAA10CA85503}"/>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919BC104-0FE7-4D8D-9D10-49E97B2D94BB}"/>
                                            </p:graphicEl>
                                          </p:spTgt>
                                        </p:tgtEl>
                                        <p:attrNameLst>
                                          <p:attrName>style.visibility</p:attrName>
                                        </p:attrNameLst>
                                      </p:cBhvr>
                                      <p:to>
                                        <p:strVal val="visible"/>
                                      </p:to>
                                    </p:set>
                                    <p:animEffect transition="in" filter="fade">
                                      <p:cBhvr>
                                        <p:cTn id="37" dur="2000"/>
                                        <p:tgtEl>
                                          <p:spTgt spid="4">
                                            <p:graphicEl>
                                              <a:dgm id="{919BC104-0FE7-4D8D-9D10-49E97B2D94BB}"/>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234E4AEB-46B7-4766-9BEA-97F2DDC78BDA}"/>
                                            </p:graphicEl>
                                          </p:spTgt>
                                        </p:tgtEl>
                                        <p:attrNameLst>
                                          <p:attrName>style.visibility</p:attrName>
                                        </p:attrNameLst>
                                      </p:cBhvr>
                                      <p:to>
                                        <p:strVal val="visible"/>
                                      </p:to>
                                    </p:set>
                                    <p:animEffect transition="in" filter="fade">
                                      <p:cBhvr>
                                        <p:cTn id="40" dur="2000"/>
                                        <p:tgtEl>
                                          <p:spTgt spid="4">
                                            <p:graphicEl>
                                              <a:dgm id="{234E4AEB-46B7-4766-9BEA-97F2DDC78BDA}"/>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7C9CEF54-BEA8-4493-A864-693CEDC4BFEA}"/>
                                            </p:graphicEl>
                                          </p:spTgt>
                                        </p:tgtEl>
                                        <p:attrNameLst>
                                          <p:attrName>style.visibility</p:attrName>
                                        </p:attrNameLst>
                                      </p:cBhvr>
                                      <p:to>
                                        <p:strVal val="visible"/>
                                      </p:to>
                                    </p:set>
                                    <p:animEffect transition="in" filter="fade">
                                      <p:cBhvr>
                                        <p:cTn id="43" dur="2000"/>
                                        <p:tgtEl>
                                          <p:spTgt spid="4">
                                            <p:graphicEl>
                                              <a:dgm id="{7C9CEF54-BEA8-4493-A864-693CEDC4BFEA}"/>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dgm id="{692AE59E-0121-4101-8CCC-9E0A1FE3CC93}"/>
                                            </p:graphicEl>
                                          </p:spTgt>
                                        </p:tgtEl>
                                        <p:attrNameLst>
                                          <p:attrName>style.visibility</p:attrName>
                                        </p:attrNameLst>
                                      </p:cBhvr>
                                      <p:to>
                                        <p:strVal val="visible"/>
                                      </p:to>
                                    </p:set>
                                    <p:animEffect transition="in" filter="fade">
                                      <p:cBhvr>
                                        <p:cTn id="48" dur="2000"/>
                                        <p:tgtEl>
                                          <p:spTgt spid="4">
                                            <p:graphicEl>
                                              <a:dgm id="{692AE59E-0121-4101-8CCC-9E0A1FE3CC93}"/>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72F67F95-22D3-49CE-BC92-891580992E1C}"/>
                                            </p:graphicEl>
                                          </p:spTgt>
                                        </p:tgtEl>
                                        <p:attrNameLst>
                                          <p:attrName>style.visibility</p:attrName>
                                        </p:attrNameLst>
                                      </p:cBhvr>
                                      <p:to>
                                        <p:strVal val="visible"/>
                                      </p:to>
                                    </p:set>
                                    <p:animEffect transition="in" filter="fade">
                                      <p:cBhvr>
                                        <p:cTn id="51" dur="2000"/>
                                        <p:tgtEl>
                                          <p:spTgt spid="4">
                                            <p:graphicEl>
                                              <a:dgm id="{72F67F95-22D3-49CE-BC92-891580992E1C}"/>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4E06AFFD-5CD9-415C-AD38-39D7E159C66D}"/>
                                            </p:graphicEl>
                                          </p:spTgt>
                                        </p:tgtEl>
                                        <p:attrNameLst>
                                          <p:attrName>style.visibility</p:attrName>
                                        </p:attrNameLst>
                                      </p:cBhvr>
                                      <p:to>
                                        <p:strVal val="visible"/>
                                      </p:to>
                                    </p:set>
                                    <p:animEffect transition="in" filter="fade">
                                      <p:cBhvr>
                                        <p:cTn id="54" dur="2000"/>
                                        <p:tgtEl>
                                          <p:spTgt spid="4">
                                            <p:graphicEl>
                                              <a:dgm id="{4E06AFFD-5CD9-415C-AD38-39D7E159C66D}"/>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graphicEl>
                                              <a:dgm id="{E8F3A9AA-DCD1-4CB5-9382-E963D97E164C}"/>
                                            </p:graphicEl>
                                          </p:spTgt>
                                        </p:tgtEl>
                                        <p:attrNameLst>
                                          <p:attrName>style.visibility</p:attrName>
                                        </p:attrNameLst>
                                      </p:cBhvr>
                                      <p:to>
                                        <p:strVal val="visible"/>
                                      </p:to>
                                    </p:set>
                                    <p:animEffect transition="in" filter="fade">
                                      <p:cBhvr>
                                        <p:cTn id="59" dur="2000"/>
                                        <p:tgtEl>
                                          <p:spTgt spid="4">
                                            <p:graphicEl>
                                              <a:dgm id="{E8F3A9AA-DCD1-4CB5-9382-E963D97E164C}"/>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0A53508A-5D7F-4101-BCEE-F299754372AD}"/>
                                            </p:graphicEl>
                                          </p:spTgt>
                                        </p:tgtEl>
                                        <p:attrNameLst>
                                          <p:attrName>style.visibility</p:attrName>
                                        </p:attrNameLst>
                                      </p:cBhvr>
                                      <p:to>
                                        <p:strVal val="visible"/>
                                      </p:to>
                                    </p:set>
                                    <p:animEffect transition="in" filter="fade">
                                      <p:cBhvr>
                                        <p:cTn id="62" dur="2000"/>
                                        <p:tgtEl>
                                          <p:spTgt spid="4">
                                            <p:graphicEl>
                                              <a:dgm id="{0A53508A-5D7F-4101-BCEE-F299754372AD}"/>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E384975B-EFC8-4586-8C19-D49F291517E4}"/>
                                            </p:graphicEl>
                                          </p:spTgt>
                                        </p:tgtEl>
                                        <p:attrNameLst>
                                          <p:attrName>style.visibility</p:attrName>
                                        </p:attrNameLst>
                                      </p:cBhvr>
                                      <p:to>
                                        <p:strVal val="visible"/>
                                      </p:to>
                                    </p:set>
                                    <p:animEffect transition="in" filter="fade">
                                      <p:cBhvr>
                                        <p:cTn id="65" dur="2000"/>
                                        <p:tgtEl>
                                          <p:spTgt spid="4">
                                            <p:graphicEl>
                                              <a:dgm id="{E384975B-EFC8-4586-8C19-D49F291517E4}"/>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D009F67C-A5D6-45FE-AC51-798C4FCF007F}"/>
                                            </p:graphicEl>
                                          </p:spTgt>
                                        </p:tgtEl>
                                        <p:attrNameLst>
                                          <p:attrName>style.visibility</p:attrName>
                                        </p:attrNameLst>
                                      </p:cBhvr>
                                      <p:to>
                                        <p:strVal val="visible"/>
                                      </p:to>
                                    </p:set>
                                    <p:animEffect transition="in" filter="fade">
                                      <p:cBhvr>
                                        <p:cTn id="70" dur="2000"/>
                                        <p:tgtEl>
                                          <p:spTgt spid="4">
                                            <p:graphicEl>
                                              <a:dgm id="{D009F67C-A5D6-45FE-AC51-798C4FCF007F}"/>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694416F2-FED0-427E-804D-FDF2899ADDF9}"/>
                                            </p:graphicEl>
                                          </p:spTgt>
                                        </p:tgtEl>
                                        <p:attrNameLst>
                                          <p:attrName>style.visibility</p:attrName>
                                        </p:attrNameLst>
                                      </p:cBhvr>
                                      <p:to>
                                        <p:strVal val="visible"/>
                                      </p:to>
                                    </p:set>
                                    <p:animEffect transition="in" filter="fade">
                                      <p:cBhvr>
                                        <p:cTn id="73" dur="2000"/>
                                        <p:tgtEl>
                                          <p:spTgt spid="4">
                                            <p:graphicEl>
                                              <a:dgm id="{694416F2-FED0-427E-804D-FDF2899ADDF9}"/>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131DABBE-E3C5-4044-9A41-5A3D6D7955E4}"/>
                                            </p:graphicEl>
                                          </p:spTgt>
                                        </p:tgtEl>
                                        <p:attrNameLst>
                                          <p:attrName>style.visibility</p:attrName>
                                        </p:attrNameLst>
                                      </p:cBhvr>
                                      <p:to>
                                        <p:strVal val="visible"/>
                                      </p:to>
                                    </p:set>
                                    <p:animEffect transition="in" filter="fade">
                                      <p:cBhvr>
                                        <p:cTn id="76" dur="2000"/>
                                        <p:tgtEl>
                                          <p:spTgt spid="4">
                                            <p:graphicEl>
                                              <a:dgm id="{131DABBE-E3C5-4044-9A41-5A3D6D7955E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000125"/>
          <a:ext cx="8229600" cy="5324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85813"/>
          <a:ext cx="8229600" cy="5538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US" dirty="0" err="1" smtClean="0"/>
              <a:t>Proses</a:t>
            </a:r>
            <a:r>
              <a:rPr lang="en-US" dirty="0" smtClean="0"/>
              <a:t> </a:t>
            </a:r>
            <a:r>
              <a:rPr lang="en-US" dirty="0" err="1" smtClean="0"/>
              <a:t>pemerolehan</a:t>
            </a:r>
            <a:r>
              <a:rPr lang="en-US" dirty="0" smtClean="0"/>
              <a:t> </a:t>
            </a:r>
            <a:r>
              <a:rPr lang="en-US" dirty="0" err="1" smtClean="0"/>
              <a:t>bahasa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4673675"/>
              </p:ext>
            </p:extLst>
          </p:nvPr>
        </p:nvGraphicFramePr>
        <p:xfrm>
          <a:off x="0" y="1214422"/>
          <a:ext cx="8929718"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1214420"/>
          <a:ext cx="9144000" cy="9152587"/>
        </p:xfrm>
        <a:graphic>
          <a:graphicData uri="http://schemas.openxmlformats.org/drawingml/2006/table">
            <a:tbl>
              <a:tblPr firstRow="1" bandRow="1">
                <a:tableStyleId>{5C22544A-7EE6-4342-B048-85BDC9FD1C3A}</a:tableStyleId>
              </a:tblPr>
              <a:tblGrid>
                <a:gridCol w="4572000"/>
                <a:gridCol w="4572000"/>
              </a:tblGrid>
              <a:tr h="463422">
                <a:tc>
                  <a:txBody>
                    <a:bodyPr/>
                    <a:lstStyle/>
                    <a:p>
                      <a:pPr algn="ctr"/>
                      <a:endParaRPr lang="en-US" dirty="0"/>
                    </a:p>
                  </a:txBody>
                  <a:tcPr>
                    <a:solidFill>
                      <a:schemeClr val="bg1"/>
                    </a:solidFill>
                  </a:tcPr>
                </a:tc>
                <a:tc>
                  <a:txBody>
                    <a:bodyPr/>
                    <a:lstStyle/>
                    <a:p>
                      <a:r>
                        <a:rPr lang="en-US" dirty="0" smtClean="0"/>
                        <a:t>n</a:t>
                      </a:r>
                      <a:endParaRPr lang="en-US" dirty="0"/>
                    </a:p>
                  </a:txBody>
                  <a:tcPr>
                    <a:solidFill>
                      <a:schemeClr val="bg1"/>
                    </a:solidFill>
                  </a:tcPr>
                </a:tc>
              </a:tr>
              <a:tr h="463422">
                <a:tc>
                  <a:txBody>
                    <a:bodyPr/>
                    <a:lstStyle/>
                    <a:p>
                      <a:r>
                        <a:rPr lang="en-US" dirty="0" smtClean="0"/>
                        <a:t>1. </a:t>
                      </a:r>
                      <a:r>
                        <a:rPr lang="en-US" dirty="0" err="1" smtClean="0"/>
                        <a:t>intelektual</a:t>
                      </a:r>
                      <a:endParaRPr lang="en-US" dirty="0"/>
                    </a:p>
                  </a:txBody>
                  <a:tcPr>
                    <a:solidFill>
                      <a:schemeClr val="bg1"/>
                    </a:solidFill>
                  </a:tcPr>
                </a:tc>
                <a:tc>
                  <a:txBody>
                    <a:bodyPr/>
                    <a:lstStyle/>
                    <a:p>
                      <a:pPr marL="342900" indent="-342900">
                        <a:buFont typeface="+mj-lt"/>
                        <a:buAutoNum type="arabicPeriod"/>
                      </a:pPr>
                      <a:r>
                        <a:rPr lang="en-US" dirty="0" err="1" smtClean="0"/>
                        <a:t>Intuitif</a:t>
                      </a:r>
                      <a:endParaRPr lang="en-US" dirty="0"/>
                    </a:p>
                  </a:txBody>
                  <a:tcPr>
                    <a:solidFill>
                      <a:schemeClr val="bg1"/>
                    </a:solidFill>
                  </a:tcPr>
                </a:tc>
              </a:tr>
              <a:tr h="463422">
                <a:tc>
                  <a:txBody>
                    <a:bodyPr/>
                    <a:lstStyle/>
                    <a:p>
                      <a:r>
                        <a:rPr lang="en-US" dirty="0" smtClean="0"/>
                        <a:t>2. </a:t>
                      </a:r>
                      <a:r>
                        <a:rPr lang="en-US" dirty="0" err="1" smtClean="0"/>
                        <a:t>Ingat</a:t>
                      </a:r>
                      <a:r>
                        <a:rPr lang="en-US" dirty="0" smtClean="0"/>
                        <a:t> </a:t>
                      </a:r>
                      <a:r>
                        <a:rPr lang="en-US" dirty="0" err="1" smtClean="0"/>
                        <a:t>nama</a:t>
                      </a:r>
                      <a:endParaRPr lang="en-US" dirty="0"/>
                    </a:p>
                  </a:txBody>
                  <a:tcPr>
                    <a:solidFill>
                      <a:schemeClr val="bg1"/>
                    </a:solidFill>
                  </a:tcPr>
                </a:tc>
                <a:tc>
                  <a:txBody>
                    <a:bodyPr/>
                    <a:lstStyle/>
                    <a:p>
                      <a:pPr marL="342900" indent="-342900">
                        <a:buFont typeface="+mj-lt"/>
                        <a:buNone/>
                      </a:pPr>
                      <a:r>
                        <a:rPr lang="en-US" baseline="0" dirty="0" smtClean="0"/>
                        <a:t>2.   </a:t>
                      </a:r>
                      <a:r>
                        <a:rPr lang="en-US" dirty="0" err="1" smtClean="0"/>
                        <a:t>Ingat</a:t>
                      </a:r>
                      <a:r>
                        <a:rPr lang="en-US" dirty="0" smtClean="0"/>
                        <a:t> </a:t>
                      </a:r>
                      <a:r>
                        <a:rPr lang="en-US" dirty="0" err="1" smtClean="0"/>
                        <a:t>wajah</a:t>
                      </a:r>
                      <a:endParaRPr lang="en-US" dirty="0"/>
                    </a:p>
                  </a:txBody>
                  <a:tcPr>
                    <a:solidFill>
                      <a:schemeClr val="bg1"/>
                    </a:solidFill>
                  </a:tcPr>
                </a:tc>
              </a:tr>
              <a:tr h="810989">
                <a:tc>
                  <a:txBody>
                    <a:bodyPr/>
                    <a:lstStyle/>
                    <a:p>
                      <a:r>
                        <a:rPr lang="en-US" dirty="0" smtClean="0"/>
                        <a:t>3. </a:t>
                      </a:r>
                      <a:r>
                        <a:rPr lang="en-US" dirty="0" err="1" smtClean="0"/>
                        <a:t>Merespon</a:t>
                      </a:r>
                      <a:r>
                        <a:rPr lang="en-US" dirty="0" smtClean="0"/>
                        <a:t>  </a:t>
                      </a:r>
                      <a:r>
                        <a:rPr lang="en-US" dirty="0" err="1" smtClean="0"/>
                        <a:t>instruksi</a:t>
                      </a:r>
                      <a:r>
                        <a:rPr lang="en-US" dirty="0" smtClean="0"/>
                        <a:t> verbal &amp; </a:t>
                      </a:r>
                      <a:r>
                        <a:rPr lang="en-US" dirty="0" err="1" smtClean="0"/>
                        <a:t>penjelasan</a:t>
                      </a:r>
                      <a:endParaRPr lang="en-US" dirty="0"/>
                    </a:p>
                  </a:txBody>
                  <a:tcPr>
                    <a:solidFill>
                      <a:schemeClr val="bg1"/>
                    </a:solidFill>
                  </a:tcPr>
                </a:tc>
                <a:tc>
                  <a:txBody>
                    <a:bodyPr/>
                    <a:lstStyle/>
                    <a:p>
                      <a:pPr marL="342900" indent="-342900" algn="just">
                        <a:buFont typeface="+mj-lt"/>
                        <a:buNone/>
                      </a:pPr>
                      <a:r>
                        <a:rPr lang="en-US" dirty="0" smtClean="0"/>
                        <a:t>3. </a:t>
                      </a:r>
                      <a:r>
                        <a:rPr lang="en-US" dirty="0" err="1" smtClean="0"/>
                        <a:t>Merespon</a:t>
                      </a:r>
                      <a:r>
                        <a:rPr lang="en-US" dirty="0" smtClean="0"/>
                        <a:t> </a:t>
                      </a:r>
                      <a:r>
                        <a:rPr lang="en-US" dirty="0" err="1" smtClean="0"/>
                        <a:t>instruksi</a:t>
                      </a:r>
                      <a:r>
                        <a:rPr lang="en-US" dirty="0" smtClean="0"/>
                        <a:t> </a:t>
                      </a:r>
                      <a:r>
                        <a:rPr lang="en-US" dirty="0" err="1" smtClean="0"/>
                        <a:t>diperagakan</a:t>
                      </a:r>
                      <a:r>
                        <a:rPr lang="en-US" dirty="0" smtClean="0"/>
                        <a:t>,      </a:t>
                      </a:r>
                      <a:r>
                        <a:rPr lang="en-US" dirty="0" err="1" smtClean="0"/>
                        <a:t>digambarkan</a:t>
                      </a:r>
                      <a:r>
                        <a:rPr lang="en-US" dirty="0" smtClean="0"/>
                        <a:t>,</a:t>
                      </a:r>
                      <a:r>
                        <a:rPr lang="en-US" baseline="0" dirty="0" smtClean="0"/>
                        <a:t> </a:t>
                      </a:r>
                      <a:r>
                        <a:rPr lang="en-US" baseline="0" dirty="0" err="1" smtClean="0"/>
                        <a:t>atau</a:t>
                      </a:r>
                      <a:r>
                        <a:rPr lang="en-US" baseline="0" dirty="0" smtClean="0"/>
                        <a:t> </a:t>
                      </a:r>
                      <a:r>
                        <a:rPr lang="en-US" baseline="0" dirty="0" err="1" smtClean="0"/>
                        <a:t>simbolis</a:t>
                      </a:r>
                      <a:endParaRPr lang="en-US" dirty="0"/>
                    </a:p>
                  </a:txBody>
                  <a:tcPr>
                    <a:solidFill>
                      <a:schemeClr val="bg1"/>
                    </a:solidFill>
                  </a:tcPr>
                </a:tc>
              </a:tr>
              <a:tr h="810989">
                <a:tc>
                  <a:txBody>
                    <a:bodyPr/>
                    <a:lstStyle/>
                    <a:p>
                      <a:r>
                        <a:rPr lang="en-US" dirty="0" smtClean="0"/>
                        <a:t>4. </a:t>
                      </a:r>
                      <a:r>
                        <a:rPr lang="en-US" dirty="0" err="1" smtClean="0"/>
                        <a:t>Mencoba</a:t>
                      </a:r>
                      <a:r>
                        <a:rPr lang="en-US" dirty="0" smtClean="0"/>
                        <a:t> </a:t>
                      </a:r>
                      <a:r>
                        <a:rPr lang="en-US" dirty="0" err="1" smtClean="0"/>
                        <a:t>scr</a:t>
                      </a:r>
                      <a:r>
                        <a:rPr lang="en-US" dirty="0" smtClean="0"/>
                        <a:t> </a:t>
                      </a:r>
                      <a:r>
                        <a:rPr lang="en-US" dirty="0" err="1" smtClean="0"/>
                        <a:t>sistematis</a:t>
                      </a:r>
                      <a:r>
                        <a:rPr lang="en-US" dirty="0" smtClean="0"/>
                        <a:t> &amp; dg, </a:t>
                      </a:r>
                      <a:r>
                        <a:rPr lang="en-US" dirty="0" err="1" smtClean="0"/>
                        <a:t>kontrol</a:t>
                      </a:r>
                      <a:endParaRPr lang="en-US" dirty="0"/>
                    </a:p>
                  </a:txBody>
                  <a:tcPr>
                    <a:solidFill>
                      <a:schemeClr val="bg1"/>
                    </a:solidFill>
                  </a:tcPr>
                </a:tc>
                <a:tc>
                  <a:txBody>
                    <a:bodyPr/>
                    <a:lstStyle/>
                    <a:p>
                      <a:pPr marL="342900" indent="-342900">
                        <a:buFont typeface="+mj-lt"/>
                        <a:buNone/>
                      </a:pPr>
                      <a:r>
                        <a:rPr lang="en-US" dirty="0" smtClean="0"/>
                        <a:t>4.</a:t>
                      </a:r>
                      <a:r>
                        <a:rPr lang="en-US" baseline="0" dirty="0" smtClean="0"/>
                        <a:t> </a:t>
                      </a:r>
                      <a:r>
                        <a:rPr lang="en-US" dirty="0" smtClean="0"/>
                        <a:t>  </a:t>
                      </a:r>
                      <a:r>
                        <a:rPr lang="en-US" dirty="0" err="1" smtClean="0"/>
                        <a:t>Mencoba</a:t>
                      </a:r>
                      <a:r>
                        <a:rPr lang="en-US" dirty="0" smtClean="0"/>
                        <a:t> </a:t>
                      </a:r>
                      <a:r>
                        <a:rPr lang="en-US" dirty="0" err="1" smtClean="0"/>
                        <a:t>scr</a:t>
                      </a:r>
                      <a:r>
                        <a:rPr lang="en-US" dirty="0" smtClean="0"/>
                        <a:t> </a:t>
                      </a:r>
                      <a:r>
                        <a:rPr lang="en-US" dirty="0" err="1" smtClean="0"/>
                        <a:t>acak</a:t>
                      </a:r>
                      <a:r>
                        <a:rPr lang="en-US" dirty="0" smtClean="0"/>
                        <a:t> &amp; </a:t>
                      </a:r>
                      <a:r>
                        <a:rPr lang="en-US" dirty="0" err="1" smtClean="0"/>
                        <a:t>tidk</a:t>
                      </a:r>
                      <a:r>
                        <a:rPr lang="en-US" dirty="0" smtClean="0"/>
                        <a:t> </a:t>
                      </a:r>
                      <a:r>
                        <a:rPr lang="en-US" dirty="0" err="1" smtClean="0"/>
                        <a:t>terlalu</a:t>
                      </a:r>
                      <a:r>
                        <a:rPr lang="en-US" dirty="0" smtClean="0"/>
                        <a:t> </a:t>
                      </a:r>
                      <a:r>
                        <a:rPr lang="en-US" baseline="0" dirty="0" smtClean="0"/>
                        <a:t> </a:t>
                      </a:r>
                      <a:r>
                        <a:rPr lang="en-US" baseline="0" dirty="0" err="1" smtClean="0"/>
                        <a:t>menahan</a:t>
                      </a:r>
                      <a:r>
                        <a:rPr lang="en-US" baseline="0" dirty="0" smtClean="0"/>
                        <a:t> </a:t>
                      </a:r>
                      <a:r>
                        <a:rPr lang="en-US" baseline="0" dirty="0" err="1" smtClean="0"/>
                        <a:t>diri</a:t>
                      </a:r>
                      <a:endParaRPr lang="en-US" dirty="0"/>
                    </a:p>
                  </a:txBody>
                  <a:tcPr>
                    <a:solidFill>
                      <a:schemeClr val="bg1"/>
                    </a:solidFill>
                  </a:tcPr>
                </a:tc>
              </a:tr>
              <a:tr h="463422">
                <a:tc>
                  <a:txBody>
                    <a:bodyPr/>
                    <a:lstStyle/>
                    <a:p>
                      <a:r>
                        <a:rPr lang="en-US" dirty="0" smtClean="0"/>
                        <a:t>5. </a:t>
                      </a:r>
                      <a:r>
                        <a:rPr lang="en-US" dirty="0" err="1" smtClean="0"/>
                        <a:t>Membuat</a:t>
                      </a:r>
                      <a:r>
                        <a:rPr lang="en-US" dirty="0" smtClean="0"/>
                        <a:t> </a:t>
                      </a:r>
                      <a:r>
                        <a:rPr lang="en-US" dirty="0" err="1" smtClean="0"/>
                        <a:t>penilaian</a:t>
                      </a:r>
                      <a:r>
                        <a:rPr lang="en-US" dirty="0" smtClean="0"/>
                        <a:t> </a:t>
                      </a:r>
                      <a:r>
                        <a:rPr lang="en-US" dirty="0" err="1" smtClean="0"/>
                        <a:t>objektif</a:t>
                      </a:r>
                      <a:endParaRPr lang="en-US" dirty="0"/>
                    </a:p>
                  </a:txBody>
                  <a:tcPr>
                    <a:solidFill>
                      <a:schemeClr val="bg1"/>
                    </a:solidFill>
                  </a:tcPr>
                </a:tc>
                <a:tc>
                  <a:txBody>
                    <a:bodyPr/>
                    <a:lstStyle/>
                    <a:p>
                      <a:pPr marL="342900" indent="-342900">
                        <a:buFont typeface="+mj-lt"/>
                        <a:buNone/>
                      </a:pPr>
                      <a:r>
                        <a:rPr lang="en-US" dirty="0" smtClean="0"/>
                        <a:t>5.</a:t>
                      </a:r>
                      <a:r>
                        <a:rPr lang="en-US" baseline="0" dirty="0" smtClean="0"/>
                        <a:t> </a:t>
                      </a:r>
                      <a:r>
                        <a:rPr lang="en-US" dirty="0" smtClean="0"/>
                        <a:t> </a:t>
                      </a:r>
                      <a:r>
                        <a:rPr lang="en-US" dirty="0" err="1" smtClean="0"/>
                        <a:t>Membuat</a:t>
                      </a:r>
                      <a:r>
                        <a:rPr lang="en-US" dirty="0" smtClean="0"/>
                        <a:t> </a:t>
                      </a:r>
                      <a:r>
                        <a:rPr lang="en-US" dirty="0" err="1" smtClean="0"/>
                        <a:t>penilaian</a:t>
                      </a:r>
                      <a:r>
                        <a:rPr lang="en-US" dirty="0" smtClean="0"/>
                        <a:t> </a:t>
                      </a:r>
                      <a:r>
                        <a:rPr lang="en-US" dirty="0" err="1" smtClean="0"/>
                        <a:t>subjektif</a:t>
                      </a:r>
                      <a:endParaRPr lang="en-US" dirty="0"/>
                    </a:p>
                  </a:txBody>
                  <a:tcPr>
                    <a:solidFill>
                      <a:schemeClr val="bg1"/>
                    </a:solidFill>
                  </a:tcPr>
                </a:tc>
              </a:tr>
              <a:tr h="463422">
                <a:tc>
                  <a:txBody>
                    <a:bodyPr/>
                    <a:lstStyle/>
                    <a:p>
                      <a:r>
                        <a:rPr lang="en-US" dirty="0" smtClean="0"/>
                        <a:t>6. </a:t>
                      </a:r>
                      <a:r>
                        <a:rPr lang="en-US" dirty="0" err="1" smtClean="0"/>
                        <a:t>Terencana</a:t>
                      </a:r>
                      <a:r>
                        <a:rPr lang="en-US" baseline="0" dirty="0" smtClean="0"/>
                        <a:t> </a:t>
                      </a:r>
                      <a:r>
                        <a:rPr lang="en-US" baseline="0" dirty="0" err="1" smtClean="0"/>
                        <a:t>dan</a:t>
                      </a:r>
                      <a:r>
                        <a:rPr lang="en-US" baseline="0" dirty="0" smtClean="0"/>
                        <a:t> </a:t>
                      </a:r>
                      <a:r>
                        <a:rPr lang="en-US" baseline="0" dirty="0" err="1" smtClean="0"/>
                        <a:t>terstruktur</a:t>
                      </a:r>
                      <a:endParaRPr lang="en-US" dirty="0"/>
                    </a:p>
                  </a:txBody>
                  <a:tcPr>
                    <a:solidFill>
                      <a:schemeClr val="bg1"/>
                    </a:solidFill>
                  </a:tcPr>
                </a:tc>
                <a:tc>
                  <a:txBody>
                    <a:bodyPr/>
                    <a:lstStyle/>
                    <a:p>
                      <a:pPr marL="342900" indent="-342900">
                        <a:buFont typeface="+mj-lt"/>
                        <a:buNone/>
                      </a:pPr>
                      <a:r>
                        <a:rPr lang="en-US" dirty="0" smtClean="0"/>
                        <a:t>6.</a:t>
                      </a:r>
                      <a:r>
                        <a:rPr lang="en-US" baseline="0" dirty="0" smtClean="0"/>
                        <a:t> </a:t>
                      </a:r>
                      <a:r>
                        <a:rPr lang="en-US" dirty="0" smtClean="0"/>
                        <a:t> </a:t>
                      </a:r>
                      <a:r>
                        <a:rPr lang="en-US" dirty="0" err="1" smtClean="0"/>
                        <a:t>Mengalir</a:t>
                      </a:r>
                      <a:r>
                        <a:rPr lang="en-US" dirty="0" smtClean="0"/>
                        <a:t> </a:t>
                      </a:r>
                      <a:r>
                        <a:rPr lang="en-US" dirty="0" err="1" smtClean="0"/>
                        <a:t>dan</a:t>
                      </a:r>
                      <a:r>
                        <a:rPr lang="en-US" dirty="0" smtClean="0"/>
                        <a:t> </a:t>
                      </a:r>
                      <a:r>
                        <a:rPr lang="en-US" dirty="0" err="1" smtClean="0"/>
                        <a:t>spontan</a:t>
                      </a:r>
                      <a:endParaRPr lang="en-US" dirty="0"/>
                    </a:p>
                  </a:txBody>
                  <a:tcPr>
                    <a:solidFill>
                      <a:schemeClr val="bg1"/>
                    </a:solidFill>
                  </a:tcPr>
                </a:tc>
              </a:tr>
              <a:tr h="810989">
                <a:tc>
                  <a:txBody>
                    <a:bodyPr/>
                    <a:lstStyle/>
                    <a:p>
                      <a:r>
                        <a:rPr lang="en-US" dirty="0" smtClean="0"/>
                        <a:t>7. </a:t>
                      </a:r>
                      <a:r>
                        <a:rPr lang="en-US" dirty="0" err="1" smtClean="0"/>
                        <a:t>Menyukai</a:t>
                      </a:r>
                      <a:r>
                        <a:rPr lang="en-US" dirty="0" smtClean="0"/>
                        <a:t> </a:t>
                      </a:r>
                      <a:r>
                        <a:rPr lang="en-US" dirty="0" err="1" smtClean="0"/>
                        <a:t>informasi</a:t>
                      </a:r>
                      <a:r>
                        <a:rPr lang="en-US" dirty="0" smtClean="0"/>
                        <a:t> </a:t>
                      </a:r>
                      <a:r>
                        <a:rPr lang="en-US" dirty="0" err="1" smtClean="0"/>
                        <a:t>tertentu</a:t>
                      </a:r>
                      <a:r>
                        <a:rPr lang="en-US" baseline="0" dirty="0" smtClean="0"/>
                        <a:t> </a:t>
                      </a:r>
                      <a:r>
                        <a:rPr lang="en-US" dirty="0" err="1" smtClean="0"/>
                        <a:t>yg</a:t>
                      </a:r>
                      <a:r>
                        <a:rPr lang="en-US" dirty="0" smtClean="0"/>
                        <a:t>, </a:t>
                      </a:r>
                      <a:r>
                        <a:rPr lang="en-US" dirty="0" err="1" smtClean="0"/>
                        <a:t>pasti</a:t>
                      </a:r>
                      <a:endParaRPr lang="en-US" dirty="0"/>
                    </a:p>
                  </a:txBody>
                  <a:tcPr>
                    <a:solidFill>
                      <a:schemeClr val="bg1"/>
                    </a:solidFill>
                  </a:tcPr>
                </a:tc>
                <a:tc>
                  <a:txBody>
                    <a:bodyPr/>
                    <a:lstStyle/>
                    <a:p>
                      <a:pPr marL="342900" indent="-342900">
                        <a:buFont typeface="+mj-lt"/>
                        <a:buNone/>
                      </a:pPr>
                      <a:r>
                        <a:rPr lang="en-US" dirty="0" smtClean="0"/>
                        <a:t>7.   </a:t>
                      </a:r>
                      <a:r>
                        <a:rPr lang="en-US" dirty="0" err="1" smtClean="0"/>
                        <a:t>Menyukai</a:t>
                      </a:r>
                      <a:r>
                        <a:rPr lang="en-US" dirty="0" smtClean="0"/>
                        <a:t> </a:t>
                      </a:r>
                      <a:r>
                        <a:rPr lang="en-US" dirty="0" err="1" smtClean="0"/>
                        <a:t>informasi</a:t>
                      </a:r>
                      <a:r>
                        <a:rPr lang="en-US" dirty="0" smtClean="0"/>
                        <a:t> </a:t>
                      </a:r>
                      <a:r>
                        <a:rPr lang="en-US" dirty="0" err="1" smtClean="0"/>
                        <a:t>tak</a:t>
                      </a:r>
                      <a:r>
                        <a:rPr lang="en-US" dirty="0" smtClean="0"/>
                        <a:t> </a:t>
                      </a:r>
                      <a:r>
                        <a:rPr lang="en-US" dirty="0" err="1" smtClean="0"/>
                        <a:t>pasti</a:t>
                      </a:r>
                      <a:r>
                        <a:rPr lang="en-US" dirty="0" smtClean="0"/>
                        <a:t> </a:t>
                      </a:r>
                      <a:r>
                        <a:rPr lang="en-US" dirty="0" err="1" smtClean="0"/>
                        <a:t>yg</a:t>
                      </a:r>
                      <a:r>
                        <a:rPr lang="en-US" baseline="0" dirty="0" smtClean="0"/>
                        <a:t> </a:t>
                      </a:r>
                      <a:r>
                        <a:rPr lang="en-US" baseline="0" dirty="0" err="1" smtClean="0"/>
                        <a:t>sulit</a:t>
                      </a:r>
                      <a:r>
                        <a:rPr lang="en-US" baseline="0" dirty="0" smtClean="0"/>
                        <a:t> </a:t>
                      </a:r>
                      <a:r>
                        <a:rPr lang="en-US" baseline="0" dirty="0" err="1" smtClean="0"/>
                        <a:t>dipahami</a:t>
                      </a:r>
                      <a:r>
                        <a:rPr lang="en-US" baseline="0" dirty="0" smtClean="0"/>
                        <a:t> </a:t>
                      </a:r>
                      <a:endParaRPr lang="en-US" dirty="0"/>
                    </a:p>
                  </a:txBody>
                  <a:tcPr>
                    <a:solidFill>
                      <a:schemeClr val="bg1"/>
                    </a:solidFill>
                  </a:tcPr>
                </a:tc>
              </a:tr>
              <a:tr h="463422">
                <a:tc>
                  <a:txBody>
                    <a:bodyPr/>
                    <a:lstStyle/>
                    <a:p>
                      <a:r>
                        <a:rPr lang="en-US" dirty="0" smtClean="0"/>
                        <a:t>8. </a:t>
                      </a:r>
                      <a:r>
                        <a:rPr lang="en-US" dirty="0" err="1" smtClean="0"/>
                        <a:t>Pembaca</a:t>
                      </a:r>
                      <a:r>
                        <a:rPr lang="en-US" dirty="0" smtClean="0"/>
                        <a:t> </a:t>
                      </a:r>
                      <a:r>
                        <a:rPr lang="en-US" dirty="0" err="1" smtClean="0"/>
                        <a:t>analistis</a:t>
                      </a:r>
                      <a:endParaRPr lang="en-US" dirty="0"/>
                    </a:p>
                  </a:txBody>
                  <a:tcPr>
                    <a:solidFill>
                      <a:schemeClr val="bg1"/>
                    </a:solidFill>
                  </a:tcPr>
                </a:tc>
                <a:tc>
                  <a:txBody>
                    <a:bodyPr/>
                    <a:lstStyle/>
                    <a:p>
                      <a:pPr marL="342900" indent="-342900">
                        <a:buFont typeface="+mj-lt"/>
                        <a:buNone/>
                      </a:pPr>
                      <a:r>
                        <a:rPr lang="en-US" dirty="0" smtClean="0"/>
                        <a:t>8.  </a:t>
                      </a:r>
                      <a:r>
                        <a:rPr lang="en-US" dirty="0" err="1" smtClean="0"/>
                        <a:t>Pembaca</a:t>
                      </a:r>
                      <a:r>
                        <a:rPr lang="en-US" dirty="0" smtClean="0"/>
                        <a:t> </a:t>
                      </a:r>
                      <a:r>
                        <a:rPr lang="en-US" dirty="0" err="1" smtClean="0"/>
                        <a:t>yg</a:t>
                      </a:r>
                      <a:r>
                        <a:rPr lang="en-US" dirty="0" smtClean="0"/>
                        <a:t> </a:t>
                      </a:r>
                      <a:r>
                        <a:rPr lang="en-US" dirty="0" err="1" smtClean="0"/>
                        <a:t>membuat</a:t>
                      </a:r>
                      <a:r>
                        <a:rPr lang="en-US" dirty="0" smtClean="0"/>
                        <a:t> </a:t>
                      </a:r>
                      <a:r>
                        <a:rPr lang="en-US" dirty="0" err="1" smtClean="0"/>
                        <a:t>sintesis</a:t>
                      </a:r>
                      <a:endParaRPr lang="en-US" dirty="0"/>
                    </a:p>
                  </a:txBody>
                  <a:tcPr>
                    <a:solidFill>
                      <a:schemeClr val="bg1"/>
                    </a:solidFill>
                  </a:tcPr>
                </a:tc>
              </a:tr>
              <a:tr h="810989">
                <a:tc>
                  <a:txBody>
                    <a:bodyPr/>
                    <a:lstStyle/>
                    <a:p>
                      <a:pPr marL="342900" indent="-342900">
                        <a:buFont typeface="+mj-lt"/>
                        <a:buNone/>
                      </a:pPr>
                      <a:r>
                        <a:rPr lang="en-US" dirty="0" smtClean="0"/>
                        <a:t>9.</a:t>
                      </a:r>
                      <a:r>
                        <a:rPr lang="en-US" baseline="0" dirty="0" smtClean="0"/>
                        <a:t>   </a:t>
                      </a:r>
                      <a:r>
                        <a:rPr lang="en-US" dirty="0" err="1" smtClean="0"/>
                        <a:t>Mengandalkan</a:t>
                      </a:r>
                      <a:r>
                        <a:rPr lang="en-US" dirty="0" smtClean="0"/>
                        <a:t> </a:t>
                      </a:r>
                      <a:r>
                        <a:rPr lang="en-US" dirty="0" err="1" smtClean="0"/>
                        <a:t>bhs</a:t>
                      </a:r>
                      <a:r>
                        <a:rPr lang="en-US" dirty="0" smtClean="0"/>
                        <a:t>.</a:t>
                      </a:r>
                      <a:r>
                        <a:rPr lang="en-US" baseline="0" dirty="0" smtClean="0"/>
                        <a:t> </a:t>
                      </a:r>
                      <a:r>
                        <a:rPr lang="en-US" baseline="0" dirty="0" err="1" smtClean="0"/>
                        <a:t>dlm</a:t>
                      </a:r>
                      <a:r>
                        <a:rPr lang="en-US" baseline="0" dirty="0" smtClean="0"/>
                        <a:t> </a:t>
                      </a:r>
                      <a:r>
                        <a:rPr lang="en-US" baseline="0" dirty="0" err="1" smtClean="0"/>
                        <a:t>berfikir</a:t>
                      </a:r>
                      <a:r>
                        <a:rPr lang="en-US" baseline="0" dirty="0" smtClean="0"/>
                        <a:t> </a:t>
                      </a:r>
                      <a:r>
                        <a:rPr lang="en-US" baseline="0" dirty="0" err="1" smtClean="0"/>
                        <a:t>dan</a:t>
                      </a:r>
                      <a:r>
                        <a:rPr lang="en-US" baseline="0" dirty="0" smtClean="0"/>
                        <a:t> </a:t>
                      </a:r>
                      <a:r>
                        <a:rPr lang="en-US" baseline="0" dirty="0" err="1" smtClean="0"/>
                        <a:t>mengingat</a:t>
                      </a:r>
                      <a:endParaRPr lang="en-US" dirty="0"/>
                    </a:p>
                  </a:txBody>
                  <a:tcPr>
                    <a:solidFill>
                      <a:schemeClr val="bg1"/>
                    </a:solidFill>
                  </a:tcPr>
                </a:tc>
                <a:tc>
                  <a:txBody>
                    <a:bodyPr/>
                    <a:lstStyle/>
                    <a:p>
                      <a:pPr marL="342900" indent="-342900">
                        <a:buFont typeface="+mj-lt"/>
                        <a:buNone/>
                      </a:pPr>
                      <a:r>
                        <a:rPr lang="en-US" dirty="0" smtClean="0"/>
                        <a:t>9.  </a:t>
                      </a:r>
                      <a:r>
                        <a:rPr lang="en-US" dirty="0" err="1" smtClean="0"/>
                        <a:t>Mengandalkan</a:t>
                      </a:r>
                      <a:r>
                        <a:rPr lang="en-US" dirty="0" smtClean="0"/>
                        <a:t> </a:t>
                      </a:r>
                      <a:r>
                        <a:rPr lang="en-US" dirty="0" err="1" smtClean="0"/>
                        <a:t>citra</a:t>
                      </a:r>
                      <a:r>
                        <a:rPr lang="en-US" dirty="0" smtClean="0"/>
                        <a:t> </a:t>
                      </a:r>
                      <a:r>
                        <a:rPr lang="en-US" dirty="0" err="1" smtClean="0"/>
                        <a:t>saat</a:t>
                      </a:r>
                      <a:r>
                        <a:rPr lang="en-US" dirty="0" smtClean="0"/>
                        <a:t> </a:t>
                      </a:r>
                      <a:r>
                        <a:rPr lang="en-US" dirty="0" err="1" smtClean="0"/>
                        <a:t>berfikir</a:t>
                      </a:r>
                      <a:r>
                        <a:rPr lang="en-US" dirty="0" smtClean="0"/>
                        <a:t> </a:t>
                      </a:r>
                      <a:r>
                        <a:rPr lang="en-US" dirty="0" err="1" smtClean="0"/>
                        <a:t>dan</a:t>
                      </a:r>
                      <a:r>
                        <a:rPr lang="en-US" dirty="0" smtClean="0"/>
                        <a:t> </a:t>
                      </a:r>
                      <a:r>
                        <a:rPr lang="en-US" dirty="0" err="1" smtClean="0"/>
                        <a:t>mengingat</a:t>
                      </a:r>
                      <a:r>
                        <a:rPr lang="en-US" dirty="0" smtClean="0"/>
                        <a:t> </a:t>
                      </a:r>
                      <a:endParaRPr lang="en-US" dirty="0"/>
                    </a:p>
                  </a:txBody>
                  <a:tcPr>
                    <a:solidFill>
                      <a:schemeClr val="bg1"/>
                    </a:solidFill>
                  </a:tcPr>
                </a:tc>
              </a:tr>
              <a:tr h="463422">
                <a:tc>
                  <a:txBody>
                    <a:bodyPr/>
                    <a:lstStyle/>
                    <a:p>
                      <a:pPr marL="342900" indent="-342900">
                        <a:buFont typeface="+mj-lt"/>
                        <a:buNone/>
                      </a:pPr>
                      <a:r>
                        <a:rPr lang="en-US" dirty="0" smtClean="0"/>
                        <a:t>10. </a:t>
                      </a:r>
                      <a:r>
                        <a:rPr lang="en-US" dirty="0" err="1" smtClean="0"/>
                        <a:t>Menyukai</a:t>
                      </a:r>
                      <a:r>
                        <a:rPr lang="en-US" dirty="0" smtClean="0"/>
                        <a:t> </a:t>
                      </a:r>
                      <a:r>
                        <a:rPr lang="en-US" dirty="0" err="1" smtClean="0"/>
                        <a:t>bicara</a:t>
                      </a:r>
                      <a:r>
                        <a:rPr lang="en-US" dirty="0" smtClean="0"/>
                        <a:t> </a:t>
                      </a:r>
                      <a:r>
                        <a:rPr lang="en-US" dirty="0" err="1" smtClean="0"/>
                        <a:t>dan</a:t>
                      </a:r>
                      <a:r>
                        <a:rPr lang="en-US" dirty="0" smtClean="0"/>
                        <a:t> </a:t>
                      </a:r>
                      <a:r>
                        <a:rPr lang="en-US" dirty="0" err="1" smtClean="0"/>
                        <a:t>menulis</a:t>
                      </a:r>
                      <a:endParaRPr lang="en-US" dirty="0"/>
                    </a:p>
                  </a:txBody>
                  <a:tcPr>
                    <a:solidFill>
                      <a:schemeClr val="bg1"/>
                    </a:solidFill>
                  </a:tcPr>
                </a:tc>
                <a:tc>
                  <a:txBody>
                    <a:bodyPr/>
                    <a:lstStyle/>
                    <a:p>
                      <a:pPr marL="342900" indent="-342900">
                        <a:buFont typeface="+mj-lt"/>
                        <a:buNone/>
                      </a:pPr>
                      <a:r>
                        <a:rPr lang="en-US" dirty="0" smtClean="0"/>
                        <a:t>10. </a:t>
                      </a:r>
                      <a:r>
                        <a:rPr lang="en-US" dirty="0" err="1" smtClean="0"/>
                        <a:t>Menyukai</a:t>
                      </a:r>
                      <a:r>
                        <a:rPr lang="en-US" dirty="0" smtClean="0"/>
                        <a:t> </a:t>
                      </a:r>
                      <a:r>
                        <a:rPr lang="en-US" dirty="0" err="1" smtClean="0"/>
                        <a:t>gambar</a:t>
                      </a:r>
                      <a:r>
                        <a:rPr lang="en-US" dirty="0" smtClean="0"/>
                        <a:t> </a:t>
                      </a:r>
                      <a:r>
                        <a:rPr lang="en-US" dirty="0" err="1" smtClean="0"/>
                        <a:t>dan</a:t>
                      </a:r>
                      <a:r>
                        <a:rPr lang="en-US" dirty="0" smtClean="0"/>
                        <a:t> </a:t>
                      </a:r>
                      <a:r>
                        <a:rPr lang="en-US" dirty="0" err="1" smtClean="0"/>
                        <a:t>objek</a:t>
                      </a:r>
                      <a:r>
                        <a:rPr lang="en-US" dirty="0" smtClean="0"/>
                        <a:t> </a:t>
                      </a:r>
                      <a:r>
                        <a:rPr lang="en-US" dirty="0" err="1" smtClean="0"/>
                        <a:t>bergerak</a:t>
                      </a:r>
                      <a:endParaRPr lang="en-US" dirty="0"/>
                    </a:p>
                  </a:txBody>
                  <a:tcPr>
                    <a:solidFill>
                      <a:schemeClr val="bg1"/>
                    </a:solidFill>
                  </a:tcPr>
                </a:tc>
              </a:tr>
              <a:tr h="463422">
                <a:tc>
                  <a:txBody>
                    <a:bodyPr/>
                    <a:lstStyle/>
                    <a:p>
                      <a:pPr marL="342900" indent="-342900">
                        <a:buFont typeface="+mj-lt"/>
                        <a:buNone/>
                      </a:pPr>
                      <a:r>
                        <a:rPr lang="en-US" dirty="0" smtClean="0"/>
                        <a:t>11. </a:t>
                      </a:r>
                      <a:r>
                        <a:rPr lang="en-US" dirty="0" err="1" smtClean="0"/>
                        <a:t>Menyukai</a:t>
                      </a:r>
                      <a:r>
                        <a:rPr lang="en-US" dirty="0" smtClean="0"/>
                        <a:t> </a:t>
                      </a:r>
                      <a:r>
                        <a:rPr lang="en-US" dirty="0" err="1" smtClean="0"/>
                        <a:t>tes</a:t>
                      </a:r>
                      <a:r>
                        <a:rPr lang="en-US" dirty="0" smtClean="0"/>
                        <a:t> </a:t>
                      </a:r>
                      <a:r>
                        <a:rPr lang="en-US" dirty="0" err="1" smtClean="0"/>
                        <a:t>pilihan</a:t>
                      </a:r>
                      <a:r>
                        <a:rPr lang="en-US" baseline="0" dirty="0" smtClean="0"/>
                        <a:t> </a:t>
                      </a:r>
                      <a:r>
                        <a:rPr lang="en-US" baseline="0" dirty="0" err="1" smtClean="0"/>
                        <a:t>ganda</a:t>
                      </a:r>
                      <a:endParaRPr lang="en-US" dirty="0"/>
                    </a:p>
                  </a:txBody>
                  <a:tcPr>
                    <a:solidFill>
                      <a:schemeClr val="bg1"/>
                    </a:solidFill>
                  </a:tcPr>
                </a:tc>
                <a:tc>
                  <a:txBody>
                    <a:bodyPr/>
                    <a:lstStyle/>
                    <a:p>
                      <a:pPr marL="342900" indent="-342900">
                        <a:buFont typeface="+mj-lt"/>
                        <a:buNone/>
                      </a:pPr>
                      <a:r>
                        <a:rPr lang="en-US" dirty="0" smtClean="0"/>
                        <a:t>11. </a:t>
                      </a:r>
                      <a:r>
                        <a:rPr lang="en-US" dirty="0" err="1" smtClean="0"/>
                        <a:t>Menyukai</a:t>
                      </a:r>
                      <a:r>
                        <a:rPr lang="en-US" dirty="0" smtClean="0"/>
                        <a:t> </a:t>
                      </a:r>
                      <a:r>
                        <a:rPr lang="en-US" dirty="0" err="1" smtClean="0"/>
                        <a:t>pertanyaan</a:t>
                      </a:r>
                      <a:r>
                        <a:rPr lang="en-US" dirty="0" smtClean="0"/>
                        <a:t> </a:t>
                      </a:r>
                      <a:r>
                        <a:rPr lang="en-US" dirty="0" err="1" smtClean="0"/>
                        <a:t>terbuka</a:t>
                      </a:r>
                      <a:endParaRPr lang="en-US" dirty="0"/>
                    </a:p>
                  </a:txBody>
                  <a:tcPr>
                    <a:solidFill>
                      <a:schemeClr val="bg1"/>
                    </a:solidFill>
                  </a:tcPr>
                </a:tc>
              </a:tr>
              <a:tr h="463422">
                <a:tc>
                  <a:txBody>
                    <a:bodyPr/>
                    <a:lstStyle/>
                    <a:p>
                      <a:pPr marL="342900" indent="-342900">
                        <a:buFont typeface="+mj-lt"/>
                        <a:buNone/>
                      </a:pPr>
                      <a:r>
                        <a:rPr lang="en-US" dirty="0" smtClean="0"/>
                        <a:t>12.</a:t>
                      </a:r>
                      <a:r>
                        <a:rPr lang="en-US" baseline="0" dirty="0" smtClean="0"/>
                        <a:t> </a:t>
                      </a:r>
                      <a:r>
                        <a:rPr lang="en-US" baseline="0" dirty="0" err="1" smtClean="0"/>
                        <a:t>Mengontrol</a:t>
                      </a:r>
                      <a:r>
                        <a:rPr lang="en-US" baseline="0" dirty="0" smtClean="0"/>
                        <a:t> </a:t>
                      </a:r>
                      <a:r>
                        <a:rPr lang="en-US" baseline="0" dirty="0" err="1" smtClean="0"/>
                        <a:t>perasaan</a:t>
                      </a:r>
                      <a:endParaRPr lang="en-US" dirty="0"/>
                    </a:p>
                  </a:txBody>
                  <a:tcPr>
                    <a:solidFill>
                      <a:schemeClr val="bg1"/>
                    </a:solidFill>
                  </a:tcPr>
                </a:tc>
                <a:tc>
                  <a:txBody>
                    <a:bodyPr/>
                    <a:lstStyle/>
                    <a:p>
                      <a:r>
                        <a:rPr lang="en-US" dirty="0" smtClean="0"/>
                        <a:t>12. </a:t>
                      </a:r>
                      <a:r>
                        <a:rPr lang="en-US" dirty="0" err="1" smtClean="0"/>
                        <a:t>Lebih</a:t>
                      </a:r>
                      <a:r>
                        <a:rPr lang="en-US" dirty="0" smtClean="0"/>
                        <a:t> </a:t>
                      </a:r>
                      <a:r>
                        <a:rPr lang="en-US" dirty="0" err="1" smtClean="0"/>
                        <a:t>bebas</a:t>
                      </a:r>
                      <a:r>
                        <a:rPr lang="en-US" dirty="0" smtClean="0"/>
                        <a:t> </a:t>
                      </a:r>
                      <a:r>
                        <a:rPr lang="en-US" dirty="0" err="1" smtClean="0"/>
                        <a:t>dengan</a:t>
                      </a:r>
                      <a:r>
                        <a:rPr lang="en-US" dirty="0" smtClean="0"/>
                        <a:t> </a:t>
                      </a:r>
                      <a:r>
                        <a:rPr lang="en-US" dirty="0" err="1" smtClean="0"/>
                        <a:t>perasaan</a:t>
                      </a:r>
                      <a:endParaRPr lang="en-US" dirty="0"/>
                    </a:p>
                  </a:txBody>
                  <a:tcPr>
                    <a:solidFill>
                      <a:schemeClr val="bg1"/>
                    </a:solidFill>
                  </a:tcPr>
                </a:tc>
              </a:tr>
              <a:tr h="463422">
                <a:tc>
                  <a:txBody>
                    <a:bodyPr/>
                    <a:lstStyle/>
                    <a:p>
                      <a:pPr marL="342900" indent="-342900">
                        <a:buFont typeface="+mj-lt"/>
                        <a:buNone/>
                      </a:pPr>
                      <a:r>
                        <a:rPr lang="en-US" dirty="0" smtClean="0"/>
                        <a:t>13. </a:t>
                      </a:r>
                      <a:r>
                        <a:rPr lang="en-US" dirty="0" err="1" smtClean="0"/>
                        <a:t>Tak</a:t>
                      </a:r>
                      <a:r>
                        <a:rPr lang="en-US" dirty="0" smtClean="0"/>
                        <a:t> </a:t>
                      </a:r>
                      <a:r>
                        <a:rPr lang="en-US" dirty="0" err="1" smtClean="0"/>
                        <a:t>pintar</a:t>
                      </a:r>
                      <a:r>
                        <a:rPr lang="en-US" dirty="0" smtClean="0"/>
                        <a:t> </a:t>
                      </a:r>
                      <a:r>
                        <a:rPr lang="en-US" dirty="0" err="1" smtClean="0"/>
                        <a:t>menafsir</a:t>
                      </a:r>
                      <a:r>
                        <a:rPr lang="en-US" dirty="0" smtClean="0"/>
                        <a:t> </a:t>
                      </a:r>
                      <a:r>
                        <a:rPr lang="en-US" dirty="0" err="1" smtClean="0"/>
                        <a:t>bahasa</a:t>
                      </a:r>
                      <a:r>
                        <a:rPr lang="en-US" dirty="0" smtClean="0"/>
                        <a:t> </a:t>
                      </a:r>
                      <a:r>
                        <a:rPr lang="en-US" dirty="0" err="1" smtClean="0"/>
                        <a:t>tubuh</a:t>
                      </a:r>
                      <a:endParaRPr lang="en-US"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 </a:t>
                      </a:r>
                      <a:r>
                        <a:rPr lang="en-US" dirty="0" err="1" smtClean="0"/>
                        <a:t>Pintar</a:t>
                      </a:r>
                      <a:r>
                        <a:rPr lang="en-US" dirty="0" smtClean="0"/>
                        <a:t> </a:t>
                      </a:r>
                      <a:r>
                        <a:rPr lang="en-US" dirty="0" err="1" smtClean="0"/>
                        <a:t>menafsir</a:t>
                      </a:r>
                      <a:r>
                        <a:rPr lang="en-US" dirty="0" smtClean="0"/>
                        <a:t> </a:t>
                      </a:r>
                      <a:r>
                        <a:rPr lang="en-US" dirty="0" err="1" smtClean="0"/>
                        <a:t>bahasa</a:t>
                      </a:r>
                      <a:r>
                        <a:rPr lang="en-US" dirty="0" smtClean="0"/>
                        <a:t> </a:t>
                      </a:r>
                      <a:r>
                        <a:rPr lang="en-US" dirty="0" err="1" smtClean="0"/>
                        <a:t>tubuh</a:t>
                      </a:r>
                      <a:endParaRPr lang="en-US" dirty="0" smtClean="0"/>
                    </a:p>
                  </a:txBody>
                  <a:tcPr>
                    <a:solidFill>
                      <a:schemeClr val="bg1"/>
                    </a:solidFill>
                  </a:tcPr>
                </a:tc>
              </a:tr>
              <a:tr h="463422">
                <a:tc>
                  <a:txBody>
                    <a:bodyPr/>
                    <a:lstStyle/>
                    <a:p>
                      <a:pPr marL="342900" indent="-342900">
                        <a:buFont typeface="+mj-lt"/>
                        <a:buNone/>
                      </a:pPr>
                      <a:r>
                        <a:rPr lang="en-US" dirty="0" smtClean="0"/>
                        <a:t>14. </a:t>
                      </a:r>
                      <a:r>
                        <a:rPr lang="en-US" dirty="0" err="1" smtClean="0"/>
                        <a:t>Jarang</a:t>
                      </a:r>
                      <a:r>
                        <a:rPr lang="en-US" dirty="0" smtClean="0"/>
                        <a:t> </a:t>
                      </a:r>
                      <a:r>
                        <a:rPr lang="en-US" dirty="0" err="1" smtClean="0"/>
                        <a:t>menggunakan</a:t>
                      </a:r>
                      <a:r>
                        <a:rPr lang="en-US" dirty="0" smtClean="0"/>
                        <a:t> </a:t>
                      </a:r>
                      <a:r>
                        <a:rPr lang="en-US" dirty="0" err="1" smtClean="0"/>
                        <a:t>metafora</a:t>
                      </a:r>
                      <a:endParaRPr lang="en-US" dirty="0"/>
                    </a:p>
                  </a:txBody>
                  <a:tcPr>
                    <a:solidFill>
                      <a:schemeClr val="bg1"/>
                    </a:solidFill>
                  </a:tcPr>
                </a:tc>
                <a:tc>
                  <a:txBody>
                    <a:bodyPr/>
                    <a:lstStyle/>
                    <a:p>
                      <a:r>
                        <a:rPr lang="en-US" dirty="0" smtClean="0"/>
                        <a:t>14. </a:t>
                      </a:r>
                      <a:r>
                        <a:rPr lang="en-US" dirty="0" err="1" smtClean="0"/>
                        <a:t>Sering</a:t>
                      </a:r>
                      <a:r>
                        <a:rPr lang="en-US" dirty="0" smtClean="0"/>
                        <a:t> </a:t>
                      </a:r>
                      <a:r>
                        <a:rPr lang="en-US" dirty="0" err="1" smtClean="0"/>
                        <a:t>menggunakan</a:t>
                      </a:r>
                      <a:r>
                        <a:rPr lang="en-US" dirty="0" smtClean="0"/>
                        <a:t> </a:t>
                      </a:r>
                      <a:r>
                        <a:rPr lang="en-US" dirty="0" err="1" smtClean="0"/>
                        <a:t>metafora</a:t>
                      </a:r>
                      <a:endParaRPr lang="en-US" dirty="0"/>
                    </a:p>
                  </a:txBody>
                  <a:tcPr>
                    <a:solidFill>
                      <a:schemeClr val="bg1"/>
                    </a:solidFill>
                  </a:tcPr>
                </a:tc>
              </a:tr>
              <a:tr h="810989">
                <a:tc>
                  <a:txBody>
                    <a:bodyPr/>
                    <a:lstStyle/>
                    <a:p>
                      <a:pPr marL="342900" indent="-342900">
                        <a:buFont typeface="+mj-lt"/>
                        <a:buNone/>
                      </a:pPr>
                      <a:r>
                        <a:rPr lang="en-US" dirty="0" smtClean="0"/>
                        <a:t>15. </a:t>
                      </a:r>
                      <a:r>
                        <a:rPr lang="en-US" dirty="0" err="1" smtClean="0"/>
                        <a:t>Condong</a:t>
                      </a:r>
                      <a:r>
                        <a:rPr lang="en-US" dirty="0" smtClean="0"/>
                        <a:t> pd </a:t>
                      </a:r>
                      <a:r>
                        <a:rPr lang="en-US" dirty="0" err="1" smtClean="0"/>
                        <a:t>pemecahan</a:t>
                      </a:r>
                      <a:r>
                        <a:rPr lang="en-US" baseline="0" dirty="0" smtClean="0"/>
                        <a:t> </a:t>
                      </a:r>
                      <a:r>
                        <a:rPr lang="en-US" baseline="0" dirty="0" err="1" smtClean="0"/>
                        <a:t>masalah</a:t>
                      </a:r>
                      <a:r>
                        <a:rPr lang="en-US" baseline="0" dirty="0" smtClean="0"/>
                        <a:t> </a:t>
                      </a:r>
                      <a:r>
                        <a:rPr lang="en-US" baseline="0" dirty="0" err="1" smtClean="0"/>
                        <a:t>scr</a:t>
                      </a:r>
                      <a:r>
                        <a:rPr lang="en-US" baseline="0" dirty="0" smtClean="0"/>
                        <a:t> </a:t>
                      </a:r>
                      <a:r>
                        <a:rPr lang="en-US" baseline="0" dirty="0" err="1" smtClean="0"/>
                        <a:t>logis</a:t>
                      </a:r>
                      <a:endParaRPr lang="en-US" dirty="0"/>
                    </a:p>
                  </a:txBody>
                  <a:tcPr>
                    <a:solidFill>
                      <a:schemeClr val="bg1"/>
                    </a:solidFill>
                  </a:tcPr>
                </a:tc>
                <a:tc>
                  <a:txBody>
                    <a:bodyPr/>
                    <a:lstStyle/>
                    <a:p>
                      <a:r>
                        <a:rPr lang="en-US" dirty="0" smtClean="0"/>
                        <a:t>15. </a:t>
                      </a:r>
                      <a:r>
                        <a:rPr lang="en-US" dirty="0" err="1" smtClean="0"/>
                        <a:t>Condong</a:t>
                      </a:r>
                      <a:r>
                        <a:rPr lang="en-US" dirty="0" smtClean="0"/>
                        <a:t> pd </a:t>
                      </a:r>
                      <a:r>
                        <a:rPr lang="en-US" dirty="0" err="1" smtClean="0"/>
                        <a:t>pemecahan</a:t>
                      </a:r>
                      <a:r>
                        <a:rPr lang="en-US" baseline="0" dirty="0" smtClean="0"/>
                        <a:t> </a:t>
                      </a:r>
                      <a:r>
                        <a:rPr lang="en-US" baseline="0" dirty="0" err="1" smtClean="0"/>
                        <a:t>masalah</a:t>
                      </a:r>
                      <a:r>
                        <a:rPr lang="en-US" baseline="0" dirty="0" smtClean="0"/>
                        <a:t> </a:t>
                      </a:r>
                      <a:r>
                        <a:rPr lang="en-US" baseline="0" dirty="0" err="1" smtClean="0"/>
                        <a:t>scr</a:t>
                      </a:r>
                      <a:r>
                        <a:rPr lang="en-US" baseline="0" dirty="0" smtClean="0"/>
                        <a:t> </a:t>
                      </a:r>
                      <a:r>
                        <a:rPr lang="en-US" baseline="0" dirty="0" err="1" smtClean="0"/>
                        <a:t>intuitif</a:t>
                      </a:r>
                      <a:endParaRPr lang="en-US" dirty="0"/>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00066"/>
          </a:xfrm>
        </p:spPr>
        <p:txBody>
          <a:bodyPr>
            <a:normAutofit fontScale="90000"/>
          </a:bodyPr>
          <a:lstStyle/>
          <a:p>
            <a:r>
              <a:rPr lang="en-US" dirty="0" smtClean="0"/>
              <a:t>Universal </a:t>
            </a:r>
            <a:r>
              <a:rPr lang="en-US" dirty="0" err="1" smtClean="0"/>
              <a:t>Bahasa</a:t>
            </a:r>
            <a:endParaRPr lang="en-US" dirty="0"/>
          </a:p>
        </p:txBody>
      </p:sp>
      <p:sp>
        <p:nvSpPr>
          <p:cNvPr id="3" name="Content Placeholder 2"/>
          <p:cNvSpPr>
            <a:spLocks noGrp="1"/>
          </p:cNvSpPr>
          <p:nvPr>
            <p:ph idx="1"/>
          </p:nvPr>
        </p:nvSpPr>
        <p:spPr>
          <a:xfrm>
            <a:off x="0" y="1071546"/>
            <a:ext cx="9144000" cy="5786454"/>
          </a:xfrm>
        </p:spPr>
        <p:txBody>
          <a:bodyPr/>
          <a:lstStyle/>
          <a:p>
            <a:r>
              <a:rPr lang="en-US" dirty="0" smtClean="0"/>
              <a:t>Greenberg (1963) universal </a:t>
            </a:r>
            <a:r>
              <a:rPr lang="en-US" dirty="0" err="1" smtClean="0"/>
              <a:t>bahasa</a:t>
            </a:r>
            <a:r>
              <a:rPr lang="en-US" dirty="0" smtClean="0"/>
              <a:t> </a:t>
            </a:r>
            <a:r>
              <a:rPr lang="en-US" dirty="0" err="1" smtClean="0"/>
              <a:t>ada</a:t>
            </a:r>
            <a:r>
              <a:rPr lang="en-US" dirty="0" smtClean="0"/>
              <a:t> </a:t>
            </a:r>
            <a:r>
              <a:rPr lang="en-US" dirty="0" err="1" smtClean="0"/>
              <a:t>fitur-fitur</a:t>
            </a:r>
            <a:r>
              <a:rPr lang="en-US" dirty="0" smtClean="0"/>
              <a:t> </a:t>
            </a:r>
            <a:r>
              <a:rPr lang="en-US" dirty="0" err="1" smtClean="0"/>
              <a:t>kebanyakan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fitur-fitur</a:t>
            </a:r>
            <a:r>
              <a:rPr lang="en-US" dirty="0" smtClean="0"/>
              <a:t> </a:t>
            </a:r>
            <a:r>
              <a:rPr lang="en-US" dirty="0" err="1" smtClean="0"/>
              <a:t>pada</a:t>
            </a:r>
            <a:r>
              <a:rPr lang="en-US" dirty="0" smtClean="0"/>
              <a:t> </a:t>
            </a:r>
            <a:r>
              <a:rPr lang="en-US" dirty="0" err="1" smtClean="0"/>
              <a:t>beberapa</a:t>
            </a:r>
            <a:r>
              <a:rPr lang="en-US" dirty="0" smtClean="0"/>
              <a:t> </a:t>
            </a:r>
            <a:r>
              <a:rPr lang="en-US" dirty="0" err="1" smtClean="0"/>
              <a:t>bahasa</a:t>
            </a:r>
            <a:r>
              <a:rPr lang="en-US" dirty="0" smtClean="0"/>
              <a:t>, universal </a:t>
            </a:r>
            <a:r>
              <a:rPr lang="en-US" dirty="0" err="1" smtClean="0"/>
              <a:t>bahasa</a:t>
            </a:r>
            <a:r>
              <a:rPr lang="en-US" dirty="0" smtClean="0"/>
              <a:t> </a:t>
            </a:r>
            <a:r>
              <a:rPr lang="en-US" dirty="0" err="1" smtClean="0"/>
              <a:t>bersifat</a:t>
            </a:r>
            <a:r>
              <a:rPr lang="en-US" dirty="0" smtClean="0"/>
              <a:t> </a:t>
            </a:r>
            <a:r>
              <a:rPr lang="en-US" dirty="0" err="1" smtClean="0"/>
              <a:t>relatif</a:t>
            </a:r>
            <a:r>
              <a:rPr lang="en-US" dirty="0" smtClean="0"/>
              <a:t> </a:t>
            </a:r>
            <a:r>
              <a:rPr lang="en-US" dirty="0" err="1" smtClean="0"/>
              <a:t>tidak</a:t>
            </a:r>
            <a:r>
              <a:rPr lang="en-US" dirty="0" smtClean="0"/>
              <a:t> </a:t>
            </a:r>
            <a:r>
              <a:rPr lang="en-US" dirty="0" err="1" smtClean="0"/>
              <a:t>absolut</a:t>
            </a:r>
            <a:endParaRPr lang="en-US" dirty="0" smtClean="0"/>
          </a:p>
          <a:p>
            <a:r>
              <a:rPr lang="en-US" dirty="0" err="1" smtClean="0"/>
              <a:t>Comrie</a:t>
            </a:r>
            <a:r>
              <a:rPr lang="en-US" dirty="0" smtClean="0"/>
              <a:t>  </a:t>
            </a:r>
            <a:r>
              <a:rPr lang="en-US" dirty="0" err="1" smtClean="0"/>
              <a:t>meneliti</a:t>
            </a:r>
            <a:r>
              <a:rPr lang="en-US" dirty="0" smtClean="0"/>
              <a:t> universal </a:t>
            </a:r>
            <a:r>
              <a:rPr lang="en-US" dirty="0" err="1" smtClean="0"/>
              <a:t>bahasa</a:t>
            </a:r>
            <a:r>
              <a:rPr lang="en-US" dirty="0" smtClean="0"/>
              <a:t>:</a:t>
            </a:r>
          </a:p>
          <a:p>
            <a:pPr>
              <a:buNone/>
            </a:pPr>
            <a:endParaRPr lang="en-US" dirty="0"/>
          </a:p>
        </p:txBody>
      </p:sp>
      <p:sp>
        <p:nvSpPr>
          <p:cNvPr id="4" name="Rectangle 3"/>
          <p:cNvSpPr/>
          <p:nvPr/>
        </p:nvSpPr>
        <p:spPr>
          <a:xfrm>
            <a:off x="2857488" y="2928934"/>
            <a:ext cx="235745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Universal</a:t>
            </a:r>
            <a:endParaRPr lang="en-US" sz="3200" dirty="0"/>
          </a:p>
        </p:txBody>
      </p:sp>
      <p:sp>
        <p:nvSpPr>
          <p:cNvPr id="5" name="Rectangle 4"/>
          <p:cNvSpPr/>
          <p:nvPr/>
        </p:nvSpPr>
        <p:spPr>
          <a:xfrm>
            <a:off x="5357818" y="4286256"/>
            <a:ext cx="2857520"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Tendensius</a:t>
            </a:r>
            <a:endParaRPr lang="en-US" sz="3200" dirty="0"/>
          </a:p>
        </p:txBody>
      </p:sp>
      <p:sp>
        <p:nvSpPr>
          <p:cNvPr id="6" name="Rectangle 5"/>
          <p:cNvSpPr/>
          <p:nvPr/>
        </p:nvSpPr>
        <p:spPr>
          <a:xfrm>
            <a:off x="1142976" y="4286256"/>
            <a:ext cx="185738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Absolut</a:t>
            </a:r>
            <a:endParaRPr lang="en-US" sz="3200" dirty="0"/>
          </a:p>
        </p:txBody>
      </p:sp>
      <p:sp>
        <p:nvSpPr>
          <p:cNvPr id="9" name="Rectangle 8"/>
          <p:cNvSpPr/>
          <p:nvPr/>
        </p:nvSpPr>
        <p:spPr>
          <a:xfrm>
            <a:off x="2500298" y="5786454"/>
            <a:ext cx="2071702" cy="1071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Implikasional</a:t>
            </a:r>
            <a:endParaRPr lang="en-US" sz="2400" dirty="0"/>
          </a:p>
        </p:txBody>
      </p:sp>
      <p:sp>
        <p:nvSpPr>
          <p:cNvPr id="10" name="Rectangle 9"/>
          <p:cNvSpPr/>
          <p:nvPr/>
        </p:nvSpPr>
        <p:spPr>
          <a:xfrm>
            <a:off x="214282" y="5786454"/>
            <a:ext cx="2214578" cy="1071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Non-</a:t>
            </a:r>
            <a:r>
              <a:rPr lang="en-US" sz="2400" dirty="0" err="1" smtClean="0"/>
              <a:t>implikasional</a:t>
            </a:r>
            <a:endParaRPr lang="en-US" sz="2400" dirty="0"/>
          </a:p>
        </p:txBody>
      </p:sp>
      <p:sp>
        <p:nvSpPr>
          <p:cNvPr id="11" name="Rectangle 10"/>
          <p:cNvSpPr/>
          <p:nvPr/>
        </p:nvSpPr>
        <p:spPr>
          <a:xfrm>
            <a:off x="4714876" y="5786454"/>
            <a:ext cx="2143140" cy="1071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Non-</a:t>
            </a:r>
            <a:r>
              <a:rPr lang="en-US" sz="2400" dirty="0" err="1" smtClean="0"/>
              <a:t>implikasional</a:t>
            </a:r>
            <a:endParaRPr lang="en-US" sz="2400" dirty="0"/>
          </a:p>
        </p:txBody>
      </p:sp>
      <p:sp>
        <p:nvSpPr>
          <p:cNvPr id="12" name="Rectangle 11"/>
          <p:cNvSpPr/>
          <p:nvPr/>
        </p:nvSpPr>
        <p:spPr>
          <a:xfrm>
            <a:off x="6929454" y="5786454"/>
            <a:ext cx="2000264" cy="10715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Implikasional</a:t>
            </a:r>
            <a:endParaRPr lang="en-US" sz="2400" dirty="0"/>
          </a:p>
        </p:txBody>
      </p:sp>
      <p:sp>
        <p:nvSpPr>
          <p:cNvPr id="14" name="Right Brace 13"/>
          <p:cNvSpPr/>
          <p:nvPr/>
        </p:nvSpPr>
        <p:spPr>
          <a:xfrm rot="5400000" flipH="1" flipV="1">
            <a:off x="3910723" y="1263509"/>
            <a:ext cx="679609" cy="5188237"/>
          </a:xfrm>
          <a:prstGeom prst="rightBrace">
            <a:avLst>
              <a:gd name="adj1" fmla="val 8333"/>
              <a:gd name="adj2" fmla="val 516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ight Brace 14"/>
          <p:cNvSpPr/>
          <p:nvPr/>
        </p:nvSpPr>
        <p:spPr>
          <a:xfrm rot="5400000" flipH="1" flipV="1">
            <a:off x="6393668" y="4107662"/>
            <a:ext cx="714382" cy="2500330"/>
          </a:xfrm>
          <a:prstGeom prst="rightBrace">
            <a:avLst>
              <a:gd name="adj1" fmla="val 8333"/>
              <a:gd name="adj2" fmla="val 516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e 15"/>
          <p:cNvSpPr/>
          <p:nvPr/>
        </p:nvSpPr>
        <p:spPr>
          <a:xfrm rot="5400000" flipH="1" flipV="1">
            <a:off x="1607324" y="4107660"/>
            <a:ext cx="714380" cy="2357455"/>
          </a:xfrm>
          <a:prstGeom prst="rightBrace">
            <a:avLst>
              <a:gd name="adj1" fmla="val 8333"/>
              <a:gd name="adj2" fmla="val 5168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id-ID" dirty="0"/>
          </a:p>
        </p:txBody>
      </p:sp>
      <p:sp>
        <p:nvSpPr>
          <p:cNvPr id="3" name="Content Placeholder 2"/>
          <p:cNvSpPr>
            <a:spLocks noGrp="1"/>
          </p:cNvSpPr>
          <p:nvPr>
            <p:ph idx="1"/>
          </p:nvPr>
        </p:nvSpPr>
        <p:spPr>
          <a:xfrm>
            <a:off x="0" y="357166"/>
            <a:ext cx="9144000" cy="6500834"/>
          </a:xfrm>
        </p:spPr>
        <p:txBody>
          <a:bodyPr>
            <a:normAutofit fontScale="85000" lnSpcReduction="10000"/>
          </a:bodyPr>
          <a:lstStyle/>
          <a:p>
            <a:pPr marL="514350" indent="-514350" algn="just">
              <a:buNone/>
            </a:pPr>
            <a:r>
              <a:rPr lang="id-ID" dirty="0" smtClean="0"/>
              <a:t>Pengertian bahasa</a:t>
            </a:r>
          </a:p>
          <a:p>
            <a:pPr marL="457200" indent="-457200">
              <a:buAutoNum type="alphaLcPeriod"/>
            </a:pPr>
            <a:r>
              <a:rPr lang="id-ID" dirty="0" smtClean="0"/>
              <a:t>Alat yang sistematis untuk  menyampaikan gagasan/ perasaan dengan memakai tanda-tanda, bunyi-bunyi , gestur,/ tanda-tanda yang disepakati yang mengandung makna yang dapat dipahami (International Dictionary of the English Language 1961)</a:t>
            </a:r>
          </a:p>
          <a:p>
            <a:pPr marL="457200" indent="-457200">
              <a:buAutoNum type="alphaLcPeriod"/>
            </a:pPr>
            <a:r>
              <a:rPr lang="id-ID" dirty="0" smtClean="0"/>
              <a:t>Sistem simbol vokal yang arbitrar yang memungkinkan semua orang dalam suatu kebudayaan tertentu/ orang lain yang mempelajari sistem kebudayaan iitu berkomunikasi/ berinteraksi (Finocchiaro, 1964)</a:t>
            </a:r>
          </a:p>
          <a:p>
            <a:pPr marL="514350" indent="-514350" algn="just">
              <a:buNone/>
            </a:pPr>
            <a:endParaRPr lang="id-ID" dirty="0" smtClean="0"/>
          </a:p>
          <a:p>
            <a:pPr marL="457200" indent="-457200">
              <a:buAutoNum type="alphaLcPeriod"/>
            </a:pPr>
            <a:r>
              <a:rPr lang="id-ID" dirty="0" smtClean="0"/>
              <a:t>Sistem lambang bunyi yang arbitrar yang dipergunakan oleh para anggota kelompok sosial untuk bekerja sama, berkomunikasi, dan mengidentifikasikan diri (Kridalaksana  1982)</a:t>
            </a:r>
          </a:p>
          <a:p>
            <a:pPr marL="457200" indent="-457200">
              <a:buAutoNum type="alphaLcPeriod"/>
            </a:pPr>
            <a:r>
              <a:rPr lang="id-ID" dirty="0" smtClean="0"/>
              <a:t>Sistem bunyi dan urutan bunyi vokal yang terstruktur yang digunakan dalam komunikasi interpersonal oleh sekelompok manusia dan secara lengkap digunakan untuk mengungkapkan sesuatu, peristiwa, dan proses yang terdapat di sekitar manusia (Carrol, 1961)</a:t>
            </a:r>
          </a:p>
          <a:p>
            <a:pPr marL="457200" indent="-457200">
              <a:buNone/>
            </a:pPr>
            <a:r>
              <a:rPr lang="id-ID" dirty="0" smtClean="0"/>
              <a:t>Bahasa adalah sistem lambang bunyi oral yang arbitrar yang dipergunakan oleh sekelompok manusia/ masyarakat sebagai alat komunikasi/ berinteraksi. </a:t>
            </a:r>
          </a:p>
          <a:p>
            <a:pPr>
              <a:buNone/>
            </a:pPr>
            <a:endParaRPr lang="id-ID" dirty="0" smtClean="0"/>
          </a:p>
          <a:p>
            <a:pPr marL="514350" indent="-514350" algn="just">
              <a:buNone/>
            </a:pPr>
            <a:endParaRPr lang="id-ID"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572560" cy="6215106"/>
          </a:xfrm>
        </p:spPr>
        <p:txBody>
          <a:bodyPr/>
          <a:lstStyle/>
          <a:p>
            <a:pPr>
              <a:buNone/>
            </a:pPr>
            <a:endParaRPr lang="id-ID" dirty="0"/>
          </a:p>
        </p:txBody>
      </p:sp>
      <p:sp>
        <p:nvSpPr>
          <p:cNvPr id="4" name="Pentagon 3"/>
          <p:cNvSpPr/>
          <p:nvPr/>
        </p:nvSpPr>
        <p:spPr>
          <a:xfrm>
            <a:off x="214282" y="500042"/>
            <a:ext cx="2143140"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b="1" dirty="0" smtClean="0"/>
              <a:t>Sistem</a:t>
            </a:r>
            <a:endParaRPr lang="id-ID" sz="3200" b="1" dirty="0"/>
          </a:p>
        </p:txBody>
      </p:sp>
      <p:sp>
        <p:nvSpPr>
          <p:cNvPr id="5" name="Oval 4"/>
          <p:cNvSpPr/>
          <p:nvPr/>
        </p:nvSpPr>
        <p:spPr>
          <a:xfrm>
            <a:off x="5715008" y="2357430"/>
            <a:ext cx="2714644" cy="37862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Pemakaian bahasa sebagai alat komunikasi  terikat/ terkukung oleh budaya yang berlaku</a:t>
            </a:r>
            <a:endParaRPr lang="id-ID" dirty="0"/>
          </a:p>
        </p:txBody>
      </p:sp>
      <p:sp>
        <p:nvSpPr>
          <p:cNvPr id="7" name="Pentagon 6"/>
          <p:cNvSpPr/>
          <p:nvPr/>
        </p:nvSpPr>
        <p:spPr>
          <a:xfrm>
            <a:off x="2500298" y="2428868"/>
            <a:ext cx="2714644" cy="12144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Bunyi-bunyi membentuk sistem; perpaduan bunyi ada aturan</a:t>
            </a:r>
            <a:endParaRPr lang="id-ID" dirty="0"/>
          </a:p>
        </p:txBody>
      </p:sp>
      <p:sp>
        <p:nvSpPr>
          <p:cNvPr id="8" name="Pentagon 7"/>
          <p:cNvSpPr/>
          <p:nvPr/>
        </p:nvSpPr>
        <p:spPr>
          <a:xfrm>
            <a:off x="2500298" y="3857628"/>
            <a:ext cx="3143272" cy="114300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Hierarkhis;  kelompok bunyi bentuk suku, kelompok suku bentuk kata</a:t>
            </a:r>
            <a:endParaRPr lang="id-ID" dirty="0"/>
          </a:p>
        </p:txBody>
      </p:sp>
      <p:sp>
        <p:nvSpPr>
          <p:cNvPr id="9" name="Pentagon 8"/>
          <p:cNvSpPr/>
          <p:nvPr/>
        </p:nvSpPr>
        <p:spPr>
          <a:xfrm>
            <a:off x="2500298" y="5214950"/>
            <a:ext cx="3000396" cy="1333041"/>
          </a:xfrm>
          <a:prstGeom prst="homePlate">
            <a:avLst>
              <a:gd name="adj" fmla="val 36621"/>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id-ID" dirty="0" smtClean="0"/>
              <a:t>Sistem dalam bahasa terdiri simbol, simbol lisan yang arbriter</a:t>
            </a:r>
            <a:endParaRPr lang="id-ID" dirty="0"/>
          </a:p>
        </p:txBody>
      </p:sp>
      <p:sp>
        <p:nvSpPr>
          <p:cNvPr id="10" name="Down Arrow 9"/>
          <p:cNvSpPr/>
          <p:nvPr/>
        </p:nvSpPr>
        <p:spPr>
          <a:xfrm>
            <a:off x="5357818" y="4000504"/>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Down Arrow Callout 10"/>
          <p:cNvSpPr/>
          <p:nvPr/>
        </p:nvSpPr>
        <p:spPr>
          <a:xfrm>
            <a:off x="2428860" y="428604"/>
            <a:ext cx="3143272" cy="1928826"/>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Elemen + hubungan satu sama lain membentuk konstituen yang sifatnya hierarkis</a:t>
            </a:r>
          </a:p>
          <a:p>
            <a:pPr algn="ct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r>
              <a:rPr lang="id-ID" dirty="0" smtClean="0"/>
              <a:t>Ciri Khusus Bahasa</a:t>
            </a:r>
            <a:endParaRPr lang="id-ID" dirty="0"/>
          </a:p>
        </p:txBody>
      </p:sp>
      <p:graphicFrame>
        <p:nvGraphicFramePr>
          <p:cNvPr id="4" name="Content Placeholder 3"/>
          <p:cNvGraphicFramePr>
            <a:graphicFrameLocks noGrp="1"/>
          </p:cNvGraphicFramePr>
          <p:nvPr>
            <p:ph idx="1"/>
          </p:nvPr>
        </p:nvGraphicFramePr>
        <p:xfrm>
          <a:off x="457200" y="1357298"/>
          <a:ext cx="8229600" cy="5500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158715D6-8698-498A-91EE-22D84F16EEEF}"/>
                                            </p:graphicEl>
                                          </p:spTgt>
                                        </p:tgtEl>
                                        <p:attrNameLst>
                                          <p:attrName>style.visibility</p:attrName>
                                        </p:attrNameLst>
                                      </p:cBhvr>
                                      <p:to>
                                        <p:strVal val="visible"/>
                                      </p:to>
                                    </p:set>
                                    <p:animEffect transition="in" filter="fade">
                                      <p:cBhvr>
                                        <p:cTn id="7" dur="2000"/>
                                        <p:tgtEl>
                                          <p:spTgt spid="4">
                                            <p:graphicEl>
                                              <a:dgm id="{158715D6-8698-498A-91EE-22D84F16EEE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B5F5963-3FF8-45C7-931B-2A4337F46986}"/>
                                            </p:graphicEl>
                                          </p:spTgt>
                                        </p:tgtEl>
                                        <p:attrNameLst>
                                          <p:attrName>style.visibility</p:attrName>
                                        </p:attrNameLst>
                                      </p:cBhvr>
                                      <p:to>
                                        <p:strVal val="visible"/>
                                      </p:to>
                                    </p:set>
                                    <p:animEffect transition="in" filter="fade">
                                      <p:cBhvr>
                                        <p:cTn id="12" dur="2000"/>
                                        <p:tgtEl>
                                          <p:spTgt spid="4">
                                            <p:graphicEl>
                                              <a:dgm id="{0B5F5963-3FF8-45C7-931B-2A4337F4698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D5ED92C9-B507-497D-AEFA-CC7851B5FEFC}"/>
                                            </p:graphicEl>
                                          </p:spTgt>
                                        </p:tgtEl>
                                        <p:attrNameLst>
                                          <p:attrName>style.visibility</p:attrName>
                                        </p:attrNameLst>
                                      </p:cBhvr>
                                      <p:to>
                                        <p:strVal val="visible"/>
                                      </p:to>
                                    </p:set>
                                    <p:animEffect transition="in" filter="fade">
                                      <p:cBhvr>
                                        <p:cTn id="17" dur="2000"/>
                                        <p:tgtEl>
                                          <p:spTgt spid="4">
                                            <p:graphicEl>
                                              <a:dgm id="{D5ED92C9-B507-497D-AEFA-CC7851B5FEF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4153AB66-D84A-4E88-924A-C1F53C8ECE50}"/>
                                            </p:graphicEl>
                                          </p:spTgt>
                                        </p:tgtEl>
                                        <p:attrNameLst>
                                          <p:attrName>style.visibility</p:attrName>
                                        </p:attrNameLst>
                                      </p:cBhvr>
                                      <p:to>
                                        <p:strVal val="visible"/>
                                      </p:to>
                                    </p:set>
                                    <p:animEffect transition="in" filter="fade">
                                      <p:cBhvr>
                                        <p:cTn id="22" dur="2000"/>
                                        <p:tgtEl>
                                          <p:spTgt spid="4">
                                            <p:graphicEl>
                                              <a:dgm id="{4153AB66-D84A-4E88-924A-C1F53C8ECE5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56FDA64E-60B2-47D4-AB1A-E995A4750E66}"/>
                                            </p:graphicEl>
                                          </p:spTgt>
                                        </p:tgtEl>
                                        <p:attrNameLst>
                                          <p:attrName>style.visibility</p:attrName>
                                        </p:attrNameLst>
                                      </p:cBhvr>
                                      <p:to>
                                        <p:strVal val="visible"/>
                                      </p:to>
                                    </p:set>
                                    <p:animEffect transition="in" filter="fade">
                                      <p:cBhvr>
                                        <p:cTn id="27" dur="2000"/>
                                        <p:tgtEl>
                                          <p:spTgt spid="4">
                                            <p:graphicEl>
                                              <a:dgm id="{56FDA64E-60B2-47D4-AB1A-E995A4750E66}"/>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3A6445C9-6641-406A-8380-5FEFFFFB3797}"/>
                                            </p:graphicEl>
                                          </p:spTgt>
                                        </p:tgtEl>
                                        <p:attrNameLst>
                                          <p:attrName>style.visibility</p:attrName>
                                        </p:attrNameLst>
                                      </p:cBhvr>
                                      <p:to>
                                        <p:strVal val="visible"/>
                                      </p:to>
                                    </p:set>
                                    <p:animEffect transition="in" filter="fade">
                                      <p:cBhvr>
                                        <p:cTn id="32" dur="2000"/>
                                        <p:tgtEl>
                                          <p:spTgt spid="4">
                                            <p:graphicEl>
                                              <a:dgm id="{3A6445C9-6641-406A-8380-5FEFFFFB379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D44A6E9F-B726-4B1A-B2B8-644711B0BDF7}"/>
                                            </p:graphicEl>
                                          </p:spTgt>
                                        </p:tgtEl>
                                        <p:attrNameLst>
                                          <p:attrName>style.visibility</p:attrName>
                                        </p:attrNameLst>
                                      </p:cBhvr>
                                      <p:to>
                                        <p:strVal val="visible"/>
                                      </p:to>
                                    </p:set>
                                    <p:animEffect transition="in" filter="fade">
                                      <p:cBhvr>
                                        <p:cTn id="37" dur="2000"/>
                                        <p:tgtEl>
                                          <p:spTgt spid="4">
                                            <p:graphicEl>
                                              <a:dgm id="{D44A6E9F-B726-4B1A-B2B8-644711B0BDF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DD03AD6D-64CD-407E-9EB9-7D09D348230B}"/>
                                            </p:graphicEl>
                                          </p:spTgt>
                                        </p:tgtEl>
                                        <p:attrNameLst>
                                          <p:attrName>style.visibility</p:attrName>
                                        </p:attrNameLst>
                                      </p:cBhvr>
                                      <p:to>
                                        <p:strVal val="visible"/>
                                      </p:to>
                                    </p:set>
                                    <p:animEffect transition="in" filter="fade">
                                      <p:cBhvr>
                                        <p:cTn id="42" dur="2000"/>
                                        <p:tgtEl>
                                          <p:spTgt spid="4">
                                            <p:graphicEl>
                                              <a:dgm id="{DD03AD6D-64CD-407E-9EB9-7D09D348230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785794"/>
          <a:ext cx="8229600" cy="55388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7847C87-B7C4-43DE-BC8F-2373E368111D}"/>
                                            </p:graphicEl>
                                          </p:spTgt>
                                        </p:tgtEl>
                                        <p:attrNameLst>
                                          <p:attrName>style.visibility</p:attrName>
                                        </p:attrNameLst>
                                      </p:cBhvr>
                                      <p:to>
                                        <p:strVal val="visible"/>
                                      </p:to>
                                    </p:set>
                                    <p:animEffect transition="in" filter="fade">
                                      <p:cBhvr>
                                        <p:cTn id="7" dur="2000"/>
                                        <p:tgtEl>
                                          <p:spTgt spid="4">
                                            <p:graphicEl>
                                              <a:dgm id="{D7847C87-B7C4-43DE-BC8F-2373E368111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23018F57-521F-4BFE-8176-94B6EA2BFC37}"/>
                                            </p:graphicEl>
                                          </p:spTgt>
                                        </p:tgtEl>
                                        <p:attrNameLst>
                                          <p:attrName>style.visibility</p:attrName>
                                        </p:attrNameLst>
                                      </p:cBhvr>
                                      <p:to>
                                        <p:strVal val="visible"/>
                                      </p:to>
                                    </p:set>
                                    <p:animEffect transition="in" filter="fade">
                                      <p:cBhvr>
                                        <p:cTn id="12" dur="2000"/>
                                        <p:tgtEl>
                                          <p:spTgt spid="4">
                                            <p:graphicEl>
                                              <a:dgm id="{23018F57-521F-4BFE-8176-94B6EA2BFC3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FA0F6586-9571-4176-8F2F-6269AB7FA7D7}"/>
                                            </p:graphicEl>
                                          </p:spTgt>
                                        </p:tgtEl>
                                        <p:attrNameLst>
                                          <p:attrName>style.visibility</p:attrName>
                                        </p:attrNameLst>
                                      </p:cBhvr>
                                      <p:to>
                                        <p:strVal val="visible"/>
                                      </p:to>
                                    </p:set>
                                    <p:animEffect transition="in" filter="fade">
                                      <p:cBhvr>
                                        <p:cTn id="17" dur="2000"/>
                                        <p:tgtEl>
                                          <p:spTgt spid="4">
                                            <p:graphicEl>
                                              <a:dgm id="{FA0F6586-9571-4176-8F2F-6269AB7FA7D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63E9C6C9-277D-4163-8940-ED9746668FDC}"/>
                                            </p:graphicEl>
                                          </p:spTgt>
                                        </p:tgtEl>
                                        <p:attrNameLst>
                                          <p:attrName>style.visibility</p:attrName>
                                        </p:attrNameLst>
                                      </p:cBhvr>
                                      <p:to>
                                        <p:strVal val="visible"/>
                                      </p:to>
                                    </p:set>
                                    <p:animEffect transition="in" filter="fade">
                                      <p:cBhvr>
                                        <p:cTn id="22" dur="2000"/>
                                        <p:tgtEl>
                                          <p:spTgt spid="4">
                                            <p:graphicEl>
                                              <a:dgm id="{63E9C6C9-277D-4163-8940-ED9746668FD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0533D765-DE76-4207-BD6C-AA7BC427AC48}"/>
                                            </p:graphicEl>
                                          </p:spTgt>
                                        </p:tgtEl>
                                        <p:attrNameLst>
                                          <p:attrName>style.visibility</p:attrName>
                                        </p:attrNameLst>
                                      </p:cBhvr>
                                      <p:to>
                                        <p:strVal val="visible"/>
                                      </p:to>
                                    </p:set>
                                    <p:animEffect transition="in" filter="fade">
                                      <p:cBhvr>
                                        <p:cTn id="27" dur="2000"/>
                                        <p:tgtEl>
                                          <p:spTgt spid="4">
                                            <p:graphicEl>
                                              <a:dgm id="{0533D765-DE76-4207-BD6C-AA7BC427AC4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C8B30657-213A-4856-BCF1-7D22DA4AFFAF}"/>
                                            </p:graphicEl>
                                          </p:spTgt>
                                        </p:tgtEl>
                                        <p:attrNameLst>
                                          <p:attrName>style.visibility</p:attrName>
                                        </p:attrNameLst>
                                      </p:cBhvr>
                                      <p:to>
                                        <p:strVal val="visible"/>
                                      </p:to>
                                    </p:set>
                                    <p:animEffect transition="in" filter="fade">
                                      <p:cBhvr>
                                        <p:cTn id="32" dur="2000"/>
                                        <p:tgtEl>
                                          <p:spTgt spid="4">
                                            <p:graphicEl>
                                              <a:dgm id="{C8B30657-213A-4856-BCF1-7D22DA4AFFA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1956ED78-472E-4F33-ACC4-7B519B5033B9}"/>
                                            </p:graphicEl>
                                          </p:spTgt>
                                        </p:tgtEl>
                                        <p:attrNameLst>
                                          <p:attrName>style.visibility</p:attrName>
                                        </p:attrNameLst>
                                      </p:cBhvr>
                                      <p:to>
                                        <p:strVal val="visible"/>
                                      </p:to>
                                    </p:set>
                                    <p:animEffect transition="in" filter="fade">
                                      <p:cBhvr>
                                        <p:cTn id="37" dur="2000"/>
                                        <p:tgtEl>
                                          <p:spTgt spid="4">
                                            <p:graphicEl>
                                              <a:dgm id="{1956ED78-472E-4F33-ACC4-7B519B5033B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52EEE051-B8FE-4778-B7E4-F5B778711912}"/>
                                            </p:graphicEl>
                                          </p:spTgt>
                                        </p:tgtEl>
                                        <p:attrNameLst>
                                          <p:attrName>style.visibility</p:attrName>
                                        </p:attrNameLst>
                                      </p:cBhvr>
                                      <p:to>
                                        <p:strVal val="visible"/>
                                      </p:to>
                                    </p:set>
                                    <p:animEffect transition="in" filter="fade">
                                      <p:cBhvr>
                                        <p:cTn id="42" dur="2000"/>
                                        <p:tgtEl>
                                          <p:spTgt spid="4">
                                            <p:graphicEl>
                                              <a:dgm id="{52EEE051-B8FE-4778-B7E4-F5B77871191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Komponen Bahasa</a:t>
            </a:r>
            <a:endParaRPr lang="id-ID" dirty="0"/>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DFED4DC9-5222-44D0-AD47-E1AD940CADA5}"/>
                                            </p:graphicEl>
                                          </p:spTgt>
                                        </p:tgtEl>
                                        <p:attrNameLst>
                                          <p:attrName>style.visibility</p:attrName>
                                        </p:attrNameLst>
                                      </p:cBhvr>
                                      <p:to>
                                        <p:strVal val="visible"/>
                                      </p:to>
                                    </p:set>
                                    <p:animEffect transition="in" filter="wipe(down)">
                                      <p:cBhvr>
                                        <p:cTn id="7" dur="500"/>
                                        <p:tgtEl>
                                          <p:spTgt spid="4">
                                            <p:graphicEl>
                                              <a:dgm id="{DFED4DC9-5222-44D0-AD47-E1AD940CADA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279150B3-D4BF-4988-8299-1D23A3549C70}"/>
                                            </p:graphicEl>
                                          </p:spTgt>
                                        </p:tgtEl>
                                        <p:attrNameLst>
                                          <p:attrName>style.visibility</p:attrName>
                                        </p:attrNameLst>
                                      </p:cBhvr>
                                      <p:to>
                                        <p:strVal val="visible"/>
                                      </p:to>
                                    </p:set>
                                    <p:animEffect transition="in" filter="wipe(down)">
                                      <p:cBhvr>
                                        <p:cTn id="12" dur="500"/>
                                        <p:tgtEl>
                                          <p:spTgt spid="4">
                                            <p:graphicEl>
                                              <a:dgm id="{279150B3-D4BF-4988-8299-1D23A3549C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86F57E21-562B-4159-BDB2-12B75BDB7ACB}"/>
                                            </p:graphicEl>
                                          </p:spTgt>
                                        </p:tgtEl>
                                        <p:attrNameLst>
                                          <p:attrName>style.visibility</p:attrName>
                                        </p:attrNameLst>
                                      </p:cBhvr>
                                      <p:to>
                                        <p:strVal val="visible"/>
                                      </p:to>
                                    </p:set>
                                    <p:animEffect transition="in" filter="wipe(down)">
                                      <p:cBhvr>
                                        <p:cTn id="17" dur="500"/>
                                        <p:tgtEl>
                                          <p:spTgt spid="4">
                                            <p:graphicEl>
                                              <a:dgm id="{86F57E21-562B-4159-BDB2-12B75BDB7AC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5794"/>
          </a:xfrm>
        </p:spPr>
        <p:txBody>
          <a:bodyPr>
            <a:normAutofit fontScale="90000"/>
          </a:bodyPr>
          <a:lstStyle/>
          <a:p>
            <a:r>
              <a:rPr lang="en-US" dirty="0" smtClean="0"/>
              <a:t>Model </a:t>
            </a:r>
            <a:r>
              <a:rPr lang="en-US" dirty="0" err="1" smtClean="0"/>
              <a:t>Persepsi</a:t>
            </a:r>
            <a:endParaRPr lang="en-US" dirty="0"/>
          </a:p>
        </p:txBody>
      </p:sp>
      <p:graphicFrame>
        <p:nvGraphicFramePr>
          <p:cNvPr id="4" name="Content Placeholder 3"/>
          <p:cNvGraphicFramePr>
            <a:graphicFrameLocks noGrp="1"/>
          </p:cNvGraphicFramePr>
          <p:nvPr>
            <p:ph idx="1"/>
          </p:nvPr>
        </p:nvGraphicFramePr>
        <p:xfrm>
          <a:off x="457200" y="1000108"/>
          <a:ext cx="8686800" cy="5857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05557AA-2D10-4C19-BD45-01D50EE5E426}"/>
                                            </p:graphicEl>
                                          </p:spTgt>
                                        </p:tgtEl>
                                        <p:attrNameLst>
                                          <p:attrName>style.visibility</p:attrName>
                                        </p:attrNameLst>
                                      </p:cBhvr>
                                      <p:to>
                                        <p:strVal val="visible"/>
                                      </p:to>
                                    </p:set>
                                    <p:animEffect transition="in" filter="fade">
                                      <p:cBhvr>
                                        <p:cTn id="7" dur="2000"/>
                                        <p:tgtEl>
                                          <p:spTgt spid="4">
                                            <p:graphicEl>
                                              <a:dgm id="{205557AA-2D10-4C19-BD45-01D50EE5E42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B89E55B2-F3C3-4D8A-8340-C3E9670E040C}"/>
                                            </p:graphicEl>
                                          </p:spTgt>
                                        </p:tgtEl>
                                        <p:attrNameLst>
                                          <p:attrName>style.visibility</p:attrName>
                                        </p:attrNameLst>
                                      </p:cBhvr>
                                      <p:to>
                                        <p:strVal val="visible"/>
                                      </p:to>
                                    </p:set>
                                    <p:animEffect transition="in" filter="fade">
                                      <p:cBhvr>
                                        <p:cTn id="12" dur="2000"/>
                                        <p:tgtEl>
                                          <p:spTgt spid="4">
                                            <p:graphicEl>
                                              <a:dgm id="{B89E55B2-F3C3-4D8A-8340-C3E9670E040C}"/>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1C3A3D75-F018-482C-81DB-7AF7849EBABE}"/>
                                            </p:graphicEl>
                                          </p:spTgt>
                                        </p:tgtEl>
                                        <p:attrNameLst>
                                          <p:attrName>style.visibility</p:attrName>
                                        </p:attrNameLst>
                                      </p:cBhvr>
                                      <p:to>
                                        <p:strVal val="visible"/>
                                      </p:to>
                                    </p:set>
                                    <p:animEffect transition="in" filter="fade">
                                      <p:cBhvr>
                                        <p:cTn id="17" dur="2000"/>
                                        <p:tgtEl>
                                          <p:spTgt spid="4">
                                            <p:graphicEl>
                                              <a:dgm id="{1C3A3D75-F018-482C-81DB-7AF7849EBAB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dgm id="{178D24A0-6329-4744-8E2E-7560BE7BFA0A}"/>
                                            </p:graphicEl>
                                          </p:spTgt>
                                        </p:tgtEl>
                                        <p:attrNameLst>
                                          <p:attrName>style.visibility</p:attrName>
                                        </p:attrNameLst>
                                      </p:cBhvr>
                                      <p:to>
                                        <p:strVal val="visible"/>
                                      </p:to>
                                    </p:set>
                                    <p:animEffect transition="in" filter="fade">
                                      <p:cBhvr>
                                        <p:cTn id="22" dur="2000"/>
                                        <p:tgtEl>
                                          <p:spTgt spid="4">
                                            <p:graphicEl>
                                              <a:dgm id="{178D24A0-6329-4744-8E2E-7560BE7BFA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graphicEl>
                                              <a:dgm id="{4C68011D-E17C-4A4A-B1BB-AB537A0D7774}"/>
                                            </p:graphicEl>
                                          </p:spTgt>
                                        </p:tgtEl>
                                        <p:attrNameLst>
                                          <p:attrName>style.visibility</p:attrName>
                                        </p:attrNameLst>
                                      </p:cBhvr>
                                      <p:to>
                                        <p:strVal val="visible"/>
                                      </p:to>
                                    </p:set>
                                    <p:animEffect transition="in" filter="fade">
                                      <p:cBhvr>
                                        <p:cTn id="27" dur="2000"/>
                                        <p:tgtEl>
                                          <p:spTgt spid="4">
                                            <p:graphicEl>
                                              <a:dgm id="{4C68011D-E17C-4A4A-B1BB-AB537A0D777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graphicEl>
                                              <a:dgm id="{DEBC7DF7-66B0-4729-BD1E-5ED78EB337E2}"/>
                                            </p:graphicEl>
                                          </p:spTgt>
                                        </p:tgtEl>
                                        <p:attrNameLst>
                                          <p:attrName>style.visibility</p:attrName>
                                        </p:attrNameLst>
                                      </p:cBhvr>
                                      <p:to>
                                        <p:strVal val="visible"/>
                                      </p:to>
                                    </p:set>
                                    <p:animEffect transition="in" filter="fade">
                                      <p:cBhvr>
                                        <p:cTn id="32" dur="2000"/>
                                        <p:tgtEl>
                                          <p:spTgt spid="4">
                                            <p:graphicEl>
                                              <a:dgm id="{DEBC7DF7-66B0-4729-BD1E-5ED78EB337E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FC929567-5BCB-4FD9-B8D6-2BD513ABEC99}"/>
                                            </p:graphicEl>
                                          </p:spTgt>
                                        </p:tgtEl>
                                        <p:attrNameLst>
                                          <p:attrName>style.visibility</p:attrName>
                                        </p:attrNameLst>
                                      </p:cBhvr>
                                      <p:to>
                                        <p:strVal val="visible"/>
                                      </p:to>
                                    </p:set>
                                    <p:animEffect transition="in" filter="fade">
                                      <p:cBhvr>
                                        <p:cTn id="37" dur="2000"/>
                                        <p:tgtEl>
                                          <p:spTgt spid="4">
                                            <p:graphicEl>
                                              <a:dgm id="{FC929567-5BCB-4FD9-B8D6-2BD513ABEC99}"/>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graphicEl>
                                              <a:dgm id="{9960E78A-110D-4039-ABF6-DC7867C05D82}"/>
                                            </p:graphicEl>
                                          </p:spTgt>
                                        </p:tgtEl>
                                        <p:attrNameLst>
                                          <p:attrName>style.visibility</p:attrName>
                                        </p:attrNameLst>
                                      </p:cBhvr>
                                      <p:to>
                                        <p:strVal val="visible"/>
                                      </p:to>
                                    </p:set>
                                    <p:animEffect transition="in" filter="fade">
                                      <p:cBhvr>
                                        <p:cTn id="42" dur="2000"/>
                                        <p:tgtEl>
                                          <p:spTgt spid="4">
                                            <p:graphicEl>
                                              <a:dgm id="{9960E78A-110D-4039-ABF6-DC7867C05D82}"/>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graphicEl>
                                              <a:dgm id="{B532634F-6BF5-4876-A02F-EB0F8711286B}"/>
                                            </p:graphicEl>
                                          </p:spTgt>
                                        </p:tgtEl>
                                        <p:attrNameLst>
                                          <p:attrName>style.visibility</p:attrName>
                                        </p:attrNameLst>
                                      </p:cBhvr>
                                      <p:to>
                                        <p:strVal val="visible"/>
                                      </p:to>
                                    </p:set>
                                    <p:animEffect transition="in" filter="fade">
                                      <p:cBhvr>
                                        <p:cTn id="47" dur="2000"/>
                                        <p:tgtEl>
                                          <p:spTgt spid="4">
                                            <p:graphicEl>
                                              <a:dgm id="{B532634F-6BF5-4876-A02F-EB0F8711286B}"/>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2A6E2C17-3266-4CE1-9C03-51227A2AFF71}"/>
                                            </p:graphicEl>
                                          </p:spTgt>
                                        </p:tgtEl>
                                        <p:attrNameLst>
                                          <p:attrName>style.visibility</p:attrName>
                                        </p:attrNameLst>
                                      </p:cBhvr>
                                      <p:to>
                                        <p:strVal val="visible"/>
                                      </p:to>
                                    </p:set>
                                    <p:animEffect transition="in" filter="fade">
                                      <p:cBhvr>
                                        <p:cTn id="52" dur="2000"/>
                                        <p:tgtEl>
                                          <p:spTgt spid="4">
                                            <p:graphicEl>
                                              <a:dgm id="{2A6E2C17-3266-4CE1-9C03-51227A2AFF7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3878</TotalTime>
  <Words>1874</Words>
  <Application>Microsoft Office PowerPoint</Application>
  <PresentationFormat>On-screen Show (4:3)</PresentationFormat>
  <Paragraphs>314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psikolinguistik</vt:lpstr>
      <vt:lpstr>Konsep Psikolinguistik</vt:lpstr>
      <vt:lpstr>PowerPoint Presentation</vt:lpstr>
      <vt:lpstr>PowerPoint Presentation</vt:lpstr>
      <vt:lpstr>PowerPoint Presentation</vt:lpstr>
      <vt:lpstr>Ciri Khusus Bahasa</vt:lpstr>
      <vt:lpstr>PowerPoint Presentation</vt:lpstr>
      <vt:lpstr>Komponen Bahasa</vt:lpstr>
      <vt:lpstr>Model Persepsi</vt:lpstr>
      <vt:lpstr>Persepsi Ujaran</vt:lpstr>
      <vt:lpstr>PowerPoint Presentation</vt:lpstr>
      <vt:lpstr>Persepsi Ujaran</vt:lpstr>
      <vt:lpstr>Tahap-tahap Persepsi Ujaran</vt:lpstr>
      <vt:lpstr>Jenis Komprehensi (psikolinguistik)</vt:lpstr>
      <vt:lpstr>PowerPoint Presentation</vt:lpstr>
      <vt:lpstr>Proposisi (unit-unit makna dalam kalimat)</vt:lpstr>
      <vt:lpstr>PowerPoint Presentation</vt:lpstr>
      <vt:lpstr>PowerPoint Presentation</vt:lpstr>
      <vt:lpstr>Tindak Ujaran</vt:lpstr>
      <vt:lpstr>PowerPoint Presentation</vt:lpstr>
      <vt:lpstr>PowerPoint Presentation</vt:lpstr>
      <vt:lpstr>PowerPoint Presentation</vt:lpstr>
      <vt:lpstr>Produksi Ujaran</vt:lpstr>
      <vt:lpstr>Langkah Umum Produksi Ujaran</vt:lpstr>
      <vt:lpstr>PowerPoint Presentation</vt:lpstr>
      <vt:lpstr>Perencanaan Produksi Kalimat</vt:lpstr>
      <vt:lpstr>PowerPoint Presentation</vt:lpstr>
      <vt:lpstr>PowerPoint Presentation</vt:lpstr>
      <vt:lpstr>Penyimpanan kata</vt:lpstr>
      <vt:lpstr>PowerPoint Presentation</vt:lpstr>
      <vt:lpstr>Pemerolehan Bahasa</vt:lpstr>
      <vt:lpstr>PowerPoint Presentation</vt:lpstr>
      <vt:lpstr>Metode Penelitian</vt:lpstr>
      <vt:lpstr>PowerPoint Presentation</vt:lpstr>
      <vt:lpstr>PowerPoint Presentation</vt:lpstr>
      <vt:lpstr>PowerPoint Presentation</vt:lpstr>
      <vt:lpstr>Proses pemerolehan bahasa</vt:lpstr>
      <vt:lpstr>PowerPoint Presentation</vt:lpstr>
      <vt:lpstr>Universal Bahasa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triple P</dc:creator>
  <cp:lastModifiedBy>jati</cp:lastModifiedBy>
  <cp:revision>178</cp:revision>
  <dcterms:created xsi:type="dcterms:W3CDTF">2010-09-21T12:19:41Z</dcterms:created>
  <dcterms:modified xsi:type="dcterms:W3CDTF">2014-08-25T01:46:16Z</dcterms:modified>
</cp:coreProperties>
</file>