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F90E-5EE5-4A8D-B297-FD8476A14EBC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1314-C819-42DF-A2CB-4A358E78E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/>
          <a:lstStyle/>
          <a:p>
            <a:r>
              <a:rPr lang="en-US" b="1" dirty="0" smtClean="0"/>
              <a:t>LES PRONOMS PERSONNELS COPLĒMENTS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Pour </a:t>
            </a:r>
            <a:r>
              <a:rPr lang="en-US" dirty="0" err="1" smtClean="0">
                <a:solidFill>
                  <a:schemeClr val="tx1"/>
                </a:solidFill>
              </a:rPr>
              <a:t>une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personne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	Me (m’) : Paul me </a:t>
            </a:r>
            <a:r>
              <a:rPr lang="en-US" dirty="0" err="1" smtClean="0">
                <a:solidFill>
                  <a:schemeClr val="tx1"/>
                </a:solidFill>
              </a:rPr>
              <a:t>connait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bien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te</a:t>
            </a:r>
            <a:r>
              <a:rPr lang="en-US" dirty="0" smtClean="0">
                <a:solidFill>
                  <a:schemeClr val="tx1"/>
                </a:solidFill>
              </a:rPr>
              <a:t> (t’)	 : Il </a:t>
            </a:r>
            <a:r>
              <a:rPr lang="en-US" dirty="0" err="1" smtClean="0">
                <a:solidFill>
                  <a:schemeClr val="tx1"/>
                </a:solidFill>
              </a:rPr>
              <a:t>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connait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bien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nous 	 : Il nous </a:t>
            </a:r>
            <a:r>
              <a:rPr lang="en-US" dirty="0" err="1" smtClean="0">
                <a:solidFill>
                  <a:schemeClr val="tx1"/>
                </a:solidFill>
              </a:rPr>
              <a:t>voit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tous</a:t>
            </a:r>
            <a:r>
              <a:rPr lang="en-US" dirty="0" smtClean="0">
                <a:solidFill>
                  <a:schemeClr val="tx1"/>
                </a:solidFill>
              </a:rPr>
              <a:t> les </a:t>
            </a:r>
            <a:r>
              <a:rPr lang="en-US" dirty="0" err="1" smtClean="0">
                <a:solidFill>
                  <a:schemeClr val="tx1"/>
                </a:solidFill>
              </a:rPr>
              <a:t>jours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vous</a:t>
            </a:r>
            <a:r>
              <a:rPr lang="en-US" dirty="0" smtClean="0">
                <a:solidFill>
                  <a:schemeClr val="tx1"/>
                </a:solidFill>
              </a:rPr>
              <a:t>	 : Elle </a:t>
            </a:r>
            <a:r>
              <a:rPr lang="en-US" dirty="0" err="1" smtClean="0">
                <a:solidFill>
                  <a:schemeClr val="tx1"/>
                </a:solidFill>
              </a:rPr>
              <a:t>vous</a:t>
            </a:r>
            <a:r>
              <a:rPr lang="en-US" dirty="0" smtClean="0">
                <a:solidFill>
                  <a:schemeClr val="tx1"/>
                </a:solidFill>
              </a:rPr>
              <a:t> invite </a:t>
            </a:r>
            <a:r>
              <a:rPr lang="en-US" dirty="0" err="1" smtClean="0">
                <a:solidFill>
                  <a:schemeClr val="tx1"/>
                </a:solidFill>
              </a:rPr>
              <a:t>souvent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n-US" dirty="0">
              <a:solidFill>
                <a:schemeClr val="tx1"/>
              </a:solidFill>
            </a:endParaRPr>
          </a:p>
          <a:p>
            <a:pPr marL="514350" indent="-514350"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PRONOM COMPLEMENT Ā L’IMPERATIF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Complément</a:t>
            </a:r>
            <a:r>
              <a:rPr lang="en-US" dirty="0" smtClean="0"/>
              <a:t> direct :</a:t>
            </a:r>
          </a:p>
          <a:p>
            <a:pPr marL="514350" indent="-514350">
              <a:buNone/>
            </a:pPr>
            <a:r>
              <a:rPr lang="en-US" dirty="0" smtClean="0"/>
              <a:t>	 - </a:t>
            </a:r>
            <a:r>
              <a:rPr lang="en-US" i="1" dirty="0" err="1" smtClean="0"/>
              <a:t>Faites</a:t>
            </a:r>
            <a:r>
              <a:rPr lang="en-US" i="1" dirty="0" smtClean="0"/>
              <a:t> </a:t>
            </a:r>
            <a:r>
              <a:rPr lang="en-US" i="1" dirty="0" err="1" smtClean="0"/>
              <a:t>cette</a:t>
            </a:r>
            <a:r>
              <a:rPr lang="en-US" i="1" dirty="0" smtClean="0"/>
              <a:t> </a:t>
            </a:r>
            <a:r>
              <a:rPr lang="en-US" b="1" i="1" dirty="0" err="1" smtClean="0"/>
              <a:t>lettre</a:t>
            </a:r>
            <a:r>
              <a:rPr lang="en-US" i="1" dirty="0" smtClean="0"/>
              <a:t> et </a:t>
            </a:r>
            <a:r>
              <a:rPr lang="en-US" i="1" dirty="0" err="1" smtClean="0"/>
              <a:t>envoyez</a:t>
            </a:r>
            <a:r>
              <a:rPr lang="en-US" i="1" dirty="0" smtClean="0"/>
              <a:t>-</a:t>
            </a:r>
            <a:r>
              <a:rPr lang="en-US" b="1" i="1" dirty="0" smtClean="0"/>
              <a:t>la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2. </a:t>
            </a:r>
            <a:r>
              <a:rPr lang="en-US" dirty="0" err="1" smtClean="0"/>
              <a:t>Complément</a:t>
            </a:r>
            <a:r>
              <a:rPr lang="en-US" dirty="0" smtClean="0"/>
              <a:t> indirect : (</a:t>
            </a:r>
            <a:r>
              <a:rPr lang="en-US" dirty="0" err="1" smtClean="0"/>
              <a:t>préposition</a:t>
            </a:r>
            <a:r>
              <a:rPr lang="en-US" dirty="0" smtClean="0"/>
              <a:t> à)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smtClean="0"/>
              <a:t>-  Marie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malade</a:t>
            </a:r>
            <a:r>
              <a:rPr lang="en-US" i="1" dirty="0" smtClean="0"/>
              <a:t>. </a:t>
            </a:r>
            <a:r>
              <a:rPr lang="en-US" i="1" dirty="0" err="1" smtClean="0"/>
              <a:t>Téléphonez</a:t>
            </a:r>
            <a:r>
              <a:rPr lang="en-US" i="1" dirty="0" smtClean="0"/>
              <a:t> - </a:t>
            </a:r>
            <a:r>
              <a:rPr lang="en-US" b="1" i="1" dirty="0" err="1" smtClean="0"/>
              <a:t>lui</a:t>
            </a:r>
            <a:endParaRPr lang="en-US" b="1" i="1" dirty="0" smtClean="0"/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PRONOM  “EN”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: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direct :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remplace</a:t>
            </a:r>
            <a:r>
              <a:rPr lang="en-US" dirty="0" smtClean="0"/>
              <a:t> un nom </a:t>
            </a:r>
            <a:r>
              <a:rPr lang="en-US" dirty="0" err="1" smtClean="0"/>
              <a:t>précédé</a:t>
            </a:r>
            <a:r>
              <a:rPr lang="en-US" dirty="0" smtClean="0"/>
              <a:t> de :</a:t>
            </a:r>
          </a:p>
          <a:p>
            <a:pPr>
              <a:buNone/>
            </a:pPr>
            <a:r>
              <a:rPr lang="en-US" dirty="0" smtClean="0"/>
              <a:t>	- un article </a:t>
            </a:r>
            <a:r>
              <a:rPr lang="en-US" dirty="0" err="1" smtClean="0"/>
              <a:t>indéfini</a:t>
            </a:r>
            <a:r>
              <a:rPr lang="en-US" dirty="0" smtClean="0"/>
              <a:t> (un, </a:t>
            </a:r>
            <a:r>
              <a:rPr lang="en-US" dirty="0" err="1" smtClean="0"/>
              <a:t>une</a:t>
            </a:r>
            <a:r>
              <a:rPr lang="en-US" dirty="0" smtClean="0"/>
              <a:t>, des)</a:t>
            </a:r>
          </a:p>
          <a:p>
            <a:pPr>
              <a:buNone/>
            </a:pPr>
            <a:r>
              <a:rPr lang="en-US" dirty="0" smtClean="0"/>
              <a:t>	- un article </a:t>
            </a:r>
            <a:r>
              <a:rPr lang="en-US" dirty="0" err="1" smtClean="0"/>
              <a:t>partitif</a:t>
            </a:r>
            <a:r>
              <a:rPr lang="en-US" dirty="0" smtClean="0"/>
              <a:t> ( du, de l’, de la)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une</a:t>
            </a:r>
            <a:r>
              <a:rPr lang="en-US" dirty="0" smtClean="0"/>
              <a:t> expression de </a:t>
            </a:r>
            <a:r>
              <a:rPr lang="en-US" dirty="0" err="1" smtClean="0"/>
              <a:t>quantité</a:t>
            </a:r>
            <a:r>
              <a:rPr lang="en-US" dirty="0" smtClean="0"/>
              <a:t> ( pas de,     	beaucoup de, un </a:t>
            </a:r>
            <a:r>
              <a:rPr lang="en-US" dirty="0" err="1" smtClean="0"/>
              <a:t>verre</a:t>
            </a:r>
            <a:r>
              <a:rPr lang="en-US" dirty="0" smtClean="0"/>
              <a:t> de, </a:t>
            </a:r>
            <a:r>
              <a:rPr lang="en-US" dirty="0" err="1" smtClean="0"/>
              <a:t>deux</a:t>
            </a:r>
            <a:r>
              <a:rPr lang="en-US" dirty="0" smtClean="0"/>
              <a:t>, ….)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b="1" dirty="0" smtClean="0"/>
              <a:t>des bonbons ? -&gt;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ma 					</a:t>
            </a:r>
            <a:r>
              <a:rPr lang="en-US" dirty="0" err="1" smtClean="0"/>
              <a:t>poche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buvez</a:t>
            </a:r>
            <a:r>
              <a:rPr lang="en-US" dirty="0" smtClean="0"/>
              <a:t> </a:t>
            </a:r>
            <a:r>
              <a:rPr lang="en-US" b="1" dirty="0" smtClean="0"/>
              <a:t>du café </a:t>
            </a:r>
            <a:r>
              <a:rPr lang="en-US" dirty="0" smtClean="0"/>
              <a:t>?-&gt; Non, je </a:t>
            </a:r>
            <a:r>
              <a:rPr lang="en-US" dirty="0" err="1" smtClean="0"/>
              <a:t>n’</a:t>
            </a:r>
            <a:r>
              <a:rPr lang="en-US" b="1" dirty="0" err="1" smtClean="0"/>
              <a:t>en</a:t>
            </a:r>
            <a:r>
              <a:rPr lang="en-US" dirty="0" smtClean="0"/>
              <a:t> bois 					pas</a:t>
            </a:r>
          </a:p>
          <a:p>
            <a:r>
              <a:rPr lang="en-US" dirty="0" smtClean="0"/>
              <a:t>3. Il a </a:t>
            </a:r>
            <a:r>
              <a:rPr lang="en-US" b="1" dirty="0" smtClean="0"/>
              <a:t>des frères </a:t>
            </a:r>
            <a:r>
              <a:rPr lang="en-US" dirty="0" smtClean="0"/>
              <a:t>?	     -&gt;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smtClean="0"/>
              <a:t>en</a:t>
            </a:r>
            <a:r>
              <a:rPr lang="en-US" dirty="0" smtClean="0"/>
              <a:t> a 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manges</a:t>
            </a:r>
            <a:r>
              <a:rPr lang="en-US" dirty="0" smtClean="0"/>
              <a:t> beaucoup </a:t>
            </a:r>
            <a:r>
              <a:rPr lang="en-US" b="1" dirty="0" smtClean="0"/>
              <a:t>de </a:t>
            </a:r>
            <a:r>
              <a:rPr lang="en-US" b="1" dirty="0" err="1" smtClean="0"/>
              <a:t>poissons</a:t>
            </a:r>
            <a:r>
              <a:rPr lang="en-US" b="1" dirty="0" smtClean="0"/>
              <a:t> 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-&gt; Non, </a:t>
            </a:r>
            <a:r>
              <a:rPr lang="en-US" dirty="0" err="1" smtClean="0"/>
              <a:t>j’</a:t>
            </a:r>
            <a:r>
              <a:rPr lang="en-US" b="1" dirty="0" err="1" smtClean="0"/>
              <a:t>en</a:t>
            </a:r>
            <a:r>
              <a:rPr lang="en-US" dirty="0" smtClean="0"/>
              <a:t> mange un </a:t>
            </a:r>
            <a:r>
              <a:rPr lang="en-US" dirty="0" err="1" smtClean="0"/>
              <a:t>peu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“en”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indirect :</a:t>
            </a:r>
            <a:br>
              <a:rPr lang="en-US" dirty="0" smtClean="0"/>
            </a:br>
            <a:r>
              <a:rPr lang="en-US" dirty="0" smtClean="0"/>
              <a:t>	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 1. Il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b="1" dirty="0" smtClean="0"/>
              <a:t>de son pays </a:t>
            </a:r>
            <a:r>
              <a:rPr lang="en-US" dirty="0" smtClean="0"/>
              <a:t>?-&gt;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parle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envie</a:t>
            </a:r>
            <a:r>
              <a:rPr lang="en-US" dirty="0" smtClean="0"/>
              <a:t> </a:t>
            </a:r>
            <a:r>
              <a:rPr lang="en-US" b="1" dirty="0" smtClean="0"/>
              <a:t>d’un bon </a:t>
            </a:r>
            <a:r>
              <a:rPr lang="en-US" b="1" dirty="0" err="1" smtClean="0"/>
              <a:t>chocolat</a:t>
            </a:r>
            <a:r>
              <a:rPr lang="en-US" b="1" dirty="0" smtClean="0"/>
              <a:t> </a:t>
            </a:r>
            <a:r>
              <a:rPr lang="en-US" b="1" dirty="0" err="1" smtClean="0"/>
              <a:t>chaud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-&gt;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envie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3. Elle </a:t>
            </a:r>
            <a:r>
              <a:rPr lang="en-US" dirty="0" err="1" smtClean="0"/>
              <a:t>s’occupe</a:t>
            </a:r>
            <a:r>
              <a:rPr lang="en-US" dirty="0" smtClean="0"/>
              <a:t> </a:t>
            </a:r>
            <a:r>
              <a:rPr lang="en-US" b="1" dirty="0" smtClean="0"/>
              <a:t>des questions </a:t>
            </a:r>
            <a:r>
              <a:rPr lang="en-US" b="1" dirty="0" err="1" smtClean="0"/>
              <a:t>commerciales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-&gt; Non, </a:t>
            </a:r>
            <a:r>
              <a:rPr lang="en-US" dirty="0" err="1" smtClean="0"/>
              <a:t>elle</a:t>
            </a:r>
            <a:r>
              <a:rPr lang="en-US" dirty="0" smtClean="0"/>
              <a:t> ne </a:t>
            </a:r>
            <a:r>
              <a:rPr lang="en-US" dirty="0" err="1" smtClean="0"/>
              <a:t>s’</a:t>
            </a:r>
            <a:r>
              <a:rPr lang="en-US" b="1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occupe</a:t>
            </a:r>
            <a:r>
              <a:rPr lang="en-US" dirty="0" smtClean="0"/>
              <a:t> pas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“En” </a:t>
            </a:r>
            <a:r>
              <a:rPr lang="en-US" dirty="0" err="1" smtClean="0"/>
              <a:t>complément</a:t>
            </a:r>
            <a:r>
              <a:rPr lang="en-US" dirty="0" smtClean="0"/>
              <a:t> de lieu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1.  Elle </a:t>
            </a:r>
            <a:r>
              <a:rPr lang="en-US" dirty="0" err="1" smtClean="0"/>
              <a:t>vient</a:t>
            </a:r>
            <a:r>
              <a:rPr lang="en-US" dirty="0" smtClean="0"/>
              <a:t> </a:t>
            </a:r>
            <a:r>
              <a:rPr lang="en-US" b="1" dirty="0" smtClean="0"/>
              <a:t>de Suisse </a:t>
            </a:r>
            <a:r>
              <a:rPr lang="en-US" dirty="0" smtClean="0"/>
              <a:t>-&gt; Elle </a:t>
            </a:r>
            <a:r>
              <a:rPr lang="en-US" b="1" dirty="0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vient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2. Il sort </a:t>
            </a:r>
            <a:r>
              <a:rPr lang="en-US" b="1" dirty="0" smtClean="0"/>
              <a:t>du </a:t>
            </a:r>
            <a:r>
              <a:rPr lang="en-US" b="1" dirty="0" err="1" smtClean="0"/>
              <a:t>bereau</a:t>
            </a:r>
            <a:r>
              <a:rPr lang="en-US" b="1" dirty="0" smtClean="0"/>
              <a:t>       </a:t>
            </a:r>
            <a:r>
              <a:rPr lang="en-US" dirty="0" smtClean="0"/>
              <a:t>-&gt; Il </a:t>
            </a:r>
            <a:r>
              <a:rPr lang="en-US" b="1" dirty="0" smtClean="0"/>
              <a:t>en</a:t>
            </a:r>
            <a:r>
              <a:rPr lang="en-US" dirty="0" smtClean="0"/>
              <a:t> sort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3. Je </a:t>
            </a:r>
            <a:r>
              <a:rPr lang="en-US" dirty="0" err="1" smtClean="0"/>
              <a:t>sors</a:t>
            </a:r>
            <a:r>
              <a:rPr lang="en-US" dirty="0" smtClean="0"/>
              <a:t> à </a:t>
            </a:r>
            <a:r>
              <a:rPr lang="en-US" dirty="0" err="1" smtClean="0"/>
              <a:t>l’instant</a:t>
            </a:r>
            <a:r>
              <a:rPr lang="en-US" dirty="0" smtClean="0"/>
              <a:t> </a:t>
            </a:r>
            <a:r>
              <a:rPr lang="en-US" b="1" dirty="0" smtClean="0"/>
              <a:t>du sauna </a:t>
            </a:r>
            <a:r>
              <a:rPr lang="en-US" dirty="0" smtClean="0"/>
              <a:t>-&gt;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J’</a:t>
            </a:r>
            <a:r>
              <a:rPr lang="en-US" b="1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sors</a:t>
            </a:r>
            <a:r>
              <a:rPr lang="en-US" dirty="0" smtClean="0"/>
              <a:t> à </a:t>
            </a:r>
            <a:r>
              <a:rPr lang="en-US" dirty="0" err="1" smtClean="0"/>
              <a:t>l’instant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Pour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Chose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 (l’)  : Je </a:t>
            </a:r>
            <a:r>
              <a:rPr lang="en-US" dirty="0" err="1" smtClean="0"/>
              <a:t>vois</a:t>
            </a:r>
            <a:r>
              <a:rPr lang="en-US" dirty="0" smtClean="0"/>
              <a:t> Pierre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 je </a:t>
            </a:r>
            <a:r>
              <a:rPr lang="en-US" b="1" dirty="0" smtClean="0"/>
              <a:t>le</a:t>
            </a:r>
            <a:r>
              <a:rPr lang="en-US" dirty="0" smtClean="0"/>
              <a:t> </a:t>
            </a:r>
            <a:r>
              <a:rPr lang="en-US" dirty="0" err="1" smtClean="0"/>
              <a:t>vois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la (l’)   :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vois</a:t>
            </a:r>
            <a:r>
              <a:rPr lang="en-US" dirty="0" smtClean="0"/>
              <a:t> ma </a:t>
            </a:r>
            <a:r>
              <a:rPr lang="en-US" dirty="0" err="1" smtClean="0"/>
              <a:t>seour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dirty="0" err="1" smtClean="0"/>
              <a:t>vois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les	      : je </a:t>
            </a:r>
            <a:r>
              <a:rPr lang="en-US" dirty="0" err="1" smtClean="0"/>
              <a:t>rencontre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gens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 je </a:t>
            </a:r>
            <a:r>
              <a:rPr lang="en-US" b="1" dirty="0" smtClean="0"/>
              <a:t>les</a:t>
            </a:r>
            <a:r>
              <a:rPr lang="en-US" dirty="0" smtClean="0"/>
              <a:t> </a:t>
            </a:r>
            <a:r>
              <a:rPr lang="en-US" dirty="0" err="1" smtClean="0"/>
              <a:t>rencontre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Sujets</a:t>
            </a:r>
            <a:r>
              <a:rPr lang="en-US" dirty="0" smtClean="0"/>
              <a:t> et </a:t>
            </a:r>
            <a:r>
              <a:rPr lang="en-US" dirty="0" err="1" smtClean="0"/>
              <a:t>Compléments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sujets</a:t>
            </a:r>
            <a:r>
              <a:rPr lang="en-US" dirty="0" smtClean="0"/>
              <a:t> : je,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, on, nous, </a:t>
            </a:r>
            <a:r>
              <a:rPr lang="en-US" dirty="0" err="1" smtClean="0"/>
              <a:t>vous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Pronoms</a:t>
            </a:r>
            <a:r>
              <a:rPr lang="en-US" dirty="0" smtClean="0"/>
              <a:t> COD : me, </a:t>
            </a:r>
            <a:r>
              <a:rPr lang="en-US" dirty="0" err="1" smtClean="0"/>
              <a:t>te</a:t>
            </a:r>
            <a:r>
              <a:rPr lang="en-US" dirty="0" smtClean="0"/>
              <a:t>, le</a:t>
            </a:r>
            <a:r>
              <a:rPr lang="en-US" smtClean="0"/>
              <a:t>, la, </a:t>
            </a:r>
            <a:r>
              <a:rPr lang="en-US" dirty="0" smtClean="0"/>
              <a:t>les, nous, </a:t>
            </a:r>
            <a:r>
              <a:rPr lang="en-US" dirty="0" err="1" smtClean="0"/>
              <a:t>vous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Pronoms</a:t>
            </a:r>
            <a:r>
              <a:rPr lang="en-US" dirty="0" smtClean="0"/>
              <a:t> COI : me, </a:t>
            </a:r>
            <a:r>
              <a:rPr lang="en-US" dirty="0" err="1" smtClean="0"/>
              <a:t>te</a:t>
            </a:r>
            <a:r>
              <a:rPr lang="en-US" dirty="0" smtClean="0"/>
              <a:t>, </a:t>
            </a:r>
            <a:r>
              <a:rPr lang="en-US" dirty="0" err="1" smtClean="0"/>
              <a:t>lui</a:t>
            </a:r>
            <a:r>
              <a:rPr lang="en-US" dirty="0" smtClean="0"/>
              <a:t>, nous, </a:t>
            </a:r>
            <a:r>
              <a:rPr lang="en-US" dirty="0" err="1" smtClean="0"/>
              <a:t>vous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d’objet</a:t>
            </a:r>
            <a:r>
              <a:rPr lang="en-US" dirty="0" smtClean="0"/>
              <a:t>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direct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Remplace</a:t>
            </a:r>
            <a:r>
              <a:rPr lang="en-US" dirty="0" smtClean="0"/>
              <a:t> un nom</a:t>
            </a:r>
          </a:p>
          <a:p>
            <a:pPr algn="ctr">
              <a:buNone/>
            </a:pPr>
            <a:r>
              <a:rPr lang="en-US" dirty="0" smtClean="0"/>
              <a:t>On </a:t>
            </a:r>
            <a:r>
              <a:rPr lang="en-US" dirty="0" err="1" smtClean="0"/>
              <a:t>l’utilise</a:t>
            </a:r>
            <a:r>
              <a:rPr lang="en-US" dirty="0" smtClean="0"/>
              <a:t> pour </a:t>
            </a:r>
            <a:r>
              <a:rPr lang="en-US" dirty="0" err="1" smtClean="0"/>
              <a:t>éviter</a:t>
            </a:r>
            <a:r>
              <a:rPr lang="en-US" dirty="0" smtClean="0"/>
              <a:t> de </a:t>
            </a:r>
            <a:r>
              <a:rPr lang="en-US" dirty="0" err="1" smtClean="0"/>
              <a:t>répéter</a:t>
            </a:r>
            <a:r>
              <a:rPr lang="en-US" dirty="0" smtClean="0"/>
              <a:t> le nom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419600" y="22860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connais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patricia</a:t>
            </a:r>
            <a:r>
              <a:rPr lang="en-US" dirty="0" smtClean="0"/>
              <a:t>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err="1" smtClean="0"/>
              <a:t>Oui</a:t>
            </a:r>
            <a:r>
              <a:rPr lang="en-US" sz="4000" dirty="0" smtClean="0"/>
              <a:t>, je </a:t>
            </a:r>
            <a:r>
              <a:rPr lang="en-US" sz="4000" dirty="0" smtClean="0">
                <a:solidFill>
                  <a:srgbClr val="FF0000"/>
                </a:solidFill>
              </a:rPr>
              <a:t>la</a:t>
            </a:r>
            <a:r>
              <a:rPr lang="en-US" sz="4000" dirty="0" smtClean="0"/>
              <a:t> </a:t>
            </a:r>
            <a:r>
              <a:rPr lang="en-US" sz="4000" dirty="0" err="1" smtClean="0"/>
              <a:t>connais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Je </a:t>
            </a:r>
            <a:r>
              <a:rPr lang="en-US" sz="4000" dirty="0" err="1" smtClean="0">
                <a:solidFill>
                  <a:srgbClr val="FF0000"/>
                </a:solidFill>
              </a:rPr>
              <a:t>l’</a:t>
            </a:r>
            <a:r>
              <a:rPr lang="en-US" sz="4000" dirty="0" err="1" smtClean="0"/>
              <a:t>aime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endParaRPr lang="en-US" sz="4000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Circular Arrow 3"/>
          <p:cNvSpPr/>
          <p:nvPr/>
        </p:nvSpPr>
        <p:spPr>
          <a:xfrm>
            <a:off x="4572000" y="1143000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419600" y="914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619500" y="2400300"/>
            <a:ext cx="8382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L’IMPARFAIT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: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b="1" dirty="0" smtClean="0"/>
              <a:t>du </a:t>
            </a:r>
            <a:r>
              <a:rPr lang="en-US" b="1" dirty="0" err="1" smtClean="0"/>
              <a:t>verbe</a:t>
            </a:r>
            <a:r>
              <a:rPr lang="en-US" b="1" dirty="0" smtClean="0"/>
              <a:t> au </a:t>
            </a:r>
            <a:r>
              <a:rPr lang="en-US" b="1" dirty="0" err="1" smtClean="0"/>
              <a:t>présent</a:t>
            </a:r>
            <a:r>
              <a:rPr lang="en-US" b="1" dirty="0" smtClean="0"/>
              <a:t> </a:t>
            </a:r>
            <a:r>
              <a:rPr lang="en-US" dirty="0" smtClean="0"/>
              <a:t>avec </a:t>
            </a:r>
            <a:r>
              <a:rPr lang="en-US" b="1" dirty="0" smtClean="0"/>
              <a:t>nous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	+ les </a:t>
            </a:r>
            <a:r>
              <a:rPr lang="en-US" dirty="0" err="1" smtClean="0"/>
              <a:t>terminaisions</a:t>
            </a:r>
            <a:r>
              <a:rPr lang="en-US" dirty="0" smtClean="0"/>
              <a:t> de </a:t>
            </a:r>
            <a:r>
              <a:rPr lang="en-US" dirty="0" err="1" smtClean="0"/>
              <a:t>l’imparfait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parler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dirty="0" smtClean="0"/>
              <a:t>je 				 </a:t>
            </a:r>
            <a:r>
              <a:rPr lang="en-US" dirty="0" err="1" smtClean="0"/>
              <a:t>parl</a:t>
            </a:r>
            <a:r>
              <a:rPr lang="en-US" b="1" dirty="0" err="1" smtClean="0"/>
              <a:t>ais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dirty="0" err="1" smtClean="0"/>
              <a:t>tu</a:t>
            </a:r>
            <a:r>
              <a:rPr lang="en-US" dirty="0" smtClean="0"/>
              <a:t>				 </a:t>
            </a:r>
            <a:r>
              <a:rPr lang="en-US" dirty="0" err="1" smtClean="0"/>
              <a:t>parl</a:t>
            </a:r>
            <a:r>
              <a:rPr lang="en-US" b="1" dirty="0" err="1" smtClean="0"/>
              <a:t>ais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elle</a:t>
            </a:r>
            <a:r>
              <a:rPr lang="en-US" dirty="0" smtClean="0"/>
              <a:t>/on				 </a:t>
            </a:r>
            <a:r>
              <a:rPr lang="en-US" dirty="0" err="1" smtClean="0"/>
              <a:t>parl</a:t>
            </a:r>
            <a:r>
              <a:rPr lang="en-US" b="1" dirty="0" err="1" smtClean="0"/>
              <a:t>ait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nous		(</a:t>
            </a:r>
            <a:r>
              <a:rPr lang="en-US" b="1" dirty="0" err="1" smtClean="0"/>
              <a:t>par</a:t>
            </a:r>
            <a:r>
              <a:rPr lang="en-US" dirty="0" err="1" smtClean="0"/>
              <a:t>lons</a:t>
            </a:r>
            <a:r>
              <a:rPr lang="en-US" dirty="0" smtClean="0"/>
              <a:t> )		</a:t>
            </a:r>
            <a:r>
              <a:rPr lang="en-US" dirty="0" err="1" smtClean="0"/>
              <a:t>parl</a:t>
            </a:r>
            <a:r>
              <a:rPr lang="en-US" b="1" dirty="0" err="1" smtClean="0"/>
              <a:t>ions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vous</a:t>
            </a:r>
            <a:r>
              <a:rPr lang="en-US" dirty="0" smtClean="0"/>
              <a:t>					</a:t>
            </a:r>
            <a:r>
              <a:rPr lang="en-US" dirty="0" err="1" smtClean="0"/>
              <a:t>parl</a:t>
            </a:r>
            <a:r>
              <a:rPr lang="en-US" b="1" dirty="0" err="1" smtClean="0"/>
              <a:t>iez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				</a:t>
            </a:r>
            <a:r>
              <a:rPr lang="en-US" dirty="0" err="1" smtClean="0"/>
              <a:t>parl</a:t>
            </a:r>
            <a:r>
              <a:rPr lang="en-US" b="1" dirty="0" err="1" smtClean="0"/>
              <a:t>aient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L’IMPARFAIT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L’imparfait</a:t>
            </a:r>
            <a:r>
              <a:rPr lang="en-US" dirty="0" smtClean="0"/>
              <a:t> </a:t>
            </a:r>
            <a:r>
              <a:rPr lang="en-US" dirty="0" err="1" smtClean="0"/>
              <a:t>permet</a:t>
            </a:r>
            <a:r>
              <a:rPr lang="en-US" dirty="0" smtClean="0"/>
              <a:t> </a:t>
            </a:r>
            <a:r>
              <a:rPr lang="en-US" dirty="0" err="1" smtClean="0"/>
              <a:t>d’etablir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comparaison</a:t>
            </a:r>
            <a:r>
              <a:rPr lang="en-US" dirty="0" smtClean="0"/>
              <a:t> entre le passé et le </a:t>
            </a:r>
            <a:r>
              <a:rPr lang="en-US" dirty="0" err="1" smtClean="0"/>
              <a:t>présent</a:t>
            </a:r>
            <a:r>
              <a:rPr lang="en-US" dirty="0" smtClean="0"/>
              <a:t> :</a:t>
            </a:r>
          </a:p>
          <a:p>
            <a:pPr>
              <a:buFontTx/>
              <a:buChar char="-"/>
            </a:pPr>
            <a:r>
              <a:rPr lang="en-US" i="1" dirty="0" err="1" smtClean="0"/>
              <a:t>avant</a:t>
            </a:r>
            <a:r>
              <a:rPr lang="en-US" i="1" dirty="0" smtClean="0"/>
              <a:t> </a:t>
            </a:r>
            <a:r>
              <a:rPr lang="en-US" i="1" dirty="0" err="1" smtClean="0"/>
              <a:t>j’habitais</a:t>
            </a:r>
            <a:r>
              <a:rPr lang="en-US" i="1" dirty="0" smtClean="0"/>
              <a:t> à Paris, </a:t>
            </a:r>
            <a:r>
              <a:rPr lang="en-US" i="1" dirty="0" err="1" smtClean="0"/>
              <a:t>maintenant</a:t>
            </a:r>
            <a:r>
              <a:rPr lang="en-US" i="1" dirty="0" smtClean="0"/>
              <a:t> </a:t>
            </a:r>
            <a:r>
              <a:rPr lang="en-US" i="1" dirty="0" err="1" smtClean="0"/>
              <a:t>j’habite</a:t>
            </a:r>
            <a:r>
              <a:rPr lang="en-US" i="1" dirty="0" smtClean="0"/>
              <a:t> à Marseille.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L’imparfait</a:t>
            </a:r>
            <a:r>
              <a:rPr lang="en-US" dirty="0" smtClean="0"/>
              <a:t> </a:t>
            </a:r>
            <a:r>
              <a:rPr lang="en-US" dirty="0" err="1" smtClean="0"/>
              <a:t>permet</a:t>
            </a:r>
            <a:r>
              <a:rPr lang="en-US" dirty="0" smtClean="0"/>
              <a:t> </a:t>
            </a:r>
            <a:r>
              <a:rPr lang="en-US" dirty="0" err="1" smtClean="0"/>
              <a:t>d’exprimer</a:t>
            </a:r>
            <a:r>
              <a:rPr lang="en-US" dirty="0" smtClean="0"/>
              <a:t> des actions </a:t>
            </a:r>
            <a:r>
              <a:rPr lang="en-US" dirty="0" err="1" smtClean="0"/>
              <a:t>répétitives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passé :</a:t>
            </a:r>
          </a:p>
          <a:p>
            <a:pPr>
              <a:buNone/>
            </a:pPr>
            <a:r>
              <a:rPr lang="en-US" dirty="0" smtClean="0"/>
              <a:t>-  </a:t>
            </a:r>
            <a:r>
              <a:rPr lang="en-US" i="1" dirty="0" err="1" smtClean="0"/>
              <a:t>Quand</a:t>
            </a:r>
            <a:r>
              <a:rPr lang="en-US" i="1" dirty="0" smtClean="0"/>
              <a:t> </a:t>
            </a:r>
            <a:r>
              <a:rPr lang="en-US" i="1" dirty="0" err="1" smtClean="0"/>
              <a:t>j’avais</a:t>
            </a:r>
            <a:r>
              <a:rPr lang="en-US" i="1" dirty="0" smtClean="0"/>
              <a:t> 30 </a:t>
            </a:r>
            <a:r>
              <a:rPr lang="en-US" i="1" dirty="0" err="1" smtClean="0"/>
              <a:t>ans</a:t>
            </a:r>
            <a:r>
              <a:rPr lang="en-US" i="1" dirty="0" smtClean="0"/>
              <a:t>, je </a:t>
            </a:r>
            <a:r>
              <a:rPr lang="en-US" i="1" dirty="0" err="1" smtClean="0"/>
              <a:t>travaillais</a:t>
            </a:r>
            <a:r>
              <a:rPr lang="en-US" i="1" dirty="0" smtClean="0"/>
              <a:t> beaucoup, je </a:t>
            </a:r>
            <a:r>
              <a:rPr lang="en-US" i="1" dirty="0" err="1" smtClean="0"/>
              <a:t>partais</a:t>
            </a:r>
            <a:r>
              <a:rPr lang="en-US" i="1" dirty="0" smtClean="0"/>
              <a:t> à </a:t>
            </a:r>
            <a:r>
              <a:rPr lang="en-US" i="1" dirty="0" err="1" smtClean="0"/>
              <a:t>sept</a:t>
            </a:r>
            <a:r>
              <a:rPr lang="en-US" i="1" dirty="0" smtClean="0"/>
              <a:t> </a:t>
            </a:r>
            <a:r>
              <a:rPr lang="en-US" i="1" dirty="0" err="1" smtClean="0"/>
              <a:t>heures</a:t>
            </a:r>
            <a:r>
              <a:rPr lang="en-US" i="1" dirty="0" smtClean="0"/>
              <a:t>, je </a:t>
            </a:r>
            <a:r>
              <a:rPr lang="en-US" i="1" dirty="0" err="1" smtClean="0"/>
              <a:t>n’avais</a:t>
            </a:r>
            <a:r>
              <a:rPr lang="en-US" i="1" dirty="0" smtClean="0"/>
              <a:t> pas le temps de </a:t>
            </a:r>
            <a:r>
              <a:rPr lang="en-US" i="1" dirty="0" err="1" smtClean="0"/>
              <a:t>déjeuner</a:t>
            </a:r>
            <a:r>
              <a:rPr lang="en-US" i="1" dirty="0" smtClean="0"/>
              <a:t>, je </a:t>
            </a:r>
            <a:r>
              <a:rPr lang="en-US" i="1" dirty="0" err="1" smtClean="0"/>
              <a:t>rentrais</a:t>
            </a:r>
            <a:r>
              <a:rPr lang="en-US" i="1" dirty="0" smtClean="0"/>
              <a:t> à la </a:t>
            </a:r>
            <a:r>
              <a:rPr lang="en-US" i="1" dirty="0" err="1" smtClean="0"/>
              <a:t>maison</a:t>
            </a:r>
            <a:r>
              <a:rPr lang="en-US" i="1" dirty="0" smtClean="0"/>
              <a:t> </a:t>
            </a:r>
            <a:r>
              <a:rPr lang="en-US" i="1" dirty="0" err="1" smtClean="0"/>
              <a:t>vers</a:t>
            </a:r>
            <a:r>
              <a:rPr lang="en-US" i="1" dirty="0" smtClean="0"/>
              <a:t> 20 </a:t>
            </a:r>
            <a:r>
              <a:rPr lang="en-US" i="1" dirty="0" err="1" smtClean="0"/>
              <a:t>heures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L’imparfait</a:t>
            </a:r>
            <a:r>
              <a:rPr lang="en-US" dirty="0" smtClean="0"/>
              <a:t> de </a:t>
            </a:r>
            <a:r>
              <a:rPr lang="en-US" dirty="0" err="1" smtClean="0"/>
              <a:t>décrire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un lieu </a:t>
            </a:r>
            <a:r>
              <a:rPr lang="en-US" dirty="0" err="1" smtClean="0"/>
              <a:t>ou</a:t>
            </a:r>
            <a:r>
              <a:rPr lang="en-US" dirty="0" smtClean="0"/>
              <a:t> des </a:t>
            </a:r>
            <a:r>
              <a:rPr lang="en-US" dirty="0" err="1" smtClean="0"/>
              <a:t>événements</a:t>
            </a:r>
            <a:r>
              <a:rPr lang="en-US" dirty="0" smtClean="0"/>
              <a:t> ( des </a:t>
            </a:r>
            <a:r>
              <a:rPr lang="en-US" dirty="0" err="1" smtClean="0"/>
              <a:t>états</a:t>
            </a:r>
            <a:r>
              <a:rPr lang="en-US" dirty="0" smtClean="0"/>
              <a:t> </a:t>
            </a:r>
            <a:r>
              <a:rPr lang="en-US" dirty="0" err="1" smtClean="0"/>
              <a:t>passés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-  </a:t>
            </a:r>
            <a:r>
              <a:rPr lang="en-US" i="1" dirty="0" err="1" smtClean="0"/>
              <a:t>Hier</a:t>
            </a:r>
            <a:r>
              <a:rPr lang="en-US" i="1" dirty="0" smtClean="0"/>
              <a:t>, je </a:t>
            </a:r>
            <a:r>
              <a:rPr lang="en-US" i="1" dirty="0" err="1" smtClean="0"/>
              <a:t>suis</a:t>
            </a:r>
            <a:r>
              <a:rPr lang="en-US" i="1" dirty="0" smtClean="0"/>
              <a:t> </a:t>
            </a:r>
            <a:r>
              <a:rPr lang="en-US" i="1" dirty="0" err="1" smtClean="0"/>
              <a:t>entré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un </a:t>
            </a:r>
            <a:r>
              <a:rPr lang="en-US" i="1" dirty="0" err="1" smtClean="0"/>
              <a:t>magasin</a:t>
            </a:r>
            <a:r>
              <a:rPr lang="en-US" i="1" dirty="0" smtClean="0"/>
              <a:t>, la </a:t>
            </a:r>
            <a:r>
              <a:rPr lang="en-US" i="1" dirty="0" err="1" smtClean="0"/>
              <a:t>vendeuse</a:t>
            </a:r>
            <a:r>
              <a:rPr lang="en-US" i="1" dirty="0" smtClean="0"/>
              <a:t> </a:t>
            </a:r>
            <a:r>
              <a:rPr lang="en-US" i="1" dirty="0" err="1" smtClean="0"/>
              <a:t>était</a:t>
            </a:r>
            <a:r>
              <a:rPr lang="en-US" i="1" dirty="0" smtClean="0"/>
              <a:t> </a:t>
            </a:r>
            <a:r>
              <a:rPr lang="en-US" i="1" dirty="0" err="1" smtClean="0"/>
              <a:t>aimable</a:t>
            </a:r>
            <a:r>
              <a:rPr lang="en-US" i="1" dirty="0" smtClean="0"/>
              <a:t>, </a:t>
            </a:r>
            <a:r>
              <a:rPr lang="en-US" i="1" dirty="0" err="1" smtClean="0"/>
              <a:t>l’ambiance</a:t>
            </a:r>
            <a:r>
              <a:rPr lang="en-US" i="1" dirty="0" smtClean="0"/>
              <a:t> </a:t>
            </a:r>
            <a:r>
              <a:rPr lang="en-US" i="1" dirty="0" err="1" smtClean="0"/>
              <a:t>était</a:t>
            </a:r>
            <a:r>
              <a:rPr lang="en-US" i="1" dirty="0" smtClean="0"/>
              <a:t>  </a:t>
            </a:r>
            <a:r>
              <a:rPr lang="en-US" i="1" dirty="0" err="1" smtClean="0"/>
              <a:t>agreable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246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LES PRONOMS PERSONNELS COPLĒMENTS</vt:lpstr>
      <vt:lpstr>Pour une Personne ou une Chose </vt:lpstr>
      <vt:lpstr>Les Pronoms Sujets et Compléments</vt:lpstr>
      <vt:lpstr>Le pronom complément  d’objet direct</vt:lpstr>
      <vt:lpstr>Tu connais patricia ? </vt:lpstr>
      <vt:lpstr>L’IMPARFAIT</vt:lpstr>
      <vt:lpstr>parler </vt:lpstr>
      <vt:lpstr>L’IMPARFAIT</vt:lpstr>
      <vt:lpstr>Slide 9</vt:lpstr>
      <vt:lpstr>LE PRONOM COMPLEMENT Ā L’IMPERATIF</vt:lpstr>
      <vt:lpstr>PRONOM  “EN”</vt:lpstr>
      <vt:lpstr>Example:</vt:lpstr>
      <vt:lpstr> “en” complément d’objet indirect :    </vt:lpstr>
      <vt:lpstr>“En” complément de lieu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PERSONNELS COPLĒMENTS</dc:title>
  <dc:creator>Roswita</dc:creator>
  <cp:lastModifiedBy>Roswita</cp:lastModifiedBy>
  <cp:revision>25</cp:revision>
  <dcterms:created xsi:type="dcterms:W3CDTF">2010-02-18T21:45:18Z</dcterms:created>
  <dcterms:modified xsi:type="dcterms:W3CDTF">2011-02-21T17:19:01Z</dcterms:modified>
</cp:coreProperties>
</file>