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72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CA00-5ADF-4DF5-8F48-D1600A8F21A5}" type="datetimeFigureOut">
              <a:rPr lang="id-ID" smtClean="0"/>
              <a:t>10/04/2013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A106-DEA3-4D89-AA11-CF3507788DC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CA00-5ADF-4DF5-8F48-D1600A8F21A5}" type="datetimeFigureOut">
              <a:rPr lang="id-ID" smtClean="0"/>
              <a:t>10/04/2013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A106-DEA3-4D89-AA11-CF3507788DC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CA00-5ADF-4DF5-8F48-D1600A8F21A5}" type="datetimeFigureOut">
              <a:rPr lang="id-ID" smtClean="0"/>
              <a:t>10/04/2013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A106-DEA3-4D89-AA11-CF3507788DC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CA00-5ADF-4DF5-8F48-D1600A8F21A5}" type="datetimeFigureOut">
              <a:rPr lang="id-ID" smtClean="0"/>
              <a:t>10/04/2013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A106-DEA3-4D89-AA11-CF3507788DC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CA00-5ADF-4DF5-8F48-D1600A8F21A5}" type="datetimeFigureOut">
              <a:rPr lang="id-ID" smtClean="0"/>
              <a:t>10/04/2013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A106-DEA3-4D89-AA11-CF3507788DC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CA00-5ADF-4DF5-8F48-D1600A8F21A5}" type="datetimeFigureOut">
              <a:rPr lang="id-ID" smtClean="0"/>
              <a:t>10/04/2013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A106-DEA3-4D89-AA11-CF3507788DC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CA00-5ADF-4DF5-8F48-D1600A8F21A5}" type="datetimeFigureOut">
              <a:rPr lang="id-ID" smtClean="0"/>
              <a:t>10/04/2013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A106-DEA3-4D89-AA11-CF3507788DC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CA00-5ADF-4DF5-8F48-D1600A8F21A5}" type="datetimeFigureOut">
              <a:rPr lang="id-ID" smtClean="0"/>
              <a:t>10/04/2013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A106-DEA3-4D89-AA11-CF3507788DC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CA00-5ADF-4DF5-8F48-D1600A8F21A5}" type="datetimeFigureOut">
              <a:rPr lang="id-ID" smtClean="0"/>
              <a:t>10/04/2013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A106-DEA3-4D89-AA11-CF3507788DC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CA00-5ADF-4DF5-8F48-D1600A8F21A5}" type="datetimeFigureOut">
              <a:rPr lang="id-ID" smtClean="0"/>
              <a:t>10/04/2013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A106-DEA3-4D89-AA11-CF3507788DC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CA00-5ADF-4DF5-8F48-D1600A8F21A5}" type="datetimeFigureOut">
              <a:rPr lang="id-ID" smtClean="0"/>
              <a:t>10/04/2013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7A106-DEA3-4D89-AA11-CF3507788DC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2CA00-5ADF-4DF5-8F48-D1600A8F21A5}" type="datetimeFigureOut">
              <a:rPr lang="id-ID" smtClean="0"/>
              <a:t>10/04/2013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7A106-DEA3-4D89-AA11-CF3507788DC8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772400" cy="1470025"/>
          </a:xfrm>
        </p:spPr>
        <p:txBody>
          <a:bodyPr/>
          <a:lstStyle/>
          <a:p>
            <a:r>
              <a:rPr lang="id-ID" dirty="0" smtClean="0"/>
              <a:t>Bilan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3567122"/>
          </a:xfrm>
        </p:spPr>
        <p:txBody>
          <a:bodyPr>
            <a:normAutofit/>
          </a:bodyPr>
          <a:lstStyle/>
          <a:p>
            <a:pPr algn="l"/>
            <a:r>
              <a:rPr lang="id-ID" dirty="0" smtClean="0">
                <a:solidFill>
                  <a:schemeClr val="tx1"/>
                </a:solidFill>
              </a:rPr>
              <a:t>Faire une chronologie:</a:t>
            </a:r>
          </a:p>
          <a:p>
            <a:pPr algn="l"/>
            <a:r>
              <a:rPr lang="id-ID" dirty="0" smtClean="0">
                <a:solidFill>
                  <a:schemeClr val="tx1"/>
                </a:solidFill>
              </a:rPr>
              <a:t>Clémence et Andrien parlent du professeur Meynadier. Notez la chronologie des informations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Début des </a:t>
            </a:r>
            <a:r>
              <a:rPr lang="id-ID" dirty="0" smtClean="0"/>
              <a:t>études de médecine à Marseille</a:t>
            </a:r>
          </a:p>
          <a:p>
            <a:r>
              <a:rPr lang="id-ID" dirty="0" smtClean="0"/>
              <a:t>Doctorat de </a:t>
            </a:r>
            <a:r>
              <a:rPr lang="id-ID" dirty="0" smtClean="0"/>
              <a:t>médecine </a:t>
            </a:r>
          </a:p>
          <a:p>
            <a:r>
              <a:rPr lang="id-ID" dirty="0" smtClean="0"/>
              <a:t>Diplôme de biologie.</a:t>
            </a:r>
          </a:p>
          <a:p>
            <a:r>
              <a:rPr lang="id-ID" dirty="0" smtClean="0"/>
              <a:t>D</a:t>
            </a:r>
            <a:r>
              <a:rPr lang="id-ID" dirty="0" smtClean="0"/>
              <a:t>épart pour Abidjan</a:t>
            </a:r>
          </a:p>
          <a:p>
            <a:r>
              <a:rPr lang="id-ID" dirty="0" smtClean="0"/>
              <a:t>M</a:t>
            </a:r>
            <a:r>
              <a:rPr lang="id-ID" dirty="0" smtClean="0"/>
              <a:t>édecine à l’hôpital</a:t>
            </a:r>
          </a:p>
          <a:p>
            <a:r>
              <a:rPr lang="id-ID" dirty="0" smtClean="0"/>
              <a:t>Rencontre avec Cl</a:t>
            </a:r>
            <a:r>
              <a:rPr lang="id-ID" dirty="0" smtClean="0"/>
              <a:t>émence</a:t>
            </a:r>
          </a:p>
          <a:p>
            <a:r>
              <a:rPr lang="id-ID" dirty="0" smtClean="0"/>
              <a:t>Quitte Abidjan et devient g</a:t>
            </a:r>
            <a:r>
              <a:rPr lang="id-ID" dirty="0" smtClean="0"/>
              <a:t>énéticien.</a:t>
            </a:r>
          </a:p>
          <a:p>
            <a:r>
              <a:rPr lang="id-ID" dirty="0" smtClean="0"/>
              <a:t>Domicile et activit</a:t>
            </a:r>
            <a:r>
              <a:rPr lang="id-ID" dirty="0" smtClean="0"/>
              <a:t>é inconnus</a:t>
            </a:r>
          </a:p>
          <a:p>
            <a:r>
              <a:rPr lang="id-ID" dirty="0" smtClean="0"/>
              <a:t>Nomm</a:t>
            </a:r>
            <a:r>
              <a:rPr lang="id-ID" dirty="0" smtClean="0"/>
              <a:t>é au CRGV (centre de recherche en génétique des végétaux)</a:t>
            </a:r>
          </a:p>
          <a:p>
            <a:r>
              <a:rPr lang="id-ID" dirty="0" smtClean="0"/>
              <a:t>Directeur di CRGV</a:t>
            </a:r>
          </a:p>
          <a:p>
            <a:r>
              <a:rPr lang="id-ID" dirty="0" smtClean="0"/>
              <a:t>Clémence est nommée au CCRGV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214554"/>
            <a:ext cx="8229600" cy="1143000"/>
          </a:xfrm>
        </p:spPr>
        <p:txBody>
          <a:bodyPr/>
          <a:lstStyle/>
          <a:p>
            <a:r>
              <a:rPr lang="id-ID" dirty="0" smtClean="0"/>
              <a:t>Corrig</a:t>
            </a:r>
            <a:r>
              <a:rPr lang="id-ID" dirty="0" smtClean="0"/>
              <a:t>é du bilan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20000"/>
          </a:bodyPr>
          <a:lstStyle/>
          <a:p>
            <a:pPr marL="2338388" indent="-2338388" fontAlgn="t">
              <a:buNone/>
            </a:pPr>
            <a:r>
              <a:rPr lang="id-ID" dirty="0" smtClean="0"/>
              <a:t>1970                     Début </a:t>
            </a:r>
            <a:r>
              <a:rPr lang="id-ID" dirty="0"/>
              <a:t>des études de médecine à Marseille</a:t>
            </a:r>
          </a:p>
          <a:p>
            <a:pPr fontAlgn="t">
              <a:buNone/>
            </a:pPr>
            <a:r>
              <a:rPr lang="id-ID" dirty="0" smtClean="0"/>
              <a:t>1977                     Doctorat </a:t>
            </a:r>
            <a:r>
              <a:rPr lang="id-ID" dirty="0"/>
              <a:t>de médecine</a:t>
            </a:r>
          </a:p>
          <a:p>
            <a:pPr fontAlgn="t">
              <a:buNone/>
            </a:pPr>
            <a:r>
              <a:rPr lang="id-ID" dirty="0" smtClean="0"/>
              <a:t>1979                     Diplôme </a:t>
            </a:r>
            <a:r>
              <a:rPr lang="id-ID" dirty="0"/>
              <a:t>de biologie. </a:t>
            </a:r>
          </a:p>
          <a:p>
            <a:pPr fontAlgn="t">
              <a:buNone/>
            </a:pPr>
            <a:r>
              <a:rPr lang="id-ID" dirty="0"/>
              <a:t> </a:t>
            </a:r>
            <a:r>
              <a:rPr lang="id-ID" dirty="0" smtClean="0"/>
              <a:t>                             Départ </a:t>
            </a:r>
            <a:r>
              <a:rPr lang="id-ID" dirty="0"/>
              <a:t>pour Abidjan</a:t>
            </a:r>
          </a:p>
          <a:p>
            <a:pPr fontAlgn="t">
              <a:buNone/>
            </a:pPr>
            <a:r>
              <a:rPr lang="id-ID" dirty="0" smtClean="0"/>
              <a:t>                               Médecine </a:t>
            </a:r>
            <a:r>
              <a:rPr lang="id-ID" dirty="0"/>
              <a:t>à l’hôpital</a:t>
            </a:r>
          </a:p>
          <a:p>
            <a:pPr fontAlgn="t">
              <a:buNone/>
            </a:pPr>
            <a:r>
              <a:rPr lang="id-ID" dirty="0" smtClean="0"/>
              <a:t>1980                      Rencontre </a:t>
            </a:r>
            <a:r>
              <a:rPr lang="id-ID" dirty="0"/>
              <a:t>avec Clémence</a:t>
            </a:r>
          </a:p>
          <a:p>
            <a:pPr fontAlgn="t">
              <a:buNone/>
            </a:pPr>
            <a:r>
              <a:rPr lang="id-ID" dirty="0" smtClean="0"/>
              <a:t>1985                      Quitte </a:t>
            </a:r>
            <a:r>
              <a:rPr lang="id-ID" dirty="0"/>
              <a:t>Abidjan et devient généticien.</a:t>
            </a:r>
          </a:p>
          <a:p>
            <a:pPr fontAlgn="t">
              <a:buNone/>
            </a:pPr>
            <a:r>
              <a:rPr lang="id-ID" dirty="0" smtClean="0"/>
              <a:t>De 1985 à 1090   </a:t>
            </a:r>
            <a:r>
              <a:rPr lang="id-ID" dirty="0" smtClean="0"/>
              <a:t>Domicile </a:t>
            </a:r>
            <a:r>
              <a:rPr lang="id-ID" dirty="0"/>
              <a:t>et activité inconnus</a:t>
            </a:r>
          </a:p>
          <a:p>
            <a:pPr marL="2338388" indent="-2338388" fontAlgn="t">
              <a:buNone/>
            </a:pPr>
            <a:r>
              <a:rPr lang="id-ID" dirty="0" smtClean="0"/>
              <a:t>1990                      Nommé </a:t>
            </a:r>
            <a:r>
              <a:rPr lang="id-ID" dirty="0"/>
              <a:t>au CRGV (centre de recherche en génétique des végétaux)</a:t>
            </a:r>
          </a:p>
          <a:p>
            <a:pPr fontAlgn="t">
              <a:buNone/>
            </a:pPr>
            <a:r>
              <a:rPr lang="id-ID" dirty="0" smtClean="0"/>
              <a:t>1991                      Directeur </a:t>
            </a:r>
            <a:r>
              <a:rPr lang="id-ID" dirty="0"/>
              <a:t>di CRGV</a:t>
            </a:r>
          </a:p>
          <a:p>
            <a:pPr fontAlgn="t">
              <a:buNone/>
            </a:pPr>
            <a:r>
              <a:rPr lang="id-ID" dirty="0" smtClean="0"/>
              <a:t>1992                      Clémence </a:t>
            </a:r>
            <a:r>
              <a:rPr lang="id-ID" dirty="0"/>
              <a:t>est nommée au CCRGV 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141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Bilan</vt:lpstr>
      <vt:lpstr>Slide 2</vt:lpstr>
      <vt:lpstr>Corrigé du bilan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</dc:title>
  <dc:creator>Joko</dc:creator>
  <cp:lastModifiedBy>Joko</cp:lastModifiedBy>
  <cp:revision>2</cp:revision>
  <dcterms:created xsi:type="dcterms:W3CDTF">2013-04-10T00:19:43Z</dcterms:created>
  <dcterms:modified xsi:type="dcterms:W3CDTF">2013-04-10T01:05:07Z</dcterms:modified>
</cp:coreProperties>
</file>