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CFF-DE68-41B6-B805-D6414BF8AC1B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411122-4C9E-4985-A583-552D1587D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CFF-DE68-41B6-B805-D6414BF8AC1B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1122-4C9E-4985-A583-552D1587D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CFF-DE68-41B6-B805-D6414BF8AC1B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1122-4C9E-4985-A583-552D1587D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CFF-DE68-41B6-B805-D6414BF8AC1B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411122-4C9E-4985-A583-552D1587D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CFF-DE68-41B6-B805-D6414BF8AC1B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1122-4C9E-4985-A583-552D1587DE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CFF-DE68-41B6-B805-D6414BF8AC1B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1122-4C9E-4985-A583-552D1587D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CFF-DE68-41B6-B805-D6414BF8AC1B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A411122-4C9E-4985-A583-552D1587DE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CFF-DE68-41B6-B805-D6414BF8AC1B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1122-4C9E-4985-A583-552D1587D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CFF-DE68-41B6-B805-D6414BF8AC1B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1122-4C9E-4985-A583-552D1587D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CFF-DE68-41B6-B805-D6414BF8AC1B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1122-4C9E-4985-A583-552D1587D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CFF-DE68-41B6-B805-D6414BF8AC1B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1122-4C9E-4985-A583-552D1587DE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AECCFF-DE68-41B6-B805-D6414BF8AC1B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411122-4C9E-4985-A583-552D1587DE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914400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FILOLOGI JAWA II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48768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1200"/>
              </a:spcAft>
            </a:pPr>
            <a:endParaRPr lang="id-ID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spcBef>
                <a:spcPts val="0"/>
              </a:spcBef>
              <a:spcAft>
                <a:spcPts val="600"/>
              </a:spcAft>
            </a:pPr>
            <a:r>
              <a:rPr lang="id-ID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Oleh: Hesti Mulyani</a:t>
            </a:r>
          </a:p>
          <a:p>
            <a:pPr marL="514350" indent="-514350" algn="ctr">
              <a:spcBef>
                <a:spcPts val="0"/>
              </a:spcBef>
              <a:spcAft>
                <a:spcPts val="2400"/>
              </a:spcAft>
            </a:pPr>
            <a:r>
              <a:rPr lang="id-ID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hestimulyani1361@yahoo.com</a:t>
            </a:r>
            <a:endParaRPr lang="id-ID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FILOLOGI JAWA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FILOLOGI JAWA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 &amp; METODE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FILOLOGI JAWA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 DASAR KERJA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FILOLOGI JAWA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 KERJA</a:t>
            </a:r>
            <a:r>
              <a:rPr lang="id-ID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FILOLOGI JAWA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TELAAH FILOLOGI JAWA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00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 STUDI KATALOG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1.  KEADAAN NASKAH JAWA</a:t>
            </a:r>
          </a:p>
          <a:p>
            <a:pPr>
              <a:spcAft>
                <a:spcPts val="1200"/>
              </a:spcAft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2.  KOLEKTOR NASKAH JAWA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 STUDI KEBAHASAAN </a:t>
            </a:r>
          </a:p>
          <a:p>
            <a:pPr algn="just">
              <a:buNone/>
            </a:pPr>
            <a:r>
              <a:rPr lang="en-US" sz="5100" dirty="0" smtClean="0"/>
              <a:t>		      		</a:t>
            </a:r>
          </a:p>
          <a:p>
            <a:pPr>
              <a:buNone/>
            </a:pPr>
            <a:r>
              <a:rPr lang="en-US" sz="5100" dirty="0" smtClean="0"/>
              <a:t>	</a:t>
            </a:r>
            <a:r>
              <a:rPr lang="en-US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 STUDI KESUSASTRAAN </a:t>
            </a:r>
          </a:p>
          <a:p>
            <a:pPr>
              <a:buNone/>
            </a:pPr>
            <a:r>
              <a:rPr lang="en-US" sz="5100" dirty="0" smtClean="0"/>
              <a:t>	</a:t>
            </a:r>
          </a:p>
          <a:p>
            <a:pPr>
              <a:buNone/>
            </a:pPr>
            <a:r>
              <a:rPr lang="en-US" sz="5100" dirty="0" smtClean="0"/>
              <a:t>	</a:t>
            </a:r>
            <a:r>
              <a:rPr lang="en-US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 STUDI KEBUDAYAAN </a:t>
            </a:r>
          </a:p>
          <a:p>
            <a:pPr>
              <a:buNone/>
            </a:pPr>
            <a:r>
              <a:rPr lang="en-US" sz="5100" dirty="0" smtClean="0"/>
              <a:t>	</a:t>
            </a:r>
          </a:p>
          <a:p>
            <a:pPr>
              <a:buNone/>
            </a:pPr>
            <a:r>
              <a:rPr lang="en-US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E.  KRITIK TEKS DAN KELENGKAPANNYA</a:t>
            </a:r>
            <a:r>
              <a:rPr lang="en-US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/>
              <a:t>	</a:t>
            </a:r>
          </a:p>
          <a:p>
            <a:pPr>
              <a:buNone/>
            </a:pPr>
            <a:r>
              <a:rPr lang="en-US" dirty="0" smtClean="0"/>
              <a:t>						</a:t>
            </a:r>
          </a:p>
          <a:p>
            <a:pPr>
              <a:buNone/>
            </a:pPr>
            <a:r>
              <a:rPr lang="en-US" dirty="0" smtClean="0"/>
              <a:t>							</a:t>
            </a:r>
          </a:p>
          <a:p>
            <a:pPr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STUDI AKSARA, </a:t>
            </a:r>
            <a:r>
              <a:rPr lang="es-ES_tradnl" b="1" dirty="0" smtClean="0"/>
              <a:t>PARAFRASE, TERJEMAHAN, DAN METODENYA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0989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 STUDI AKSARA DAN METODENYA </a:t>
            </a:r>
          </a:p>
          <a:p>
            <a:pPr>
              <a:spcBef>
                <a:spcPts val="0"/>
              </a:spcBef>
              <a:buNone/>
            </a:pPr>
            <a:r>
              <a:rPr lang="es-ES_tradnl" dirty="0" smtClean="0"/>
              <a:t>	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AKSARA JAWA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2. AKSARA ARAB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PEGON</a:t>
            </a:r>
            <a:r>
              <a:rPr lang="es-ES_tradnl" sz="2000" dirty="0" smtClean="0"/>
              <a:t>        </a:t>
            </a:r>
            <a:r>
              <a:rPr lang="es-ES_tradnl" dirty="0" smtClean="0"/>
              <a:t>			</a:t>
            </a:r>
            <a:endParaRPr lang="en-US" dirty="0" smtClean="0"/>
          </a:p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 PARAFRASE DAN METODENYA </a:t>
            </a:r>
            <a:r>
              <a:rPr lang="es-ES_tradnl" dirty="0" smtClean="0"/>
              <a:t>				</a:t>
            </a:r>
            <a:r>
              <a:rPr lang="es-ES_tradnl" sz="1000" dirty="0" smtClean="0"/>
              <a:t>		</a:t>
            </a:r>
            <a:endParaRPr lang="en-US" sz="1000" dirty="0" smtClean="0"/>
          </a:p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 TERJEMAHAN DAN METODENYA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TERJEMAHAN HARFIAH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2.  TERJEMAHAN MAKNA/ISI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    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TERJEMAHAN BEBAS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2800" b="1" dirty="0" smtClean="0">
                <a:latin typeface="Times New Roman" pitchFamily="18" charset="0"/>
                <a:cs typeface="Times New Roman" pitchFamily="18" charset="0"/>
              </a:rPr>
              <a:t>TELAAH FILOLOGI JAWA TERHADAP </a:t>
            </a:r>
            <a:br>
              <a:rPr lang="es-ES_tradnl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_tradnl" sz="2800" b="1" dirty="0" smtClean="0">
                <a:latin typeface="Times New Roman" pitchFamily="18" charset="0"/>
                <a:cs typeface="Times New Roman" pitchFamily="18" charset="0"/>
              </a:rPr>
              <a:t>NASKAH JAWA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/>
          <a:lstStyle/>
          <a:p>
            <a:pPr>
              <a:buNone/>
            </a:pP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 LANGKAH KERJA TELAAH FILOLOGI JAWA TERHADAP NASKAH JAWA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1.  STUDI KATALOG DAN PENGAMATAN LANGSUNG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2.  DESKRIPSI NASKAH, MEMBACA TEKS, ALIH TULIS TEKS,  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PARAFRASE TEKS, TERJEMAHAN TEKS, DAN ANALISIS TEKS</a:t>
            </a:r>
          </a:p>
          <a:p>
            <a:pPr>
              <a:buNone/>
            </a:pP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 TINJAUAN PUSTAKA DAN LANDASAN TEORI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TEORI FILOLOGI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2.  TEORI SASTRA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TELAAH FILOLOGI JAWA TERHADAP NASKAH JAWA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U G A 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300"/>
              </a:spcAft>
              <a:buNone/>
            </a:pPr>
            <a:endParaRPr lang="en-US" sz="1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TUGAS INDIVIDU</a:t>
            </a:r>
          </a:p>
          <a:p>
            <a:pPr>
              <a:spcAft>
                <a:spcPts val="30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MELAKUKAN STUDI KATALOG DAN PENGAMATAN LANGSUNG</a:t>
            </a:r>
          </a:p>
          <a:p>
            <a:pPr>
              <a:spcAft>
                <a:spcPts val="30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MEMBUAT DESKRIPSI NASKAH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MEMBUAT ALIH TULIS TEKS, PARAFRASE, TERJEMAHAN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MENGANALISIS ISI TEKS</a:t>
            </a:r>
          </a:p>
          <a:p>
            <a:pPr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TUGAS KELOMPOK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MEMPRESENTASIKAN MAKALAH = TELAAH NASKAH BERDASARKAN LANGKAH KERJA PENELITIAN  FILOLOGI</a:t>
            </a:r>
          </a:p>
          <a:p>
            <a:pPr marL="457200" indent="-457200">
              <a:spcAft>
                <a:spcPts val="2400"/>
              </a:spcAft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KELOMPOK PENELITIAN KEBAHASAAN; KESASTRAAN; KEBUDAYAAN; FILOLOGI</a:t>
            </a:r>
          </a:p>
          <a:p>
            <a:pPr marL="457200" indent="-457200" algn="ctr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***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</a:p>
          <a:p>
            <a:pPr marL="457200" indent="-457200"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210</TotalTime>
  <Words>138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FILOLOGI JAWA II </vt:lpstr>
      <vt:lpstr>TELAAH FILOLOGI JAWA</vt:lpstr>
      <vt:lpstr>STUDI AKSARA, PARAFRASE, TERJEMAHAN, DAN METODENYA</vt:lpstr>
      <vt:lpstr>TELAAH FILOLOGI JAWA TERHADAP  NASKAH JAWA</vt:lpstr>
      <vt:lpstr>T U G A 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PENGANTAR FILOLOGI </dc:title>
  <dc:creator>windowsxp</dc:creator>
  <cp:lastModifiedBy>user</cp:lastModifiedBy>
  <cp:revision>39</cp:revision>
  <dcterms:created xsi:type="dcterms:W3CDTF">2013-10-12T12:01:08Z</dcterms:created>
  <dcterms:modified xsi:type="dcterms:W3CDTF">2014-01-30T10:06:38Z</dcterms:modified>
</cp:coreProperties>
</file>