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8BFD-AF3E-43A4-A9EC-FA57778E4C9A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A93822-0403-4F58-8858-404847C9A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8BFD-AF3E-43A4-A9EC-FA57778E4C9A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3822-0403-4F58-8858-404847C9A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8BFD-AF3E-43A4-A9EC-FA57778E4C9A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3822-0403-4F58-8858-404847C9A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8BFD-AF3E-43A4-A9EC-FA57778E4C9A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A93822-0403-4F58-8858-404847C9A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8BFD-AF3E-43A4-A9EC-FA57778E4C9A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3822-0403-4F58-8858-404847C9A3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8BFD-AF3E-43A4-A9EC-FA57778E4C9A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3822-0403-4F58-8858-404847C9A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8BFD-AF3E-43A4-A9EC-FA57778E4C9A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7A93822-0403-4F58-8858-404847C9A3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8BFD-AF3E-43A4-A9EC-FA57778E4C9A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3822-0403-4F58-8858-404847C9A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8BFD-AF3E-43A4-A9EC-FA57778E4C9A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3822-0403-4F58-8858-404847C9A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8BFD-AF3E-43A4-A9EC-FA57778E4C9A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3822-0403-4F58-8858-404847C9A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8BFD-AF3E-43A4-A9EC-FA57778E4C9A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3822-0403-4F58-8858-404847C9A3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48BFD-AF3E-43A4-A9EC-FA57778E4C9A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A93822-0403-4F58-8858-404847C9A3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61999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MEMBACA MANUSKRIP II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8077200" cy="5029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d-ID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Oleh: Hesti Mulyani</a:t>
            </a:r>
          </a:p>
          <a:p>
            <a:pPr algn="ctr"/>
            <a:r>
              <a:rPr lang="id-ID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id-ID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hestimulyani1361@yahoo.com</a:t>
            </a:r>
            <a:endParaRPr lang="id-ID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</a:pPr>
            <a:endParaRPr lang="id-ID" sz="19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2400"/>
              </a:spcAft>
            </a:pPr>
            <a:r>
              <a:rPr lang="en-US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PRAKTIK</a:t>
            </a:r>
          </a:p>
          <a:p>
            <a:pPr marL="457200" indent="-457200" algn="just">
              <a:spcAft>
                <a:spcPts val="600"/>
              </a:spcAft>
            </a:pP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 KATALOG </a:t>
            </a: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SÅHÅ 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</a:t>
            </a: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JAWI 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PENGAMATAN LANGSUNG </a:t>
            </a: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 PAPAN PANYIMPÊNING 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</a:t>
            </a: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JAWI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/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NÊMTOKAKÊN 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</a:t>
            </a: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JAWI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INGKANG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JUMBUH KALIYAN ANCASIPUN</a:t>
            </a:r>
          </a:p>
          <a:p>
            <a:pPr algn="just"/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 MAHIR 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</a:t>
            </a: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JAWI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(KANTHI 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</a:p>
          <a:p>
            <a:pPr algn="just"/>
            <a:r>
              <a:rPr lang="en-US" sz="2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HEURISTIK  </a:t>
            </a: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SÅHÅ 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METODE HERMENEUTIK</a:t>
            </a: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US" sz="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NDAMÊL SALAH SATUNGGALING 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DESKRIPSI</a:t>
            </a: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</a:t>
            </a: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JAWI SÅHÅ </a:t>
            </a:r>
            <a:r>
              <a:rPr lang="en-US" sz="2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-IPUN KANTHI MÊNÅPÅ WONTÊNIPUN)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ALIH TULIS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NDAMÊL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ALIH TULIS SAKING 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SALAH SATUNGGALING </a:t>
            </a:r>
            <a:r>
              <a:rPr lang="en-US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JAWI</a:t>
            </a:r>
            <a:r>
              <a:rPr lang="en-US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INGKANG KAS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ÊRAT MAWI AKSÅRÅ JÅWÅ CARIK KANTHI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METODE TRANSLITERASI DIPLOMATIK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SÅHÅ 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METODE TRANSLITERASI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STANDAR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UGI KANTHI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METODE TRANSKRIPSI DIPLOMATIK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SÅHÅ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METODE TRANSKRIPSI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STANDAR</a:t>
            </a:r>
          </a:p>
          <a:p>
            <a:pPr algn="ctr">
              <a:spcBef>
                <a:spcPts val="0"/>
              </a:spcBef>
              <a:buNone/>
            </a:pPr>
            <a:endParaRPr lang="en-US" sz="2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en-US" sz="2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en-US" sz="15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en-US" sz="25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NDAMÊL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ALIH TULIS SAKING 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SALAH SATUNGGALING </a:t>
            </a:r>
            <a:r>
              <a:rPr lang="en-US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JAWI</a:t>
            </a:r>
            <a:r>
              <a:rPr lang="en-US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INGKANG KAS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ÊRAT MAWI AKSÅRÅ ARAB PÉGON KANTHI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METODE TRANSLITERASI DIPLOMATIK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SÅHÅ 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METODE TRANSLITERASI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STANDAR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UGI KANTHI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METODE TRANSKRIPSI DIPLOMATIK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SÅHÅ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500" b="1" i="1" dirty="0" smtClean="0">
                <a:latin typeface="Times New Roman" pitchFamily="18" charset="0"/>
                <a:cs typeface="Times New Roman" pitchFamily="18" charset="0"/>
              </a:rPr>
              <a:t>METODE TRANSKRIPSI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STANDAR</a:t>
            </a:r>
            <a:endParaRPr lang="en-US" sz="25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PARAFRASE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0386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NDAMÊL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ALIH TULIS SAKING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SALAH SATUNGGALING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JAWI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INGKANG KAS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ÊRAT MAWI AKSÅRÅ JÅWÅ CARIK </a:t>
            </a:r>
          </a:p>
          <a:p>
            <a:pPr>
              <a:spcAft>
                <a:spcPts val="1200"/>
              </a:spcAft>
              <a:buNone/>
            </a:pPr>
            <a:endParaRPr lang="en-US" dirty="0" smtClean="0"/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NDAMÊL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ALIH TULIS SAKING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SALAH SATUNGGALING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JAWI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INGKANG KAS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ÊRAT MAWI AKSÅRÅ ARAB PÉGON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TERJEMAHAN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Aft>
                <a:spcPts val="240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NDAMÊL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TERJEMAHAN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SAKING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SALAH SATUNGGALING: </a:t>
            </a:r>
          </a:p>
          <a:p>
            <a:pPr algn="ctr">
              <a:spcAft>
                <a:spcPts val="2400"/>
              </a:spcAft>
              <a:buNone/>
            </a:pP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JAWI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DHAPUKAN GANCARAN INGKANG KAS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ÊRAT MAWI AKSÅRÅ JÅWÅ CARIK , AKSÅRÅ ARAB PÉGON</a:t>
            </a:r>
          </a:p>
          <a:p>
            <a:pPr algn="ctr">
              <a:buNone/>
            </a:pP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JAWI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DHAPUKAN 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ÊKAR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INGKANG KAS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ÊRAT MAWI AKSÅRÅ JÅWÅ CARIK , AKSÅRÅ ARAB PÉGON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spcAft>
                <a:spcPts val="150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KANTHI </a:t>
            </a:r>
            <a:r>
              <a:rPr lang="en-US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METODE 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TERJEMAHAN HARFIAH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TERJEMAHAN ISI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UTAWI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MAKNA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TERJEMAHAN BEBAS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MBÊDHAH ISINING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TEKS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1200"/>
              </a:spcAft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KABÊDHAHÅ ISINING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TEKS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SAKING: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Aft>
                <a:spcPts val="2400"/>
              </a:spcAft>
              <a:buNone/>
            </a:pP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JAWI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DHAPUKAN GANCARAN INGKANG KAS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ÊRAT MAWI AKSÅRÅ JÅWÅ CARIK , AKSÅRÅ ARAB PÉGON, KAPILIHÅ SALAH SATUNGGALING JINIS KÉMAWON</a:t>
            </a:r>
          </a:p>
          <a:p>
            <a:pPr algn="ctr">
              <a:spcAft>
                <a:spcPts val="600"/>
              </a:spcAft>
              <a:buNone/>
            </a:pPr>
            <a:endParaRPr lang="en-US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MANUSKRIP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JAWI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DHAPUKAN 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ÊKAR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INGKANG KAS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ÊRAT MAWI AKSÅRÅ JÅWÅ CARIK , AKSÅRÅ ARAB PÉGON,</a:t>
            </a:r>
          </a:p>
          <a:p>
            <a:pPr algn="ctr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KAPILIHÅ SALAH SATUNGGALING JINIS KÉMAWON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914400"/>
            <a:ext cx="7772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2400"/>
              </a:spcAft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NDAMÊL MAKALAH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LAJÊNG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DIPUNANDHARAKÊN (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DIPRESENTASIKAN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***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263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MEMBACA MANUSKRIP II</vt:lpstr>
      <vt:lpstr>ALIH TULIS</vt:lpstr>
      <vt:lpstr>PARAFRASE</vt:lpstr>
      <vt:lpstr>TERJEMAHAN</vt:lpstr>
      <vt:lpstr>MBÊDHAH ISINING TEKS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MEMBACA MANUSKRIP II</dc:title>
  <dc:creator>windowsxp</dc:creator>
  <cp:lastModifiedBy>user</cp:lastModifiedBy>
  <cp:revision>25</cp:revision>
  <dcterms:created xsi:type="dcterms:W3CDTF">2013-10-14T16:40:16Z</dcterms:created>
  <dcterms:modified xsi:type="dcterms:W3CDTF">2014-01-30T10:05:54Z</dcterms:modified>
</cp:coreProperties>
</file>